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54" r:id="rId2"/>
    <p:sldId id="414" r:id="rId3"/>
    <p:sldId id="415" r:id="rId4"/>
    <p:sldId id="417" r:id="rId5"/>
    <p:sldId id="418" r:id="rId6"/>
    <p:sldId id="419" r:id="rId7"/>
    <p:sldId id="420" r:id="rId8"/>
    <p:sldId id="421" r:id="rId9"/>
    <p:sldId id="422" r:id="rId10"/>
    <p:sldId id="423" r:id="rId11"/>
    <p:sldId id="424" r:id="rId12"/>
    <p:sldId id="425" r:id="rId13"/>
    <p:sldId id="426" r:id="rId14"/>
    <p:sldId id="427" r:id="rId15"/>
    <p:sldId id="428" r:id="rId16"/>
    <p:sldId id="429" r:id="rId17"/>
    <p:sldId id="476" r:id="rId18"/>
    <p:sldId id="477" r:id="rId19"/>
    <p:sldId id="455" r:id="rId20"/>
    <p:sldId id="456" r:id="rId21"/>
    <p:sldId id="457" r:id="rId22"/>
    <p:sldId id="459" r:id="rId23"/>
    <p:sldId id="492" r:id="rId24"/>
    <p:sldId id="460" r:id="rId25"/>
    <p:sldId id="461" r:id="rId26"/>
    <p:sldId id="462" r:id="rId27"/>
    <p:sldId id="463" r:id="rId28"/>
    <p:sldId id="467" r:id="rId29"/>
    <p:sldId id="478" r:id="rId30"/>
    <p:sldId id="493" r:id="rId31"/>
    <p:sldId id="464" r:id="rId32"/>
    <p:sldId id="465" r:id="rId33"/>
    <p:sldId id="491" r:id="rId34"/>
    <p:sldId id="495" r:id="rId35"/>
    <p:sldId id="496" r:id="rId36"/>
    <p:sldId id="497" r:id="rId37"/>
    <p:sldId id="498" r:id="rId38"/>
    <p:sldId id="499" r:id="rId39"/>
    <p:sldId id="500" r:id="rId40"/>
    <p:sldId id="501" r:id="rId41"/>
    <p:sldId id="502" r:id="rId42"/>
    <p:sldId id="503" r:id="rId43"/>
    <p:sldId id="490" r:id="rId44"/>
    <p:sldId id="453" r:id="rId45"/>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66"/>
    <a:srgbClr val="00CC66"/>
    <a:srgbClr val="0066FF"/>
    <a:srgbClr val="FF66FF"/>
    <a:srgbClr val="FFFF00"/>
    <a:srgbClr val="FF66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7" autoAdjust="0"/>
    <p:restoredTop sz="76077" autoAdjust="0"/>
  </p:normalViewPr>
  <p:slideViewPr>
    <p:cSldViewPr>
      <p:cViewPr varScale="1">
        <p:scale>
          <a:sx n="51" d="100"/>
          <a:sy n="51" d="100"/>
        </p:scale>
        <p:origin x="1604" y="40"/>
      </p:cViewPr>
      <p:guideLst>
        <p:guide orient="horz" pos="2160"/>
        <p:guide pos="2880"/>
      </p:guideLst>
    </p:cSldViewPr>
  </p:slideViewPr>
  <p:outlineViewPr>
    <p:cViewPr>
      <p:scale>
        <a:sx n="33" d="100"/>
        <a:sy n="33" d="100"/>
      </p:scale>
      <p:origin x="0" y="-4278"/>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317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4E60EA4-7371-486A-BED2-9245F4397AAB}" type="slidenum">
              <a:rPr lang="en-US" altLang="ja-JP"/>
              <a:pPr/>
              <a:t>‹#›</a:t>
            </a:fld>
            <a:endParaRPr lang="en-US" altLang="ja-JP"/>
          </a:p>
        </p:txBody>
      </p:sp>
    </p:spTree>
    <p:extLst>
      <p:ext uri="{BB962C8B-B14F-4D97-AF65-F5344CB8AC3E}">
        <p14:creationId xmlns:p14="http://schemas.microsoft.com/office/powerpoint/2010/main" val="39337795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00" dirty="0"/>
              <a:t>プログラマブルデバイスのうち</a:t>
            </a:r>
            <a:r>
              <a:rPr kumimoji="1" lang="en-US" altLang="ja-JP" sz="1000" dirty="0"/>
              <a:t>FPGA</a:t>
            </a:r>
            <a:r>
              <a:rPr kumimoji="1" lang="ja-JP" altLang="en-US" sz="1000" dirty="0"/>
              <a:t>（</a:t>
            </a:r>
            <a:r>
              <a:rPr kumimoji="1" lang="en-US" altLang="ja-JP" sz="1000" dirty="0"/>
              <a:t>Field Programmable Gate Array)</a:t>
            </a:r>
            <a:r>
              <a:rPr kumimoji="1" lang="ja-JP" altLang="en-US" sz="1000" dirty="0"/>
              <a:t>は、最近のディジタルデバイスの中でももっとも激しく成長を遂げました。簡単に設計ができ、非常に大きなディジタル回路でも搭載して動かすことができます。モノによっては安価で使いやすくまさに夢のデバイスといっていいで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1</a:t>
            </a:fld>
            <a:endParaRPr lang="en-US" altLang="ja-JP"/>
          </a:p>
        </p:txBody>
      </p:sp>
    </p:spTree>
    <p:extLst>
      <p:ext uri="{BB962C8B-B14F-4D97-AF65-F5344CB8AC3E}">
        <p14:creationId xmlns:p14="http://schemas.microsoft.com/office/powerpoint/2010/main" val="1402814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0704E1-9086-499F-82B1-A525163F403F}" type="slidenum">
              <a:rPr lang="en-US" altLang="ja-JP"/>
              <a:pPr/>
              <a:t>10</a:t>
            </a:fld>
            <a:endParaRPr lang="en-US" altLang="ja-JP"/>
          </a:p>
        </p:txBody>
      </p:sp>
      <p:sp>
        <p:nvSpPr>
          <p:cNvPr id="195586" name="Rectangle 2"/>
          <p:cNvSpPr>
            <a:spLocks noGrp="1" noRot="1" noChangeAspect="1" noChangeArrowheads="1" noTextEdit="1"/>
          </p:cNvSpPr>
          <p:nvPr>
            <p:ph type="sldImg"/>
          </p:nvPr>
        </p:nvSpPr>
        <p:spPr>
          <a:xfrm>
            <a:off x="1144588" y="685800"/>
            <a:ext cx="4573587" cy="3430588"/>
          </a:xfrm>
          <a:ln/>
        </p:spPr>
      </p:sp>
      <p:sp>
        <p:nvSpPr>
          <p:cNvPr id="195587" name="Rectangle 3"/>
          <p:cNvSpPr>
            <a:spLocks noGrp="1" noChangeArrowheads="1"/>
          </p:cNvSpPr>
          <p:nvPr>
            <p:ph type="body" idx="1"/>
          </p:nvPr>
        </p:nvSpPr>
        <p:spPr/>
        <p:txBody>
          <a:bodyPr/>
          <a:lstStyle/>
          <a:p>
            <a:r>
              <a:rPr lang="ja-JP" altLang="en-US" dirty="0"/>
              <a:t>　大規模なディジタル回路は、複数の組み合わせ回路、順序回路から出来ています。これに対応するため、先に示した</a:t>
            </a:r>
            <a:r>
              <a:rPr lang="en-US" altLang="ja-JP" dirty="0"/>
              <a:t>SPLD</a:t>
            </a:r>
            <a:r>
              <a:rPr lang="ja-JP" altLang="en-US" dirty="0"/>
              <a:t>を複数個、スイッチで接続します。さらに大規模なシステムを作るためには</a:t>
            </a:r>
            <a:r>
              <a:rPr lang="en-US" altLang="ja-JP" dirty="0"/>
              <a:t>2</a:t>
            </a:r>
            <a:r>
              <a:rPr lang="ja-JP" altLang="en-US" dirty="0"/>
              <a:t>次元構造のスイッチを利用します。このようなチップを</a:t>
            </a:r>
            <a:r>
              <a:rPr lang="en-US" altLang="ja-JP" dirty="0"/>
              <a:t>Complex</a:t>
            </a:r>
            <a:r>
              <a:rPr lang="ja-JP" altLang="en-US" dirty="0"/>
              <a:t> </a:t>
            </a:r>
            <a:r>
              <a:rPr lang="en-US" altLang="ja-JP" dirty="0"/>
              <a:t>PLD</a:t>
            </a:r>
            <a:r>
              <a:rPr lang="ja-JP" altLang="en-US" dirty="0"/>
              <a:t>（</a:t>
            </a:r>
            <a:r>
              <a:rPr lang="en-US" altLang="ja-JP" dirty="0"/>
              <a:t>CPLD)</a:t>
            </a:r>
            <a:r>
              <a:rPr lang="ja-JP" altLang="en-US" dirty="0"/>
              <a:t>と呼びます。</a:t>
            </a:r>
          </a:p>
        </p:txBody>
      </p:sp>
    </p:spTree>
    <p:extLst>
      <p:ext uri="{BB962C8B-B14F-4D97-AF65-F5344CB8AC3E}">
        <p14:creationId xmlns:p14="http://schemas.microsoft.com/office/powerpoint/2010/main" val="334835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99E42-BCA6-4E13-9E27-7180C29294B4}" type="slidenum">
              <a:rPr lang="en-US" altLang="ja-JP"/>
              <a:pPr/>
              <a:t>11</a:t>
            </a:fld>
            <a:endParaRPr lang="en-US" altLang="ja-JP"/>
          </a:p>
        </p:txBody>
      </p:sp>
      <p:sp>
        <p:nvSpPr>
          <p:cNvPr id="197634" name="Rectangle 2"/>
          <p:cNvSpPr>
            <a:spLocks noGrp="1" noRot="1" noChangeAspect="1" noChangeArrowheads="1" noTextEdit="1"/>
          </p:cNvSpPr>
          <p:nvPr>
            <p:ph type="sldImg"/>
          </p:nvPr>
        </p:nvSpPr>
        <p:spPr>
          <a:xfrm>
            <a:off x="1143000" y="685800"/>
            <a:ext cx="4575175" cy="3432175"/>
          </a:xfrm>
          <a:ln/>
        </p:spPr>
      </p:sp>
      <p:sp>
        <p:nvSpPr>
          <p:cNvPr id="197635" name="Rectangle 3"/>
          <p:cNvSpPr>
            <a:spLocks noGrp="1" noChangeArrowheads="1"/>
          </p:cNvSpPr>
          <p:nvPr>
            <p:ph type="body" idx="1"/>
          </p:nvPr>
        </p:nvSpPr>
        <p:spPr>
          <a:xfrm>
            <a:off x="765175" y="4344988"/>
            <a:ext cx="5327650" cy="4113212"/>
          </a:xfrm>
        </p:spPr>
        <p:txBody>
          <a:bodyPr/>
          <a:lstStyle/>
          <a:p>
            <a:r>
              <a:rPr lang="ja-JP" altLang="en-US" dirty="0"/>
              <a:t>　</a:t>
            </a:r>
            <a:r>
              <a:rPr lang="en-US" altLang="ja-JP" dirty="0"/>
              <a:t>FPGA</a:t>
            </a:r>
            <a:r>
              <a:rPr lang="ja-JP" altLang="en-US" dirty="0"/>
              <a:t>は今までの</a:t>
            </a:r>
            <a:r>
              <a:rPr lang="en-US" altLang="ja-JP" dirty="0"/>
              <a:t>AND-OR</a:t>
            </a:r>
            <a:r>
              <a:rPr lang="ja-JP" altLang="en-US" dirty="0"/>
              <a:t>構成と違って</a:t>
            </a:r>
            <a:r>
              <a:rPr lang="en-US" altLang="ja-JP" dirty="0"/>
              <a:t>4-6</a:t>
            </a:r>
            <a:r>
              <a:rPr lang="ja-JP" altLang="en-US" dirty="0"/>
              <a:t>入力程度の</a:t>
            </a:r>
            <a:r>
              <a:rPr lang="en-US" altLang="ja-JP" dirty="0"/>
              <a:t>LUT2</a:t>
            </a:r>
            <a:r>
              <a:rPr lang="ja-JP" altLang="en-US" dirty="0"/>
              <a:t>セット程度を一つの論理要素として使います。それぞれの出力には</a:t>
            </a:r>
            <a:r>
              <a:rPr lang="en-US" altLang="ja-JP" dirty="0"/>
              <a:t>D-FF</a:t>
            </a:r>
            <a:r>
              <a:rPr lang="ja-JP" altLang="en-US" dirty="0"/>
              <a:t>を備えます。この論理要素の周辺に配線を敷き詰め、交点にスイッチブロックを置きます。スイッチブロックはトランジスタの</a:t>
            </a:r>
            <a:r>
              <a:rPr lang="en-US" altLang="ja-JP" dirty="0"/>
              <a:t>ON/OFF</a:t>
            </a:r>
            <a:r>
              <a:rPr lang="ja-JP" altLang="en-US" dirty="0"/>
              <a:t>で接続を</a:t>
            </a:r>
            <a:r>
              <a:rPr lang="en-US" altLang="ja-JP" dirty="0"/>
              <a:t>ON/OFF</a:t>
            </a:r>
            <a:r>
              <a:rPr lang="ja-JP" altLang="en-US" dirty="0"/>
              <a:t>し、論理要素間の配線を自由に行えるようにします。また、論理要素と、配線の間にも同様のコネクションブロックを置き、論理要素との入出力配線を制御します。また、チップの入出力</a:t>
            </a:r>
            <a:r>
              <a:rPr lang="en-US" altLang="ja-JP" dirty="0"/>
              <a:t>PIN</a:t>
            </a:r>
            <a:r>
              <a:rPr lang="ja-JP" altLang="en-US" dirty="0"/>
              <a:t>との間の配線も行います。</a:t>
            </a:r>
            <a:r>
              <a:rPr lang="en-US" altLang="ja-JP" dirty="0"/>
              <a:t>LUT</a:t>
            </a:r>
            <a:r>
              <a:rPr lang="ja-JP" altLang="en-US" dirty="0"/>
              <a:t>の内容、スイッチブロックのトランジスタの</a:t>
            </a:r>
            <a:r>
              <a:rPr lang="en-US" altLang="ja-JP" dirty="0"/>
              <a:t>ON/OFF</a:t>
            </a:r>
            <a:r>
              <a:rPr lang="ja-JP" altLang="en-US" dirty="0"/>
              <a:t>を設定することにより、様々な回路構成を実現することができます。この設定情報のことを構成情報（</a:t>
            </a:r>
            <a:r>
              <a:rPr lang="en-US" altLang="ja-JP" dirty="0"/>
              <a:t>Configuration</a:t>
            </a:r>
            <a:r>
              <a:rPr lang="ja-JP" altLang="en-US" dirty="0"/>
              <a:t> </a:t>
            </a:r>
            <a:r>
              <a:rPr lang="en-US" altLang="ja-JP" dirty="0"/>
              <a:t>Data)</a:t>
            </a:r>
            <a:r>
              <a:rPr lang="ja-JP" altLang="en-US" dirty="0"/>
              <a:t>と呼び、これをどのように蓄えるかにより</a:t>
            </a:r>
            <a:r>
              <a:rPr lang="en-US" altLang="ja-JP" dirty="0"/>
              <a:t>FPGA</a:t>
            </a:r>
            <a:r>
              <a:rPr lang="ja-JP" altLang="en-US" dirty="0"/>
              <a:t>の性質が決まります。このような構成を、配線の海の中に論理要素の島があるイメージからアイランドスタイルと呼ぶ場合があります。</a:t>
            </a:r>
          </a:p>
        </p:txBody>
      </p:sp>
    </p:spTree>
    <p:extLst>
      <p:ext uri="{BB962C8B-B14F-4D97-AF65-F5344CB8AC3E}">
        <p14:creationId xmlns:p14="http://schemas.microsoft.com/office/powerpoint/2010/main" val="257187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3374AA-E800-4A1B-A6C8-4885D95F9A2A}" type="slidenum">
              <a:rPr lang="en-US" altLang="ja-JP"/>
              <a:pPr/>
              <a:t>12</a:t>
            </a:fld>
            <a:endParaRPr lang="en-US" altLang="ja-JP"/>
          </a:p>
        </p:txBody>
      </p:sp>
      <p:sp>
        <p:nvSpPr>
          <p:cNvPr id="199682" name="Rectangle 2"/>
          <p:cNvSpPr>
            <a:spLocks noGrp="1" noRot="1" noChangeAspect="1" noChangeArrowheads="1" noTextEdit="1"/>
          </p:cNvSpPr>
          <p:nvPr>
            <p:ph type="sldImg"/>
          </p:nvPr>
        </p:nvSpPr>
        <p:spPr>
          <a:xfrm>
            <a:off x="1144588" y="685800"/>
            <a:ext cx="4573587" cy="3430588"/>
          </a:xfrm>
          <a:ln/>
        </p:spPr>
      </p:sp>
      <p:sp>
        <p:nvSpPr>
          <p:cNvPr id="199683" name="Rectangle 3"/>
          <p:cNvSpPr>
            <a:spLocks noGrp="1" noChangeArrowheads="1"/>
          </p:cNvSpPr>
          <p:nvPr>
            <p:ph type="body" idx="1"/>
          </p:nvPr>
        </p:nvSpPr>
        <p:spPr>
          <a:xfrm>
            <a:off x="685800" y="4306888"/>
            <a:ext cx="5486400" cy="4665662"/>
          </a:xfrm>
        </p:spPr>
        <p:txBody>
          <a:bodyPr/>
          <a:lstStyle/>
          <a:p>
            <a:r>
              <a:rPr lang="ja-JP" altLang="en-US" sz="1100" dirty="0"/>
              <a:t>　</a:t>
            </a:r>
            <a:r>
              <a:rPr lang="en-US" altLang="ja-JP" sz="1100" dirty="0"/>
              <a:t>SPLD, CPLD, FPGA</a:t>
            </a:r>
            <a:r>
              <a:rPr lang="ja-JP" altLang="en-US" sz="1100" dirty="0"/>
              <a:t>は、基本論理ブロックの実現方式や配線方式によっての分類ですが、</a:t>
            </a:r>
            <a:r>
              <a:rPr lang="en-US" altLang="ja-JP" sz="1100" dirty="0"/>
              <a:t>PLD</a:t>
            </a:r>
            <a:r>
              <a:rPr lang="ja-JP" altLang="en-US" sz="1100" dirty="0"/>
              <a:t>にとって重要なのは、プロダクトターム方式の配線構造、</a:t>
            </a:r>
            <a:r>
              <a:rPr lang="en-US" altLang="ja-JP" sz="1100" dirty="0"/>
              <a:t>LUT</a:t>
            </a:r>
            <a:r>
              <a:rPr lang="ja-JP" altLang="en-US" sz="1100" dirty="0"/>
              <a:t>の内部論理、スイッチの設定などをいかに変えるかという柔軟性の導入方式であり、これによって</a:t>
            </a:r>
            <a:r>
              <a:rPr lang="en-US" altLang="ja-JP" sz="1100" dirty="0"/>
              <a:t>PLD</a:t>
            </a:r>
            <a:r>
              <a:rPr lang="ja-JP" altLang="en-US" sz="1100" dirty="0"/>
              <a:t>の特徴が決まります。</a:t>
            </a:r>
          </a:p>
          <a:p>
            <a:r>
              <a:rPr lang="ja-JP" altLang="en-US" sz="1100" dirty="0"/>
              <a:t>　まず、</a:t>
            </a:r>
            <a:r>
              <a:rPr lang="en-US" altLang="ja-JP" sz="1100" dirty="0"/>
              <a:t>70</a:t>
            </a:r>
            <a:r>
              <a:rPr lang="ja-JP" altLang="en-US" sz="1100" dirty="0"/>
              <a:t>年代から伝統的に用いられているヒューズ型があります。ヒューズ型は大電流で金属を溶解させることにより、配線を切断します。一方、</a:t>
            </a:r>
            <a:r>
              <a:rPr lang="en-US" altLang="ja-JP" sz="1100" dirty="0"/>
              <a:t>80</a:t>
            </a:r>
            <a:r>
              <a:rPr lang="ja-JP" altLang="en-US" sz="1100" dirty="0"/>
              <a:t>年代以降、ヒューズ型に代わって用いられるようになったアンチヒューズ型は大電圧で絶縁体を破壊することで、配線間を接続します。両者共に金属で接続が行われるため、遅延が小さい利点がある一方、一度プログラムしたら消去することができないワンタイム型です。高速動作用に小規模なものから大規模なものまで広く用いられる。</a:t>
            </a:r>
            <a:r>
              <a:rPr lang="en-US" altLang="ja-JP" sz="1100" dirty="0" err="1"/>
              <a:t>Actel</a:t>
            </a:r>
            <a:r>
              <a:rPr lang="ja-JP" altLang="en-US" sz="1100" dirty="0"/>
              <a:t>社、</a:t>
            </a:r>
            <a:r>
              <a:rPr lang="en-US" altLang="ja-JP" sz="1100" dirty="0" err="1"/>
              <a:t>QuickLogic</a:t>
            </a:r>
            <a:r>
              <a:rPr lang="ja-JP" altLang="en-US" sz="1100" dirty="0"/>
              <a:t>社の製品が一般的です。</a:t>
            </a:r>
          </a:p>
          <a:p>
            <a:r>
              <a:rPr lang="ja-JP" altLang="en-US" sz="1100" dirty="0"/>
              <a:t>　次に</a:t>
            </a:r>
            <a:r>
              <a:rPr lang="en-US" altLang="ja-JP" sz="1100" dirty="0"/>
              <a:t>EEPROM</a:t>
            </a:r>
            <a:r>
              <a:rPr lang="ja-JP" altLang="en-US" sz="1100" dirty="0"/>
              <a:t>同様に、特殊なゲートであるフローティングゲートを</a:t>
            </a:r>
            <a:r>
              <a:rPr lang="en-US" altLang="ja-JP" sz="1100" dirty="0"/>
              <a:t>ON/OFF</a:t>
            </a:r>
            <a:r>
              <a:rPr lang="ja-JP" altLang="en-US" sz="1100" dirty="0"/>
              <a:t>のスイッチとして用いる</a:t>
            </a:r>
            <a:r>
              <a:rPr lang="en-US" altLang="ja-JP" sz="1100" dirty="0"/>
              <a:t>EEPROM</a:t>
            </a:r>
            <a:r>
              <a:rPr lang="ja-JP" altLang="en-US" sz="1100" dirty="0"/>
              <a:t>方式があります。高圧によりゲート内に電子を注入することで、電源を切ってもデータを保持することができます。書き換え可能であるが、半導体でスイッチが形成されるため、アンチヒューズ型に比べて動作速度の点では不利です。</a:t>
            </a:r>
            <a:r>
              <a:rPr lang="en-US" altLang="ja-JP" sz="1100" dirty="0"/>
              <a:t>AND-OR</a:t>
            </a:r>
            <a:r>
              <a:rPr lang="ja-JP" altLang="en-US" sz="1100" dirty="0"/>
              <a:t>型の基本論理ブロックに適しており、</a:t>
            </a:r>
            <a:r>
              <a:rPr lang="en-US" altLang="ja-JP" sz="1100" dirty="0"/>
              <a:t>Lattice</a:t>
            </a:r>
            <a:r>
              <a:rPr lang="ja-JP" altLang="en-US" sz="1100" dirty="0"/>
              <a:t>社の一連の製品、</a:t>
            </a:r>
            <a:r>
              <a:rPr lang="en-US" altLang="ja-JP" sz="1100" dirty="0"/>
              <a:t>Altera</a:t>
            </a:r>
            <a:r>
              <a:rPr lang="ja-JP" altLang="en-US" sz="1100" dirty="0"/>
              <a:t>社の</a:t>
            </a:r>
            <a:r>
              <a:rPr lang="en-US" altLang="ja-JP" sz="1100" dirty="0"/>
              <a:t>CPLD</a:t>
            </a:r>
            <a:r>
              <a:rPr lang="ja-JP" altLang="en-US" sz="1100" dirty="0"/>
              <a:t>が有名ですが、最近はフラッシュ</a:t>
            </a:r>
            <a:r>
              <a:rPr lang="en-US" altLang="ja-JP" sz="1100" dirty="0"/>
              <a:t>ROM</a:t>
            </a:r>
            <a:r>
              <a:rPr lang="ja-JP" altLang="en-US" sz="1100" dirty="0"/>
              <a:t>を用いる大規模なものが登場しています。</a:t>
            </a:r>
          </a:p>
          <a:p>
            <a:r>
              <a:rPr lang="ja-JP" altLang="en-US" sz="1100" dirty="0"/>
              <a:t>　最近、発展がもっとも著しいのが</a:t>
            </a:r>
            <a:r>
              <a:rPr lang="en-US" altLang="ja-JP" sz="1100" dirty="0"/>
              <a:t>SRAM</a:t>
            </a:r>
            <a:r>
              <a:rPr lang="ja-JP" altLang="en-US" sz="1100" dirty="0"/>
              <a:t>型である。この方式は、通常のスタティック</a:t>
            </a:r>
            <a:r>
              <a:rPr lang="en-US" altLang="ja-JP" sz="1100" dirty="0"/>
              <a:t>RAM</a:t>
            </a:r>
            <a:r>
              <a:rPr lang="ja-JP" altLang="en-US" sz="1100" dirty="0"/>
              <a:t>をそのまま</a:t>
            </a:r>
            <a:r>
              <a:rPr lang="en-US" altLang="ja-JP" sz="1100" dirty="0"/>
              <a:t>LUT</a:t>
            </a:r>
            <a:r>
              <a:rPr lang="ja-JP" altLang="en-US" sz="1100" dirty="0"/>
              <a:t>に用いると共にスイッチの接続情報を保持します。この接続情報により主として</a:t>
            </a:r>
            <a:r>
              <a:rPr lang="en-US" altLang="ja-JP" sz="1100" dirty="0"/>
              <a:t>CMOS</a:t>
            </a:r>
            <a:r>
              <a:rPr lang="ja-JP" altLang="en-US" sz="1100" dirty="0"/>
              <a:t>のトランスファゲートを用いて構成されたスイッチの</a:t>
            </a:r>
            <a:r>
              <a:rPr lang="en-US" altLang="ja-JP" sz="1100" dirty="0"/>
              <a:t>ON/OFF</a:t>
            </a:r>
            <a:r>
              <a:rPr lang="ja-JP" altLang="en-US" sz="1100" dirty="0"/>
              <a:t>を制御します。このように、特に</a:t>
            </a:r>
            <a:r>
              <a:rPr lang="en-US" altLang="ja-JP" sz="1100" dirty="0"/>
              <a:t>SRAM</a:t>
            </a:r>
            <a:r>
              <a:rPr lang="ja-JP" altLang="en-US" sz="1100" dirty="0"/>
              <a:t>型では、チップ上の論理構成を決定するのはメモリ内の構成情報データです。この方式は、</a:t>
            </a:r>
            <a:r>
              <a:rPr lang="en-US" altLang="ja-JP" sz="1100" dirty="0"/>
              <a:t>CMOS</a:t>
            </a:r>
            <a:r>
              <a:rPr lang="ja-JP" altLang="en-US" sz="1100" dirty="0"/>
              <a:t>の一般的なプロセスで作れるため、大規模なチップに適しています。しかし、電源を落とすと構成情報が消えてしまいます。すなわち、通電の度に構成情報データをチップ内に送り込む必要があります。逆に、動作中に構成情報データを入れ替えることにより、機能を変更することが可能です。</a:t>
            </a:r>
          </a:p>
          <a:p>
            <a:r>
              <a:rPr lang="ja-JP" altLang="en-US" sz="1100" dirty="0"/>
              <a:t>　その他、</a:t>
            </a:r>
            <a:r>
              <a:rPr lang="en-US" altLang="ja-JP" sz="1100" dirty="0"/>
              <a:t>MRAM, </a:t>
            </a:r>
            <a:r>
              <a:rPr lang="en-US" altLang="ja-JP" sz="1100" dirty="0" err="1"/>
              <a:t>FeRAM</a:t>
            </a:r>
            <a:r>
              <a:rPr lang="ja-JP" altLang="en-US" sz="1100" dirty="0"/>
              <a:t>など新しい記憶方式を用いるもの、</a:t>
            </a:r>
            <a:r>
              <a:rPr lang="en-US" altLang="ja-JP" sz="1100" dirty="0"/>
              <a:t>DRAM</a:t>
            </a:r>
            <a:r>
              <a:rPr lang="ja-JP" altLang="en-US" sz="1100" dirty="0"/>
              <a:t>を用いるものも試作されているが、本格的な利用には至っていない。</a:t>
            </a:r>
          </a:p>
        </p:txBody>
      </p:sp>
    </p:spTree>
    <p:extLst>
      <p:ext uri="{BB962C8B-B14F-4D97-AF65-F5344CB8AC3E}">
        <p14:creationId xmlns:p14="http://schemas.microsoft.com/office/powerpoint/2010/main" val="1658817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812D0-D630-4507-A659-8C028CA48932}" type="slidenum">
              <a:rPr lang="en-US" altLang="ja-JP"/>
              <a:pPr/>
              <a:t>13</a:t>
            </a:fld>
            <a:endParaRPr lang="en-US" altLang="ja-JP"/>
          </a:p>
        </p:txBody>
      </p:sp>
      <p:sp>
        <p:nvSpPr>
          <p:cNvPr id="201730" name="Rectangle 2"/>
          <p:cNvSpPr>
            <a:spLocks noGrp="1" noRot="1" noChangeAspect="1" noChangeArrowheads="1" noTextEdit="1"/>
          </p:cNvSpPr>
          <p:nvPr>
            <p:ph type="sldImg"/>
          </p:nvPr>
        </p:nvSpPr>
        <p:spPr>
          <a:xfrm>
            <a:off x="1144588" y="685800"/>
            <a:ext cx="4573587" cy="3430588"/>
          </a:xfrm>
          <a:ln/>
        </p:spPr>
      </p:sp>
      <p:sp>
        <p:nvSpPr>
          <p:cNvPr id="201731" name="Rectangle 3"/>
          <p:cNvSpPr>
            <a:spLocks noGrp="1" noChangeArrowheads="1"/>
          </p:cNvSpPr>
          <p:nvPr>
            <p:ph type="body" idx="1"/>
          </p:nvPr>
        </p:nvSpPr>
        <p:spPr/>
        <p:txBody>
          <a:bodyPr/>
          <a:lstStyle/>
          <a:p>
            <a:r>
              <a:rPr lang="en-US" altLang="ja-JP" dirty="0"/>
              <a:t>PLD</a:t>
            </a:r>
            <a:r>
              <a:rPr lang="ja-JP" altLang="en-US" dirty="0"/>
              <a:t>をどのように構成するか、と、柔軟性をどのように実現するか、は互いに関連しています。プロダクトターム構成は、</a:t>
            </a:r>
            <a:r>
              <a:rPr lang="en-US" altLang="ja-JP" dirty="0"/>
              <a:t>EEPROM</a:t>
            </a:r>
            <a:r>
              <a:rPr lang="ja-JP" altLang="en-US" dirty="0"/>
              <a:t>型に向いており、</a:t>
            </a:r>
            <a:r>
              <a:rPr lang="en-US" altLang="ja-JP" dirty="0"/>
              <a:t>FPGA</a:t>
            </a:r>
            <a:r>
              <a:rPr lang="ja-JP" altLang="en-US" dirty="0"/>
              <a:t>は、</a:t>
            </a:r>
            <a:r>
              <a:rPr lang="en-US" altLang="ja-JP" dirty="0"/>
              <a:t>SRAM</a:t>
            </a:r>
            <a:r>
              <a:rPr lang="ja-JP" altLang="en-US" dirty="0"/>
              <a:t>やアンチヒューズ型に向いていますが、それ以外の型でも利用可能です。</a:t>
            </a:r>
            <a:endParaRPr lang="ja-JP" altLang="ja-JP" dirty="0"/>
          </a:p>
        </p:txBody>
      </p:sp>
    </p:spTree>
    <p:extLst>
      <p:ext uri="{BB962C8B-B14F-4D97-AF65-F5344CB8AC3E}">
        <p14:creationId xmlns:p14="http://schemas.microsoft.com/office/powerpoint/2010/main" val="411794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0D7D3F-B5B6-4056-8ADA-1373A62A41CF}" type="slidenum">
              <a:rPr lang="en-US" altLang="ja-JP"/>
              <a:pPr/>
              <a:t>14</a:t>
            </a:fld>
            <a:endParaRPr lang="en-US" altLang="ja-JP"/>
          </a:p>
        </p:txBody>
      </p:sp>
      <p:sp>
        <p:nvSpPr>
          <p:cNvPr id="203778" name="Rectangle 2"/>
          <p:cNvSpPr>
            <a:spLocks noGrp="1" noRot="1" noChangeAspect="1" noChangeArrowheads="1" noTextEdit="1"/>
          </p:cNvSpPr>
          <p:nvPr>
            <p:ph type="sldImg"/>
          </p:nvPr>
        </p:nvSpPr>
        <p:spPr>
          <a:xfrm>
            <a:off x="1144588" y="685800"/>
            <a:ext cx="4573587" cy="3430588"/>
          </a:xfrm>
          <a:ln/>
        </p:spPr>
      </p:sp>
      <p:sp>
        <p:nvSpPr>
          <p:cNvPr id="203779" name="Rectangle 3"/>
          <p:cNvSpPr>
            <a:spLocks noGrp="1" noChangeArrowheads="1"/>
          </p:cNvSpPr>
          <p:nvPr>
            <p:ph type="body" idx="1"/>
          </p:nvPr>
        </p:nvSpPr>
        <p:spPr/>
        <p:txBody>
          <a:bodyPr/>
          <a:lstStyle/>
          <a:p>
            <a:r>
              <a:rPr lang="ja-JP" altLang="en-US" dirty="0"/>
              <a:t>古典的な</a:t>
            </a:r>
            <a:r>
              <a:rPr lang="en-US" altLang="ja-JP" dirty="0"/>
              <a:t>PLD</a:t>
            </a:r>
            <a:r>
              <a:rPr lang="ja-JP" altLang="en-US" dirty="0"/>
              <a:t>の概観を示します。</a:t>
            </a:r>
            <a:r>
              <a:rPr lang="en-US" altLang="ja-JP" dirty="0"/>
              <a:t>Lattice</a:t>
            </a:r>
            <a:r>
              <a:rPr lang="ja-JP" altLang="en-US" dirty="0"/>
              <a:t>社の</a:t>
            </a:r>
            <a:r>
              <a:rPr lang="en-US" altLang="ja-JP" dirty="0"/>
              <a:t>GAL</a:t>
            </a:r>
            <a:r>
              <a:rPr lang="ja-JP" altLang="en-US" dirty="0"/>
              <a:t>は、</a:t>
            </a:r>
            <a:r>
              <a:rPr lang="en-US" altLang="ja-JP" dirty="0"/>
              <a:t>EEPROM</a:t>
            </a:r>
            <a:r>
              <a:rPr lang="ja-JP" altLang="en-US" dirty="0"/>
              <a:t>型の</a:t>
            </a:r>
            <a:r>
              <a:rPr lang="en-US" altLang="ja-JP" dirty="0"/>
              <a:t>SPLD</a:t>
            </a:r>
            <a:r>
              <a:rPr lang="ja-JP" altLang="en-US" dirty="0"/>
              <a:t>で</a:t>
            </a:r>
            <a:r>
              <a:rPr lang="en-US" altLang="ja-JP" dirty="0"/>
              <a:t>80</a:t>
            </a:r>
            <a:r>
              <a:rPr lang="ja-JP" altLang="en-US" dirty="0"/>
              <a:t>年代より良く使われています。</a:t>
            </a:r>
            <a:r>
              <a:rPr lang="en-US" altLang="ja-JP" dirty="0" err="1"/>
              <a:t>QuickLogic</a:t>
            </a:r>
            <a:r>
              <a:rPr lang="ja-JP" altLang="en-US" dirty="0"/>
              <a:t>社の</a:t>
            </a:r>
            <a:r>
              <a:rPr lang="en-US" altLang="ja-JP" dirty="0"/>
              <a:t>FPGA</a:t>
            </a:r>
            <a:r>
              <a:rPr lang="ja-JP" altLang="en-US" dirty="0"/>
              <a:t>は、アンチヒューズ型です。</a:t>
            </a:r>
            <a:endParaRPr lang="ja-JP" altLang="ja-JP" dirty="0"/>
          </a:p>
        </p:txBody>
      </p:sp>
    </p:spTree>
    <p:extLst>
      <p:ext uri="{BB962C8B-B14F-4D97-AF65-F5344CB8AC3E}">
        <p14:creationId xmlns:p14="http://schemas.microsoft.com/office/powerpoint/2010/main" val="726345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FCC2A4-0401-4440-A307-7A3A8FC6A932}" type="slidenum">
              <a:rPr lang="en-US" altLang="ja-JP"/>
              <a:pPr/>
              <a:t>15</a:t>
            </a:fld>
            <a:endParaRPr lang="en-US" altLang="ja-JP"/>
          </a:p>
        </p:txBody>
      </p:sp>
      <p:sp>
        <p:nvSpPr>
          <p:cNvPr id="205826" name="Rectangle 2"/>
          <p:cNvSpPr>
            <a:spLocks noGrp="1" noRot="1" noChangeAspect="1" noChangeArrowheads="1" noTextEdit="1"/>
          </p:cNvSpPr>
          <p:nvPr>
            <p:ph type="sldImg"/>
          </p:nvPr>
        </p:nvSpPr>
        <p:spPr>
          <a:xfrm>
            <a:off x="1144588" y="685800"/>
            <a:ext cx="4573587" cy="3430588"/>
          </a:xfrm>
          <a:ln/>
        </p:spPr>
      </p:sp>
      <p:sp>
        <p:nvSpPr>
          <p:cNvPr id="205827" name="Rectangle 3"/>
          <p:cNvSpPr>
            <a:spLocks noGrp="1" noChangeArrowheads="1"/>
          </p:cNvSpPr>
          <p:nvPr>
            <p:ph type="body" idx="1"/>
          </p:nvPr>
        </p:nvSpPr>
        <p:spPr/>
        <p:txBody>
          <a:bodyPr/>
          <a:lstStyle/>
          <a:p>
            <a:r>
              <a:rPr lang="ja-JP" altLang="en-US" dirty="0"/>
              <a:t>これはより大規模な</a:t>
            </a:r>
            <a:r>
              <a:rPr lang="en-US" altLang="ja-JP" dirty="0"/>
              <a:t>Xilinx</a:t>
            </a:r>
            <a:r>
              <a:rPr lang="ja-JP" altLang="en-US" dirty="0"/>
              <a:t>の</a:t>
            </a:r>
            <a:r>
              <a:rPr lang="en-US" altLang="ja-JP" dirty="0"/>
              <a:t>SRAM</a:t>
            </a:r>
            <a:r>
              <a:rPr lang="ja-JP" altLang="en-US" dirty="0"/>
              <a:t>型と</a:t>
            </a:r>
            <a:r>
              <a:rPr lang="en-US" altLang="ja-JP" dirty="0" err="1"/>
              <a:t>Quicklogic</a:t>
            </a:r>
            <a:r>
              <a:rPr lang="ja-JP" altLang="en-US" dirty="0"/>
              <a:t>社のアンチヒューズ型です。</a:t>
            </a:r>
            <a:r>
              <a:rPr lang="en-US" altLang="ja-JP" dirty="0"/>
              <a:t>BGA(Ball Grid Array)</a:t>
            </a:r>
            <a:r>
              <a:rPr lang="ja-JP" altLang="en-US" dirty="0"/>
              <a:t>と言って、チップの裏に半田ボールが並んでいるパッケージで基板の表面にくっつけます。</a:t>
            </a:r>
            <a:endParaRPr lang="en-US" altLang="ja-JP" dirty="0"/>
          </a:p>
        </p:txBody>
      </p:sp>
    </p:spTree>
    <p:extLst>
      <p:ext uri="{BB962C8B-B14F-4D97-AF65-F5344CB8AC3E}">
        <p14:creationId xmlns:p14="http://schemas.microsoft.com/office/powerpoint/2010/main" val="416020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A8622-0913-496D-9CF2-81CFB0FDF446}" type="slidenum">
              <a:rPr lang="en-US" altLang="ja-JP"/>
              <a:pPr/>
              <a:t>16</a:t>
            </a:fld>
            <a:endParaRPr lang="en-US" altLang="ja-JP"/>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ja-JP" altLang="en-US" dirty="0"/>
              <a:t>プロダクトタームの線が細かくてすいません。若干の簡単化が必要です。</a:t>
            </a:r>
            <a:endParaRPr lang="ja-JP" altLang="ja-JP" dirty="0"/>
          </a:p>
        </p:txBody>
      </p:sp>
    </p:spTree>
    <p:extLst>
      <p:ext uri="{BB962C8B-B14F-4D97-AF65-F5344CB8AC3E}">
        <p14:creationId xmlns:p14="http://schemas.microsoft.com/office/powerpoint/2010/main" val="1793055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D210FE-0FE7-41D6-B103-CC9E17498C5E}" type="slidenum">
              <a:rPr lang="en-US" altLang="ja-JP"/>
              <a:pPr/>
              <a:t>17</a:t>
            </a:fld>
            <a:endParaRPr lang="en-US" altLang="ja-JP"/>
          </a:p>
        </p:txBody>
      </p:sp>
      <p:sp>
        <p:nvSpPr>
          <p:cNvPr id="435202" name="Rectangle 2"/>
          <p:cNvSpPr>
            <a:spLocks noGrp="1" noRot="1" noChangeAspect="1" noChangeArrowheads="1" noTextEdit="1"/>
          </p:cNvSpPr>
          <p:nvPr>
            <p:ph type="sldImg"/>
          </p:nvPr>
        </p:nvSpPr>
        <p:spPr>
          <a:xfrm>
            <a:off x="1143000" y="685800"/>
            <a:ext cx="4575175" cy="3432175"/>
          </a:xfrm>
          <a:ln/>
        </p:spPr>
      </p:sp>
      <p:sp>
        <p:nvSpPr>
          <p:cNvPr id="435203" name="Rectangle 3"/>
          <p:cNvSpPr>
            <a:spLocks noGrp="1" noChangeArrowheads="1"/>
          </p:cNvSpPr>
          <p:nvPr>
            <p:ph type="body" idx="1"/>
          </p:nvPr>
        </p:nvSpPr>
        <p:spPr>
          <a:xfrm>
            <a:off x="765175" y="4344988"/>
            <a:ext cx="5327650" cy="4113212"/>
          </a:xfrm>
        </p:spPr>
        <p:txBody>
          <a:bodyPr/>
          <a:lstStyle/>
          <a:p>
            <a:pPr>
              <a:lnSpc>
                <a:spcPct val="120000"/>
              </a:lnSpc>
            </a:pPr>
            <a:r>
              <a:rPr lang="en-US" altLang="ja-JP" dirty="0"/>
              <a:t>FPGA</a:t>
            </a:r>
            <a:r>
              <a:rPr lang="ja-JP" altLang="en-US" dirty="0"/>
              <a:t>の設計は、</a:t>
            </a:r>
            <a:r>
              <a:rPr lang="en-US" altLang="ja-JP" dirty="0"/>
              <a:t>3</a:t>
            </a:r>
            <a:r>
              <a:rPr lang="ja-JP" altLang="en-US" dirty="0"/>
              <a:t>年生の実験で学びます。設計は、</a:t>
            </a:r>
            <a:r>
              <a:rPr lang="en-US" altLang="ja-JP" dirty="0"/>
              <a:t>Verilog-HDL</a:t>
            </a:r>
            <a:r>
              <a:rPr lang="ja-JP" altLang="en-US" dirty="0"/>
              <a:t>や</a:t>
            </a:r>
            <a:r>
              <a:rPr lang="en-US" altLang="ja-JP" dirty="0"/>
              <a:t>VHDL</a:t>
            </a:r>
            <a:r>
              <a:rPr lang="ja-JP" altLang="en-US" dirty="0"/>
              <a:t>などのハードウェア記述言語で行うことが多いのですが、最近は</a:t>
            </a:r>
            <a:r>
              <a:rPr lang="en-US" altLang="ja-JP" dirty="0"/>
              <a:t>C</a:t>
            </a:r>
            <a:r>
              <a:rPr lang="ja-JP" altLang="en-US" dirty="0"/>
              <a:t>レベルでの設計も多く使われるようになりました。これらの記述は論理合成、圧縮の手順を経て、対象の</a:t>
            </a:r>
            <a:r>
              <a:rPr lang="en-US" altLang="ja-JP" dirty="0"/>
              <a:t>FPGA</a:t>
            </a:r>
            <a:r>
              <a:rPr lang="ja-JP" altLang="en-US" dirty="0"/>
              <a:t>の種類に応じてゲートなどの割り当て</a:t>
            </a:r>
            <a:r>
              <a:rPr lang="en-US" altLang="ja-JP" dirty="0"/>
              <a:t>(</a:t>
            </a:r>
            <a:r>
              <a:rPr lang="ja-JP" altLang="en-US" dirty="0"/>
              <a:t>テクノロジマッピング）が行われ、配置、配線の結果、構成情報が出力されます。これを</a:t>
            </a:r>
            <a:r>
              <a:rPr lang="en-US" altLang="ja-JP" dirty="0"/>
              <a:t>FPGA</a:t>
            </a:r>
            <a:r>
              <a:rPr lang="ja-JP" altLang="en-US" dirty="0"/>
              <a:t>に流し込めば、設計通りの動作を行わせることができます。</a:t>
            </a:r>
            <a:endParaRPr lang="ja-JP" altLang="ja-JP" dirty="0"/>
          </a:p>
        </p:txBody>
      </p:sp>
    </p:spTree>
    <p:extLst>
      <p:ext uri="{BB962C8B-B14F-4D97-AF65-F5344CB8AC3E}">
        <p14:creationId xmlns:p14="http://schemas.microsoft.com/office/powerpoint/2010/main" val="3194703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Intel</a:t>
            </a:r>
            <a:r>
              <a:rPr kumimoji="1" lang="ja-JP" altLang="en-US" dirty="0"/>
              <a:t>（</a:t>
            </a:r>
            <a:r>
              <a:rPr kumimoji="1" lang="en-US" altLang="ja-JP" dirty="0"/>
              <a:t>Altera</a:t>
            </a:r>
            <a:r>
              <a:rPr kumimoji="1" lang="ja-JP" altLang="en-US" dirty="0"/>
              <a:t>）社の</a:t>
            </a:r>
            <a:r>
              <a:rPr kumimoji="1" lang="en-US" altLang="ja-JP" dirty="0" err="1"/>
              <a:t>Quartus</a:t>
            </a:r>
            <a:r>
              <a:rPr kumimoji="1" lang="ja-JP" altLang="en-US" dirty="0"/>
              <a:t>などがこの一例です。お試し版の</a:t>
            </a:r>
            <a:r>
              <a:rPr kumimoji="1" lang="en-US" altLang="ja-JP" dirty="0"/>
              <a:t>Web</a:t>
            </a:r>
            <a:r>
              <a:rPr kumimoji="1" lang="ja-JP" altLang="en-US" dirty="0"/>
              <a:t> </a:t>
            </a:r>
            <a:r>
              <a:rPr kumimoji="1" lang="en-US" altLang="ja-JP" dirty="0"/>
              <a:t>Pack</a:t>
            </a:r>
            <a:r>
              <a:rPr kumimoji="1" lang="ja-JP" altLang="en-US" dirty="0"/>
              <a:t>は無料でダウンロード可能で、かなり大きいチップまで設計ができます（実は実験ではこの無料版を使っているが、大学では大きいチップが設計できるアカデミックライセンスもある）。皆さんの</a:t>
            </a:r>
            <a:r>
              <a:rPr kumimoji="1" lang="en-US" altLang="ja-JP" dirty="0"/>
              <a:t>PC</a:t>
            </a:r>
            <a:r>
              <a:rPr kumimoji="1" lang="ja-JP" altLang="en-US" dirty="0"/>
              <a:t>にダウンロードして使うこともできます。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18</a:t>
            </a:fld>
            <a:endParaRPr lang="en-US" altLang="ja-JP"/>
          </a:p>
        </p:txBody>
      </p:sp>
    </p:spTree>
    <p:extLst>
      <p:ext uri="{BB962C8B-B14F-4D97-AF65-F5344CB8AC3E}">
        <p14:creationId xmlns:p14="http://schemas.microsoft.com/office/powerpoint/2010/main" val="73637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7F2D8-7165-48F2-94F5-7195E0FE9373}" type="slidenum">
              <a:rPr lang="en-US" altLang="ja-JP"/>
              <a:pPr/>
              <a:t>19</a:t>
            </a:fld>
            <a:endParaRPr lang="en-US" altLang="ja-JP"/>
          </a:p>
        </p:txBody>
      </p:sp>
      <p:sp>
        <p:nvSpPr>
          <p:cNvPr id="404482" name="Rectangle 2"/>
          <p:cNvSpPr>
            <a:spLocks noGrp="1" noRot="1" noChangeAspect="1" noChangeArrowheads="1" noTextEdit="1"/>
          </p:cNvSpPr>
          <p:nvPr>
            <p:ph type="sldImg"/>
          </p:nvPr>
        </p:nvSpPr>
        <p:spPr>
          <a:xfrm>
            <a:off x="1144588" y="685800"/>
            <a:ext cx="4573587" cy="3430588"/>
          </a:xfrm>
          <a:ln/>
        </p:spPr>
      </p:sp>
      <p:sp>
        <p:nvSpPr>
          <p:cNvPr id="404483" name="Rectangle 3"/>
          <p:cNvSpPr>
            <a:spLocks noGrp="1" noChangeArrowheads="1"/>
          </p:cNvSpPr>
          <p:nvPr>
            <p:ph type="body" idx="1"/>
          </p:nvPr>
        </p:nvSpPr>
        <p:spPr>
          <a:xfrm>
            <a:off x="685800" y="4343400"/>
            <a:ext cx="5486400" cy="4114800"/>
          </a:xfrm>
        </p:spPr>
        <p:txBody>
          <a:bodyPr/>
          <a:lstStyle/>
          <a:p>
            <a:r>
              <a:rPr lang="ja-JP" altLang="en-US" dirty="0"/>
              <a:t>最近の</a:t>
            </a:r>
            <a:r>
              <a:rPr lang="en-US" altLang="ja-JP" dirty="0"/>
              <a:t>FPGA</a:t>
            </a:r>
            <a:r>
              <a:rPr lang="ja-JP" altLang="en-US" dirty="0"/>
              <a:t>は、ネットワークルータ、ハブなどに用いられる大規模、高速なハイエンドの製品と組み込み用の安価なローエンド製品に分化が進んでいます。両方共に、メモリ、クロックコントローラ、乗算器、高速リンクをハード</a:t>
            </a:r>
            <a:r>
              <a:rPr lang="en-US" altLang="ja-JP" dirty="0"/>
              <a:t>IP</a:t>
            </a:r>
            <a:r>
              <a:rPr lang="ja-JP" altLang="en-US" dirty="0"/>
              <a:t>として搭載する製品が増えていて、システムをまるごとプログラマブルデバイスで実現する</a:t>
            </a:r>
            <a:r>
              <a:rPr lang="en-US" altLang="ja-JP" dirty="0" err="1"/>
              <a:t>SoPD</a:t>
            </a:r>
            <a:r>
              <a:rPr lang="en-US" altLang="ja-JP" dirty="0"/>
              <a:t>(System on Programmable Device)</a:t>
            </a:r>
            <a:r>
              <a:rPr lang="ja-JP" altLang="en-US" dirty="0"/>
              <a:t>が利用されています。さらに低電圧、低電力に特化した製品も登場し、一部のみを書き換える部分再構成機能が充実してきています。</a:t>
            </a:r>
            <a:endParaRPr lang="ja-JP" altLang="ja-JP" dirty="0"/>
          </a:p>
        </p:txBody>
      </p:sp>
    </p:spTree>
    <p:extLst>
      <p:ext uri="{BB962C8B-B14F-4D97-AF65-F5344CB8AC3E}">
        <p14:creationId xmlns:p14="http://schemas.microsoft.com/office/powerpoint/2010/main" val="140742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37FA8-D52E-406F-B952-1082E241768F}" type="slidenum">
              <a:rPr lang="en-US" altLang="ja-JP"/>
              <a:pPr/>
              <a:t>2</a:t>
            </a:fld>
            <a:endParaRPr lang="en-US" altLang="ja-JP"/>
          </a:p>
        </p:txBody>
      </p:sp>
      <p:sp>
        <p:nvSpPr>
          <p:cNvPr id="177154" name="Rectangle 2"/>
          <p:cNvSpPr>
            <a:spLocks noGrp="1" noRot="1" noChangeAspect="1" noChangeArrowheads="1" noTextEdit="1"/>
          </p:cNvSpPr>
          <p:nvPr>
            <p:ph type="sldImg"/>
          </p:nvPr>
        </p:nvSpPr>
        <p:spPr>
          <a:xfrm>
            <a:off x="1144588" y="685800"/>
            <a:ext cx="4573587" cy="3430588"/>
          </a:xfrm>
          <a:ln/>
        </p:spPr>
      </p:sp>
      <p:sp>
        <p:nvSpPr>
          <p:cNvPr id="177155" name="Rectangle 3"/>
          <p:cNvSpPr>
            <a:spLocks noGrp="1" noChangeArrowheads="1"/>
          </p:cNvSpPr>
          <p:nvPr>
            <p:ph type="body" idx="1"/>
          </p:nvPr>
        </p:nvSpPr>
        <p:spPr/>
        <p:txBody>
          <a:bodyPr/>
          <a:lstStyle/>
          <a:p>
            <a:r>
              <a:rPr lang="en-US" altLang="ja-JP" dirty="0"/>
              <a:t>PLD</a:t>
            </a:r>
            <a:r>
              <a:rPr lang="ja-JP" altLang="en-US" dirty="0"/>
              <a:t>（</a:t>
            </a:r>
            <a:r>
              <a:rPr lang="en-US" altLang="ja-JP" dirty="0"/>
              <a:t>Programmable</a:t>
            </a:r>
            <a:r>
              <a:rPr lang="ja-JP" altLang="en-US" dirty="0"/>
              <a:t> </a:t>
            </a:r>
            <a:r>
              <a:rPr lang="en-US" altLang="ja-JP" dirty="0"/>
              <a:t>Logic</a:t>
            </a:r>
            <a:r>
              <a:rPr lang="ja-JP" altLang="en-US" dirty="0"/>
              <a:t> </a:t>
            </a:r>
            <a:r>
              <a:rPr lang="en-US" altLang="ja-JP" dirty="0"/>
              <a:t>Device)</a:t>
            </a:r>
            <a:r>
              <a:rPr lang="ja-JP" altLang="en-US" dirty="0"/>
              <a:t>とは、ユーザが論理機能を決めることのできる</a:t>
            </a:r>
            <a:r>
              <a:rPr lang="en-US" altLang="ja-JP" dirty="0"/>
              <a:t>IC</a:t>
            </a:r>
            <a:r>
              <a:rPr lang="ja-JP" altLang="en-US" dirty="0"/>
              <a:t>のことです。メモリや</a:t>
            </a:r>
            <a:r>
              <a:rPr lang="en-US" altLang="ja-JP" dirty="0"/>
              <a:t>CPU</a:t>
            </a:r>
            <a:r>
              <a:rPr lang="ja-JP" altLang="en-US" dirty="0" err="1"/>
              <a:t>、</a:t>
            </a:r>
            <a:r>
              <a:rPr lang="en-US" altLang="ja-JP" dirty="0"/>
              <a:t>ASIC</a:t>
            </a:r>
            <a:r>
              <a:rPr lang="ja-JP" altLang="en-US" dirty="0" err="1"/>
              <a:t>、</a:t>
            </a:r>
            <a:r>
              <a:rPr lang="ja-JP" altLang="en-US" dirty="0"/>
              <a:t>昔の</a:t>
            </a:r>
            <a:r>
              <a:rPr lang="en-US" altLang="ja-JP" dirty="0"/>
              <a:t>74</a:t>
            </a:r>
            <a:r>
              <a:rPr lang="ja-JP" altLang="en-US" dirty="0"/>
              <a:t>シリーズのような標準ディジタル</a:t>
            </a:r>
            <a:r>
              <a:rPr lang="en-US" altLang="ja-JP" dirty="0"/>
              <a:t>IC</a:t>
            </a:r>
            <a:r>
              <a:rPr lang="ja-JP" altLang="en-US" dirty="0"/>
              <a:t>はその機能が決まっていて、これらはプログラマブルデバイスとは言いません。</a:t>
            </a:r>
            <a:r>
              <a:rPr lang="en-US" altLang="ja-JP" dirty="0"/>
              <a:t>CPU</a:t>
            </a:r>
            <a:r>
              <a:rPr lang="ja-JP" altLang="en-US" dirty="0"/>
              <a:t>はソフトウェアで動作を変えられるので究極のプログラマブルデバイスだ、という人も居ますが、一般的には専用目的</a:t>
            </a:r>
            <a:r>
              <a:rPr lang="en-US" altLang="ja-JP" dirty="0"/>
              <a:t>IC</a:t>
            </a:r>
            <a:r>
              <a:rPr lang="ja-JP" altLang="en-US" dirty="0"/>
              <a:t>に分類されます。</a:t>
            </a:r>
            <a:r>
              <a:rPr lang="en-US" altLang="ja-JP" dirty="0"/>
              <a:t>PLD</a:t>
            </a:r>
            <a:r>
              <a:rPr lang="ja-JP" altLang="en-US" dirty="0" err="1"/>
              <a:t>には</a:t>
            </a:r>
            <a:r>
              <a:rPr lang="ja-JP" altLang="en-US" dirty="0"/>
              <a:t>小規模な</a:t>
            </a:r>
            <a:r>
              <a:rPr lang="en-US" altLang="ja-JP" dirty="0"/>
              <a:t>AND-OR</a:t>
            </a:r>
            <a:r>
              <a:rPr lang="ja-JP" altLang="en-US" dirty="0"/>
              <a:t>構造でできた</a:t>
            </a:r>
            <a:r>
              <a:rPr lang="en-US" altLang="ja-JP" dirty="0"/>
              <a:t>SPLD(Simple</a:t>
            </a:r>
            <a:r>
              <a:rPr lang="ja-JP" altLang="en-US" dirty="0"/>
              <a:t> </a:t>
            </a:r>
            <a:r>
              <a:rPr lang="en-US" altLang="ja-JP" dirty="0"/>
              <a:t>PLD</a:t>
            </a:r>
            <a:r>
              <a:rPr lang="ja-JP" altLang="en-US" dirty="0"/>
              <a:t>）とこれを拡張した</a:t>
            </a:r>
            <a:r>
              <a:rPr lang="en-US" altLang="ja-JP" dirty="0"/>
              <a:t>CPLD</a:t>
            </a:r>
            <a:r>
              <a:rPr lang="ja-JP" altLang="en-US" dirty="0"/>
              <a:t>（</a:t>
            </a:r>
            <a:r>
              <a:rPr lang="en-US" altLang="ja-JP" dirty="0"/>
              <a:t>Complex</a:t>
            </a:r>
            <a:r>
              <a:rPr lang="ja-JP" altLang="en-US" dirty="0"/>
              <a:t> </a:t>
            </a:r>
            <a:r>
              <a:rPr lang="en-US" altLang="ja-JP" dirty="0"/>
              <a:t>PLD</a:t>
            </a:r>
            <a:r>
              <a:rPr lang="ja-JP" altLang="en-US" dirty="0"/>
              <a:t>）、</a:t>
            </a:r>
            <a:r>
              <a:rPr lang="en-US" altLang="ja-JP" dirty="0"/>
              <a:t>LUT(</a:t>
            </a:r>
            <a:r>
              <a:rPr lang="en-US" altLang="ja-JP" dirty="0" err="1"/>
              <a:t>LookUpTable</a:t>
            </a:r>
            <a:r>
              <a:rPr lang="ja-JP" altLang="en-US" dirty="0"/>
              <a:t>）を用いた大規模な</a:t>
            </a:r>
            <a:r>
              <a:rPr lang="en-US" altLang="ja-JP" dirty="0"/>
              <a:t>FPGA</a:t>
            </a:r>
            <a:r>
              <a:rPr lang="ja-JP" altLang="en-US" dirty="0"/>
              <a:t>（</a:t>
            </a:r>
            <a:r>
              <a:rPr lang="en-US" altLang="ja-JP" dirty="0"/>
              <a:t>Field</a:t>
            </a:r>
            <a:r>
              <a:rPr lang="ja-JP" altLang="en-US" dirty="0"/>
              <a:t> </a:t>
            </a:r>
            <a:r>
              <a:rPr lang="en-US" altLang="ja-JP" dirty="0"/>
              <a:t>Programmable</a:t>
            </a:r>
            <a:r>
              <a:rPr lang="ja-JP" altLang="en-US" dirty="0"/>
              <a:t> </a:t>
            </a:r>
            <a:r>
              <a:rPr lang="en-US" altLang="ja-JP" dirty="0"/>
              <a:t>Gate</a:t>
            </a:r>
            <a:r>
              <a:rPr lang="ja-JP" altLang="en-US" dirty="0"/>
              <a:t> </a:t>
            </a:r>
            <a:r>
              <a:rPr lang="en-US" altLang="ja-JP" dirty="0"/>
              <a:t>Array)</a:t>
            </a:r>
            <a:r>
              <a:rPr lang="ja-JP" altLang="en-US" dirty="0"/>
              <a:t>に分類されます。</a:t>
            </a:r>
            <a:r>
              <a:rPr lang="en-US" altLang="ja-JP" dirty="0"/>
              <a:t>SPLD</a:t>
            </a:r>
            <a:r>
              <a:rPr lang="ja-JP" altLang="en-US" dirty="0"/>
              <a:t>は</a:t>
            </a:r>
            <a:r>
              <a:rPr lang="en-US" altLang="ja-JP" dirty="0"/>
              <a:t>PLA</a:t>
            </a:r>
            <a:r>
              <a:rPr lang="ja-JP" altLang="en-US" dirty="0"/>
              <a:t>とか</a:t>
            </a:r>
            <a:r>
              <a:rPr lang="en-US" altLang="ja-JP" dirty="0"/>
              <a:t>PAL</a:t>
            </a:r>
            <a:r>
              <a:rPr lang="ja-JP" altLang="en-US" dirty="0"/>
              <a:t>（これは製品名）とも呼ばれますし、用語は統一されておらず混乱しています。ただし、最近は大規模なものはほとんど</a:t>
            </a:r>
            <a:r>
              <a:rPr lang="en-US" altLang="ja-JP" dirty="0"/>
              <a:t>FPGA</a:t>
            </a:r>
            <a:r>
              <a:rPr lang="ja-JP" altLang="en-US" dirty="0"/>
              <a:t>になっていて、これだけ覚えておけば、まず問題なないかもしれません。</a:t>
            </a:r>
            <a:endParaRPr lang="ja-JP" altLang="ja-JP" dirty="0"/>
          </a:p>
        </p:txBody>
      </p:sp>
    </p:spTree>
    <p:extLst>
      <p:ext uri="{BB962C8B-B14F-4D97-AF65-F5344CB8AC3E}">
        <p14:creationId xmlns:p14="http://schemas.microsoft.com/office/powerpoint/2010/main" val="2474823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4B9B2-4841-41EE-B6C0-154E8ECAC645}" type="slidenum">
              <a:rPr lang="en-US" altLang="ja-JP"/>
              <a:pPr/>
              <a:t>20</a:t>
            </a:fld>
            <a:endParaRPr lang="en-US" altLang="ja-JP"/>
          </a:p>
        </p:txBody>
      </p:sp>
      <p:sp>
        <p:nvSpPr>
          <p:cNvPr id="406530" name="Rectangle 2"/>
          <p:cNvSpPr>
            <a:spLocks noGrp="1" noRot="1" noChangeAspect="1" noChangeArrowheads="1" noTextEdit="1"/>
          </p:cNvSpPr>
          <p:nvPr>
            <p:ph type="sldImg"/>
          </p:nvPr>
        </p:nvSpPr>
        <p:spPr>
          <a:xfrm>
            <a:off x="1143000" y="685800"/>
            <a:ext cx="4575175" cy="3432175"/>
          </a:xfrm>
          <a:ln/>
        </p:spPr>
      </p:sp>
      <p:sp>
        <p:nvSpPr>
          <p:cNvPr id="406531" name="Rectangle 3"/>
          <p:cNvSpPr>
            <a:spLocks noGrp="1" noChangeArrowheads="1"/>
          </p:cNvSpPr>
          <p:nvPr>
            <p:ph type="body" idx="1"/>
          </p:nvPr>
        </p:nvSpPr>
        <p:spPr>
          <a:xfrm>
            <a:off x="765175" y="4344988"/>
            <a:ext cx="5327650" cy="4113212"/>
          </a:xfrm>
        </p:spPr>
        <p:txBody>
          <a:bodyPr/>
          <a:lstStyle/>
          <a:p>
            <a:r>
              <a:rPr lang="ja-JP" altLang="en-US" dirty="0"/>
              <a:t>この図は</a:t>
            </a:r>
            <a:r>
              <a:rPr lang="en-US" altLang="ja-JP" dirty="0"/>
              <a:t>Xilinx</a:t>
            </a:r>
            <a:r>
              <a:rPr lang="ja-JP" altLang="en-US" dirty="0"/>
              <a:t>社の</a:t>
            </a:r>
            <a:r>
              <a:rPr lang="en-US" altLang="ja-JP" dirty="0" err="1"/>
              <a:t>Virtex</a:t>
            </a:r>
            <a:r>
              <a:rPr lang="ja-JP" altLang="en-US" dirty="0"/>
              <a:t>シリーズの基本構成です。論理要素の配列の間に</a:t>
            </a:r>
            <a:r>
              <a:rPr lang="en-US" altLang="ja-JP" dirty="0"/>
              <a:t>RAM,</a:t>
            </a:r>
            <a:r>
              <a:rPr lang="ja-JP" altLang="en-US" dirty="0"/>
              <a:t>乗算器などの</a:t>
            </a:r>
            <a:r>
              <a:rPr lang="en-US" altLang="ja-JP" dirty="0"/>
              <a:t>IP</a:t>
            </a:r>
            <a:r>
              <a:rPr lang="ja-JP" altLang="en-US" dirty="0"/>
              <a:t>が配置されており、</a:t>
            </a:r>
            <a:r>
              <a:rPr lang="en-US" altLang="ja-JP" dirty="0"/>
              <a:t>DCM</a:t>
            </a:r>
            <a:r>
              <a:rPr lang="ja-JP" altLang="en-US" dirty="0"/>
              <a:t>（クロックのコントローラ）、クロックバッファが周辺に配置されています。</a:t>
            </a:r>
            <a:endParaRPr lang="ja-JP" altLang="ja-JP" dirty="0"/>
          </a:p>
        </p:txBody>
      </p:sp>
    </p:spTree>
    <p:extLst>
      <p:ext uri="{BB962C8B-B14F-4D97-AF65-F5344CB8AC3E}">
        <p14:creationId xmlns:p14="http://schemas.microsoft.com/office/powerpoint/2010/main" val="383530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C12918-F419-463C-BA3C-FC5AF9F3D19B}" type="slidenum">
              <a:rPr lang="en-US" altLang="ja-JP"/>
              <a:pPr/>
              <a:t>21</a:t>
            </a:fld>
            <a:endParaRPr lang="en-US" altLang="ja-JP"/>
          </a:p>
        </p:txBody>
      </p:sp>
      <p:sp>
        <p:nvSpPr>
          <p:cNvPr id="408578" name="Rectangle 2"/>
          <p:cNvSpPr>
            <a:spLocks noGrp="1" noRot="1" noChangeAspect="1" noChangeArrowheads="1" noTextEdit="1"/>
          </p:cNvSpPr>
          <p:nvPr>
            <p:ph type="sldImg"/>
          </p:nvPr>
        </p:nvSpPr>
        <p:spPr>
          <a:xfrm>
            <a:off x="1143000" y="685800"/>
            <a:ext cx="4575175" cy="3432175"/>
          </a:xfrm>
          <a:ln/>
        </p:spPr>
      </p:sp>
      <p:sp>
        <p:nvSpPr>
          <p:cNvPr id="408579" name="Rectangle 3"/>
          <p:cNvSpPr>
            <a:spLocks noGrp="1" noChangeArrowheads="1"/>
          </p:cNvSpPr>
          <p:nvPr>
            <p:ph type="body" idx="1"/>
          </p:nvPr>
        </p:nvSpPr>
        <p:spPr>
          <a:xfrm>
            <a:off x="765175" y="4344988"/>
            <a:ext cx="5327650" cy="4113212"/>
          </a:xfrm>
        </p:spPr>
        <p:txBody>
          <a:bodyPr/>
          <a:lstStyle/>
          <a:p>
            <a:r>
              <a:rPr lang="ja-JP" altLang="en-US" dirty="0"/>
              <a:t>これは</a:t>
            </a:r>
            <a:r>
              <a:rPr lang="en-US" altLang="ja-JP" dirty="0"/>
              <a:t>Intel(</a:t>
            </a:r>
            <a:r>
              <a:rPr lang="ja-JP" altLang="en-US" dirty="0"/>
              <a:t>昔の</a:t>
            </a:r>
            <a:r>
              <a:rPr lang="en-US" altLang="ja-JP" dirty="0"/>
              <a:t>Altera</a:t>
            </a:r>
            <a:r>
              <a:rPr lang="ja-JP" altLang="en-US" dirty="0"/>
              <a:t>）の</a:t>
            </a:r>
            <a:r>
              <a:rPr lang="en-US" altLang="ja-JP" dirty="0" err="1"/>
              <a:t>Stratix</a:t>
            </a:r>
            <a:r>
              <a:rPr lang="ja-JP" altLang="en-US" dirty="0"/>
              <a:t>シリーズです。これも一定の間隔で</a:t>
            </a:r>
            <a:r>
              <a:rPr lang="en-US" altLang="ja-JP" dirty="0"/>
              <a:t>RAM</a:t>
            </a:r>
            <a:r>
              <a:rPr lang="ja-JP" altLang="en-US" dirty="0"/>
              <a:t>や</a:t>
            </a:r>
            <a:r>
              <a:rPr lang="en-US" altLang="ja-JP" dirty="0"/>
              <a:t>DSP</a:t>
            </a:r>
            <a:r>
              <a:rPr lang="ja-JP" altLang="en-US" dirty="0"/>
              <a:t>ブロック（積和演算を行うハードウェアのことをこのように呼んでいます）が装備されています。演算器は論理要素を使って作ることもできるのですが、専用のハードウェアを使った方がはるかに速いです。</a:t>
            </a:r>
            <a:endParaRPr lang="ja-JP" altLang="ja-JP" dirty="0"/>
          </a:p>
        </p:txBody>
      </p:sp>
    </p:spTree>
    <p:extLst>
      <p:ext uri="{BB962C8B-B14F-4D97-AF65-F5344CB8AC3E}">
        <p14:creationId xmlns:p14="http://schemas.microsoft.com/office/powerpoint/2010/main" val="1218207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FPGA</a:t>
            </a:r>
            <a:r>
              <a:rPr kumimoji="1" lang="ja-JP" altLang="en-US" dirty="0"/>
              <a:t>はその構造の単純さを利用して新しい半導体プロセスをいち早く取り入れて来ました。テクノロジが一世代違うと集積度は</a:t>
            </a:r>
            <a:r>
              <a:rPr kumimoji="1" lang="en-US" altLang="ja-JP" dirty="0"/>
              <a:t>1.5-2.5</a:t>
            </a:r>
            <a:r>
              <a:rPr kumimoji="1" lang="ja-JP" altLang="en-US" dirty="0"/>
              <a:t>倍になっています。低コスト用のチップも、容量はハイエンドの１</a:t>
            </a:r>
            <a:r>
              <a:rPr kumimoji="1" lang="en-US" altLang="ja-JP" dirty="0"/>
              <a:t>/</a:t>
            </a:r>
            <a:r>
              <a:rPr kumimoji="1" lang="ja-JP" altLang="en-US" dirty="0"/>
              <a:t>３から１</a:t>
            </a:r>
            <a:r>
              <a:rPr kumimoji="1" lang="en-US" altLang="ja-JP" dirty="0"/>
              <a:t>/</a:t>
            </a:r>
            <a:r>
              <a:rPr kumimoji="1" lang="ja-JP" altLang="en-US" dirty="0"/>
              <a:t>５ですが、積極的に新しいテクノロジを取り入れていることがわかります。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22</a:t>
            </a:fld>
            <a:endParaRPr lang="en-US" altLang="ja-JP"/>
          </a:p>
        </p:txBody>
      </p:sp>
    </p:spTree>
    <p:extLst>
      <p:ext uri="{BB962C8B-B14F-4D97-AF65-F5344CB8AC3E}">
        <p14:creationId xmlns:p14="http://schemas.microsoft.com/office/powerpoint/2010/main" val="1681910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FPGA</a:t>
            </a:r>
            <a:r>
              <a:rPr kumimoji="1" lang="ja-JP" altLang="en-US" dirty="0"/>
              <a:t>の発展はこれ以降も続いていますが、</a:t>
            </a:r>
            <a:r>
              <a:rPr kumimoji="1" lang="en-US" altLang="ja-JP" dirty="0"/>
              <a:t>Low</a:t>
            </a:r>
            <a:r>
              <a:rPr kumimoji="1" lang="ja-JP" altLang="en-US" dirty="0"/>
              <a:t> </a:t>
            </a:r>
            <a:r>
              <a:rPr kumimoji="1" lang="en-US" altLang="ja-JP" dirty="0"/>
              <a:t>cost</a:t>
            </a:r>
            <a:r>
              <a:rPr kumimoji="1" lang="ja-JP" altLang="en-US" dirty="0"/>
              <a:t>の製品には最新のプロセスは使わないようになっています。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23</a:t>
            </a:fld>
            <a:endParaRPr lang="en-US" altLang="ja-JP"/>
          </a:p>
        </p:txBody>
      </p:sp>
    </p:spTree>
    <p:extLst>
      <p:ext uri="{BB962C8B-B14F-4D97-AF65-F5344CB8AC3E}">
        <p14:creationId xmlns:p14="http://schemas.microsoft.com/office/powerpoint/2010/main" val="1024490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最近の</a:t>
            </a:r>
            <a:r>
              <a:rPr kumimoji="1" lang="en-US" altLang="ja-JP" dirty="0"/>
              <a:t>FPGA</a:t>
            </a:r>
            <a:r>
              <a:rPr kumimoji="1" lang="ja-JP" altLang="en-US" dirty="0"/>
              <a:t>の基本論理要素は、古典的なものに比べて</a:t>
            </a:r>
            <a:r>
              <a:rPr kumimoji="1" lang="en-US" altLang="ja-JP" dirty="0"/>
              <a:t>LUT</a:t>
            </a:r>
            <a:r>
              <a:rPr kumimoji="1" lang="ja-JP" altLang="en-US" dirty="0"/>
              <a:t>の入力が増えています。この</a:t>
            </a:r>
            <a:r>
              <a:rPr kumimoji="1" lang="en-US" altLang="ja-JP" dirty="0"/>
              <a:t>LUT</a:t>
            </a:r>
            <a:r>
              <a:rPr kumimoji="1" lang="ja-JP" altLang="en-US" dirty="0"/>
              <a:t>は</a:t>
            </a:r>
            <a:r>
              <a:rPr kumimoji="1" lang="en-US" altLang="ja-JP" dirty="0"/>
              <a:t>6</a:t>
            </a:r>
            <a:r>
              <a:rPr kumimoji="1" lang="ja-JP" altLang="en-US" dirty="0"/>
              <a:t>入力のものを１つとしても</a:t>
            </a:r>
            <a:r>
              <a:rPr kumimoji="1" lang="en-US" altLang="ja-JP" dirty="0"/>
              <a:t>5</a:t>
            </a:r>
            <a:r>
              <a:rPr kumimoji="1" lang="ja-JP" altLang="en-US" dirty="0"/>
              <a:t>入力のものを</a:t>
            </a:r>
            <a:r>
              <a:rPr kumimoji="1" lang="en-US" altLang="ja-JP" dirty="0"/>
              <a:t>2</a:t>
            </a:r>
            <a:r>
              <a:rPr kumimoji="1" lang="ja-JP" altLang="en-US" dirty="0"/>
              <a:t>つとしても使えるようになっています。論理要素間を直結する</a:t>
            </a:r>
            <a:r>
              <a:rPr kumimoji="1" lang="en-US" altLang="ja-JP" dirty="0"/>
              <a:t>Carry</a:t>
            </a:r>
            <a:r>
              <a:rPr kumimoji="1" lang="ja-JP" altLang="en-US" dirty="0"/>
              <a:t>（桁上げ）も用意されています。出力周辺の回路はマルチプレクサが入って柔軟性を増しています。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24</a:t>
            </a:fld>
            <a:endParaRPr lang="en-US" altLang="ja-JP"/>
          </a:p>
        </p:txBody>
      </p:sp>
    </p:spTree>
    <p:extLst>
      <p:ext uri="{BB962C8B-B14F-4D97-AF65-F5344CB8AC3E}">
        <p14:creationId xmlns:p14="http://schemas.microsoft.com/office/powerpoint/2010/main" val="2956853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このスライス構造を二つで</a:t>
            </a:r>
            <a:r>
              <a:rPr kumimoji="1" lang="en-US" altLang="ja-JP" dirty="0"/>
              <a:t>CLB</a:t>
            </a:r>
            <a:r>
              <a:rPr kumimoji="1" lang="ja-JP" altLang="en-US" dirty="0"/>
              <a:t>と呼ぶ論理素子を構成します。スライス同士は直結線がなく、それぞれが隣の</a:t>
            </a:r>
            <a:r>
              <a:rPr kumimoji="1" lang="en-US" altLang="ja-JP" dirty="0"/>
              <a:t>CLB</a:t>
            </a:r>
            <a:r>
              <a:rPr kumimoji="1" lang="ja-JP" altLang="en-US" dirty="0"/>
              <a:t>のスライスと直結線を持っているのが特徴です。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25</a:t>
            </a:fld>
            <a:endParaRPr lang="en-US" altLang="ja-JP"/>
          </a:p>
        </p:txBody>
      </p:sp>
    </p:spTree>
    <p:extLst>
      <p:ext uri="{BB962C8B-B14F-4D97-AF65-F5344CB8AC3E}">
        <p14:creationId xmlns:p14="http://schemas.microsoft.com/office/powerpoint/2010/main" val="2982863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Xilinx</a:t>
            </a:r>
            <a:r>
              <a:rPr kumimoji="1" lang="ja-JP" altLang="en-US" dirty="0"/>
              <a:t>のライバルの</a:t>
            </a:r>
            <a:r>
              <a:rPr kumimoji="1" lang="en-US" altLang="ja-JP" dirty="0"/>
              <a:t>Altera</a:t>
            </a:r>
            <a:r>
              <a:rPr kumimoji="1" lang="ja-JP" altLang="en-US" dirty="0"/>
              <a:t>社の基本論理構造です。</a:t>
            </a:r>
            <a:r>
              <a:rPr kumimoji="1" lang="en-US" altLang="ja-JP" dirty="0"/>
              <a:t>Altera</a:t>
            </a:r>
            <a:r>
              <a:rPr kumimoji="1" lang="ja-JP" altLang="en-US" dirty="0"/>
              <a:t>社は最近</a:t>
            </a:r>
            <a:r>
              <a:rPr kumimoji="1" lang="en-US" altLang="ja-JP" dirty="0"/>
              <a:t>Intel</a:t>
            </a:r>
            <a:r>
              <a:rPr kumimoji="1" lang="ja-JP" altLang="en-US" dirty="0"/>
              <a:t>に買収され、やや高性能製品に特化している傾向が見られます。</a:t>
            </a:r>
            <a:r>
              <a:rPr kumimoji="1" lang="en-US" altLang="ja-JP" dirty="0"/>
              <a:t>Altera</a:t>
            </a:r>
            <a:r>
              <a:rPr kumimoji="1" lang="ja-JP" altLang="en-US" dirty="0"/>
              <a:t>社のハイエンド製品</a:t>
            </a:r>
            <a:r>
              <a:rPr kumimoji="1" lang="en-US" altLang="ja-JP" dirty="0" err="1"/>
              <a:t>Stratix</a:t>
            </a:r>
            <a:r>
              <a:rPr kumimoji="1" lang="ja-JP" altLang="en-US" dirty="0"/>
              <a:t>の基本構成要素は、</a:t>
            </a:r>
            <a:r>
              <a:rPr kumimoji="1" lang="en-US" altLang="ja-JP" dirty="0"/>
              <a:t>Xilinx</a:t>
            </a:r>
            <a:r>
              <a:rPr kumimoji="1" lang="ja-JP" altLang="en-US" dirty="0"/>
              <a:t>同様</a:t>
            </a:r>
            <a:r>
              <a:rPr kumimoji="1" lang="en-US" altLang="ja-JP" dirty="0"/>
              <a:t>6</a:t>
            </a:r>
            <a:r>
              <a:rPr kumimoji="1" lang="ja-JP" altLang="en-US" dirty="0"/>
              <a:t>入力の</a:t>
            </a:r>
            <a:r>
              <a:rPr kumimoji="1" lang="en-US" altLang="ja-JP" dirty="0"/>
              <a:t>LUT</a:t>
            </a:r>
            <a:r>
              <a:rPr kumimoji="1" lang="ja-JP" altLang="en-US" dirty="0"/>
              <a:t>を使いますが、この</a:t>
            </a:r>
            <a:r>
              <a:rPr kumimoji="1" lang="en-US" altLang="ja-JP" dirty="0"/>
              <a:t>LUT</a:t>
            </a:r>
            <a:r>
              <a:rPr kumimoji="1" lang="ja-JP" altLang="en-US" dirty="0"/>
              <a:t>はさらに柔軟に様々な組み合わせを取ることができます。直結線、出力のマルチプレクサ構成など、両社の基本構成要素は似てきています。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26</a:t>
            </a:fld>
            <a:endParaRPr lang="en-US" altLang="ja-JP"/>
          </a:p>
        </p:txBody>
      </p:sp>
    </p:spTree>
    <p:extLst>
      <p:ext uri="{BB962C8B-B14F-4D97-AF65-F5344CB8AC3E}">
        <p14:creationId xmlns:p14="http://schemas.microsoft.com/office/powerpoint/2010/main" val="237884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Intel(Altera</a:t>
            </a:r>
            <a:r>
              <a:rPr kumimoji="1" lang="ja-JP" altLang="en-US" dirty="0"/>
              <a:t>）の</a:t>
            </a:r>
            <a:r>
              <a:rPr kumimoji="1" lang="en-US" altLang="ja-JP" dirty="0"/>
              <a:t>FPGA</a:t>
            </a:r>
            <a:r>
              <a:rPr kumimoji="1" lang="ja-JP" altLang="en-US" dirty="0"/>
              <a:t>の特徴は、階層型の強力なネットワークを持つ点です。これにより、</a:t>
            </a:r>
            <a:r>
              <a:rPr kumimoji="1" lang="en-US" altLang="ja-JP" dirty="0"/>
              <a:t>Intel</a:t>
            </a:r>
            <a:r>
              <a:rPr kumimoji="1" lang="ja-JP" altLang="en-US" dirty="0"/>
              <a:t>社の</a:t>
            </a:r>
            <a:r>
              <a:rPr kumimoji="1" lang="en-US" altLang="ja-JP" dirty="0" err="1"/>
              <a:t>Stratix</a:t>
            </a:r>
            <a:r>
              <a:rPr kumimoji="1" lang="ja-JP" altLang="en-US" dirty="0"/>
              <a:t>は非常に複雑な論理回路を搭載しても</a:t>
            </a:r>
            <a:r>
              <a:rPr kumimoji="1" lang="en-US" altLang="ja-JP" dirty="0"/>
              <a:t>250MH</a:t>
            </a:r>
            <a:r>
              <a:rPr kumimoji="1" lang="ja-JP" altLang="en-US" dirty="0" err="1"/>
              <a:t>ｚ</a:t>
            </a:r>
            <a:r>
              <a:rPr kumimoji="1" lang="ja-JP" altLang="en-US" dirty="0"/>
              <a:t>を越える周波数で動作します。</a:t>
            </a:r>
            <a:endParaRPr kumimoji="1" lang="en-US" altLang="ja-JP" dirty="0"/>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27</a:t>
            </a:fld>
            <a:endParaRPr lang="en-US" altLang="ja-JP"/>
          </a:p>
        </p:txBody>
      </p:sp>
    </p:spTree>
    <p:extLst>
      <p:ext uri="{BB962C8B-B14F-4D97-AF65-F5344CB8AC3E}">
        <p14:creationId xmlns:p14="http://schemas.microsoft.com/office/powerpoint/2010/main" val="2087420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165942-0087-49B5-B132-2D0C5E1C9D8F}" type="slidenum">
              <a:rPr lang="en-US" altLang="ja-JP"/>
              <a:pPr/>
              <a:t>28</a:t>
            </a:fld>
            <a:endParaRPr lang="en-US" altLang="ja-JP"/>
          </a:p>
        </p:txBody>
      </p:sp>
      <p:sp>
        <p:nvSpPr>
          <p:cNvPr id="422914" name="Rectangle 2"/>
          <p:cNvSpPr>
            <a:spLocks noGrp="1" noRot="1" noChangeAspect="1" noChangeArrowheads="1" noTextEdit="1"/>
          </p:cNvSpPr>
          <p:nvPr>
            <p:ph type="sldImg"/>
          </p:nvPr>
        </p:nvSpPr>
        <p:spPr>
          <a:xfrm>
            <a:off x="1143000" y="685800"/>
            <a:ext cx="4575175" cy="3432175"/>
          </a:xfrm>
          <a:ln/>
        </p:spPr>
      </p:sp>
      <p:sp>
        <p:nvSpPr>
          <p:cNvPr id="422915" name="Rectangle 3"/>
          <p:cNvSpPr>
            <a:spLocks noGrp="1" noChangeArrowheads="1"/>
          </p:cNvSpPr>
          <p:nvPr>
            <p:ph type="body" idx="1"/>
          </p:nvPr>
        </p:nvSpPr>
        <p:spPr>
          <a:xfrm>
            <a:off x="765175" y="4344988"/>
            <a:ext cx="5327650" cy="4113212"/>
          </a:xfrm>
        </p:spPr>
        <p:txBody>
          <a:bodyPr/>
          <a:lstStyle/>
          <a:p>
            <a:r>
              <a:rPr lang="ja-JP" altLang="en-US" dirty="0"/>
              <a:t>　</a:t>
            </a:r>
            <a:r>
              <a:rPr lang="en-US" altLang="ja-JP" dirty="0"/>
              <a:t>FPGA</a:t>
            </a:r>
            <a:r>
              <a:rPr lang="ja-JP" altLang="en-US" dirty="0"/>
              <a:t>は実際の組み込み製品にも使われています。車には数十の</a:t>
            </a:r>
            <a:r>
              <a:rPr lang="en-US" altLang="ja-JP" dirty="0"/>
              <a:t>FPGA</a:t>
            </a:r>
            <a:r>
              <a:rPr lang="ja-JP" altLang="en-US" dirty="0"/>
              <a:t>が使われており、スマフォや家電にも</a:t>
            </a:r>
            <a:r>
              <a:rPr lang="en-US" altLang="ja-JP" dirty="0"/>
              <a:t>ASIC</a:t>
            </a:r>
            <a:r>
              <a:rPr lang="ja-JP" altLang="en-US" dirty="0"/>
              <a:t>間のつなぎのロジックとして使われています。これらは低コストで必要最低限の</a:t>
            </a:r>
            <a:r>
              <a:rPr lang="en-US" altLang="ja-JP" dirty="0"/>
              <a:t>IP</a:t>
            </a:r>
            <a:r>
              <a:rPr lang="ja-JP" altLang="en-US" dirty="0"/>
              <a:t>を持ちます。</a:t>
            </a:r>
          </a:p>
        </p:txBody>
      </p:sp>
    </p:spTree>
    <p:extLst>
      <p:ext uri="{BB962C8B-B14F-4D97-AF65-F5344CB8AC3E}">
        <p14:creationId xmlns:p14="http://schemas.microsoft.com/office/powerpoint/2010/main" val="3784777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FPGA</a:t>
            </a:r>
            <a:r>
              <a:rPr kumimoji="1" lang="ja-JP" altLang="en-US" dirty="0"/>
              <a:t>と</a:t>
            </a:r>
            <a:r>
              <a:rPr kumimoji="1" lang="en-US" altLang="ja-JP" dirty="0"/>
              <a:t>ASIC</a:t>
            </a:r>
            <a:r>
              <a:rPr kumimoji="1" lang="ja-JP" altLang="en-US" dirty="0"/>
              <a:t>を比較すると、</a:t>
            </a:r>
            <a:r>
              <a:rPr kumimoji="1" lang="en-US" altLang="ja-JP" dirty="0"/>
              <a:t>ASIC</a:t>
            </a:r>
            <a:r>
              <a:rPr kumimoji="1" lang="ja-JP" altLang="en-US" dirty="0"/>
              <a:t>の方が高速、低消費電力です。それなのになぜ</a:t>
            </a:r>
            <a:r>
              <a:rPr kumimoji="1" lang="en-US" altLang="ja-JP" dirty="0"/>
              <a:t>FPGA</a:t>
            </a:r>
            <a:r>
              <a:rPr kumimoji="1" lang="ja-JP" altLang="en-US" dirty="0"/>
              <a:t>が</a:t>
            </a:r>
            <a:r>
              <a:rPr kumimoji="1" lang="en-US" altLang="ja-JP" dirty="0"/>
              <a:t>ASIC</a:t>
            </a:r>
            <a:r>
              <a:rPr kumimoji="1" lang="ja-JP" altLang="en-US" dirty="0"/>
              <a:t>の市場を取り込んで成長しているのでしょうか？それは最近のプロセスが最初の</a:t>
            </a:r>
            <a:r>
              <a:rPr kumimoji="1" lang="en-US" altLang="ja-JP" dirty="0"/>
              <a:t>1</a:t>
            </a:r>
            <a:r>
              <a:rPr kumimoji="1" lang="ja-JP" altLang="en-US" dirty="0"/>
              <a:t>個を作るまでのコスト（</a:t>
            </a:r>
            <a:r>
              <a:rPr kumimoji="1" lang="en-US" altLang="ja-JP" dirty="0"/>
              <a:t>Non-Recurrent</a:t>
            </a:r>
            <a:r>
              <a:rPr kumimoji="1" lang="ja-JP" altLang="en-US" dirty="0"/>
              <a:t> </a:t>
            </a:r>
            <a:r>
              <a:rPr kumimoji="1" lang="en-US" altLang="ja-JP" dirty="0"/>
              <a:t>Cost</a:t>
            </a:r>
            <a:r>
              <a:rPr kumimoji="1" lang="ja-JP" altLang="en-US" dirty="0"/>
              <a:t>と呼びます）が高騰しているためです。これは、複雑なマスクパターンをいくつも使って作るため、マスク代自体と設計費用が膨大になってしまうためです。一度作ってしまうと機能の変えられない</a:t>
            </a:r>
            <a:r>
              <a:rPr kumimoji="1" lang="en-US" altLang="ja-JP" dirty="0"/>
              <a:t>ASIC</a:t>
            </a:r>
            <a:r>
              <a:rPr kumimoji="1" lang="ja-JP" altLang="en-US" dirty="0"/>
              <a:t>は、</a:t>
            </a:r>
            <a:r>
              <a:rPr kumimoji="1" lang="en-US" altLang="ja-JP" dirty="0"/>
              <a:t>NRC</a:t>
            </a:r>
            <a:r>
              <a:rPr kumimoji="1" lang="ja-JP" altLang="en-US" dirty="0"/>
              <a:t>に見合うだけの製造個数があらかじめ見込めないと作ることができなくなっています。一方で、</a:t>
            </a:r>
            <a:r>
              <a:rPr kumimoji="1" lang="en-US" altLang="ja-JP" dirty="0"/>
              <a:t>FPGA</a:t>
            </a:r>
            <a:r>
              <a:rPr kumimoji="1" lang="ja-JP" altLang="en-US" dirty="0"/>
              <a:t>は構造自体が簡単なため、いち早く最新プロセスで多くの同一製品を作り、</a:t>
            </a:r>
            <a:r>
              <a:rPr kumimoji="1" lang="en-US" altLang="ja-JP" dirty="0"/>
              <a:t>NRC</a:t>
            </a:r>
            <a:r>
              <a:rPr kumimoji="1" lang="ja-JP" altLang="en-US" dirty="0"/>
              <a:t>を回収することができます。しかし、本当に多数作る場合は今でも</a:t>
            </a:r>
            <a:r>
              <a:rPr kumimoji="1" lang="en-US" altLang="ja-JP" dirty="0"/>
              <a:t>ASIC</a:t>
            </a:r>
            <a:r>
              <a:rPr kumimoji="1" lang="ja-JP" altLang="en-US" dirty="0"/>
              <a:t>の方が有利です。ある製品を開発する場合、それに向けた</a:t>
            </a:r>
            <a:r>
              <a:rPr kumimoji="1" lang="en-US" altLang="ja-JP" dirty="0"/>
              <a:t>ASIC</a:t>
            </a:r>
            <a:r>
              <a:rPr kumimoji="1" lang="ja-JP" altLang="en-US" dirty="0"/>
              <a:t>を作るかどうか、</a:t>
            </a:r>
            <a:r>
              <a:rPr kumimoji="1" lang="en-US" altLang="ja-JP" dirty="0"/>
              <a:t>FPGA</a:t>
            </a:r>
            <a:r>
              <a:rPr kumimoji="1" lang="ja-JP" altLang="en-US" dirty="0"/>
              <a:t>でなんとかするのか、経営上の決断が重要に成ってきます。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29</a:t>
            </a:fld>
            <a:endParaRPr lang="en-US" altLang="ja-JP"/>
          </a:p>
        </p:txBody>
      </p:sp>
    </p:spTree>
    <p:extLst>
      <p:ext uri="{BB962C8B-B14F-4D97-AF65-F5344CB8AC3E}">
        <p14:creationId xmlns:p14="http://schemas.microsoft.com/office/powerpoint/2010/main" val="353471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40FA0-CBDD-490C-B975-0B275F4415B0}" type="slidenum">
              <a:rPr lang="en-US" altLang="ja-JP"/>
              <a:pPr/>
              <a:t>3</a:t>
            </a:fld>
            <a:endParaRPr lang="en-US" altLang="ja-JP"/>
          </a:p>
        </p:txBody>
      </p:sp>
      <p:sp>
        <p:nvSpPr>
          <p:cNvPr id="179202" name="Rectangle 2"/>
          <p:cNvSpPr>
            <a:spLocks noGrp="1" noRot="1" noChangeAspect="1" noChangeArrowheads="1" noTextEdit="1"/>
          </p:cNvSpPr>
          <p:nvPr>
            <p:ph type="sldImg"/>
          </p:nvPr>
        </p:nvSpPr>
        <p:spPr>
          <a:xfrm>
            <a:off x="1141413" y="685800"/>
            <a:ext cx="4575175" cy="3430588"/>
          </a:xfrm>
          <a:ln/>
        </p:spPr>
      </p:sp>
      <p:sp>
        <p:nvSpPr>
          <p:cNvPr id="179203" name="Rectangle 3"/>
          <p:cNvSpPr>
            <a:spLocks noGrp="1" noChangeArrowheads="1"/>
          </p:cNvSpPr>
          <p:nvPr>
            <p:ph type="body" idx="1"/>
          </p:nvPr>
        </p:nvSpPr>
        <p:spPr/>
        <p:txBody>
          <a:bodyPr/>
          <a:lstStyle/>
          <a:p>
            <a:r>
              <a:rPr lang="ja-JP" altLang="en-US" sz="1100" dirty="0">
                <a:latin typeface="ＭＳ Ｐ明朝" panose="02020600040205080304" pitchFamily="18" charset="-128"/>
              </a:rPr>
              <a:t>　</a:t>
            </a:r>
            <a:r>
              <a:rPr lang="en-US" altLang="ja-JP" sz="1100" dirty="0">
                <a:latin typeface="ＭＳ Ｐ明朝" panose="02020600040205080304" pitchFamily="18" charset="-128"/>
              </a:rPr>
              <a:t>PLD</a:t>
            </a:r>
            <a:r>
              <a:rPr lang="ja-JP" altLang="en-US" sz="1100" dirty="0">
                <a:latin typeface="ＭＳ Ｐ明朝" panose="02020600040205080304" pitchFamily="18" charset="-128"/>
              </a:rPr>
              <a:t>の歴史は案外古く、</a:t>
            </a:r>
            <a:r>
              <a:rPr lang="en-US" altLang="ja-JP" sz="1100" dirty="0">
                <a:latin typeface="ＭＳ Ｐ明朝" panose="02020600040205080304" pitchFamily="18" charset="-128"/>
              </a:rPr>
              <a:t>70</a:t>
            </a:r>
            <a:r>
              <a:rPr lang="ja-JP" altLang="en-US" sz="1100" dirty="0">
                <a:latin typeface="ＭＳ Ｐ明朝" panose="02020600040205080304" pitchFamily="18" charset="-128"/>
              </a:rPr>
              <a:t>年代に用いられたバイナリジャンクショントランジスタを用いたヒューズ型の</a:t>
            </a:r>
            <a:r>
              <a:rPr lang="en-US" altLang="ja-JP" sz="1100" dirty="0">
                <a:latin typeface="ＭＳ Ｐ明朝" panose="02020600040205080304" pitchFamily="18" charset="-128"/>
              </a:rPr>
              <a:t>SPLD</a:t>
            </a:r>
            <a:r>
              <a:rPr lang="ja-JP" altLang="en-US" sz="1100" dirty="0">
                <a:latin typeface="ＭＳ Ｐ明朝" panose="02020600040205080304" pitchFamily="18" charset="-128"/>
              </a:rPr>
              <a:t>に遡ります。この型の</a:t>
            </a:r>
            <a:r>
              <a:rPr lang="en-US" altLang="ja-JP" sz="1100" dirty="0">
                <a:latin typeface="ＭＳ Ｐ明朝" panose="02020600040205080304" pitchFamily="18" charset="-128"/>
              </a:rPr>
              <a:t>SPLD</a:t>
            </a:r>
            <a:r>
              <a:rPr lang="ja-JP" altLang="en-US" sz="1100" dirty="0">
                <a:latin typeface="ＭＳ Ｐ明朝" panose="02020600040205080304" pitchFamily="18" charset="-128"/>
              </a:rPr>
              <a:t>は、単純な</a:t>
            </a:r>
            <a:r>
              <a:rPr lang="en-US" altLang="ja-JP" sz="1100" dirty="0">
                <a:latin typeface="ＭＳ Ｐ明朝" panose="02020600040205080304" pitchFamily="18" charset="-128"/>
              </a:rPr>
              <a:t>AND-OR</a:t>
            </a:r>
            <a:r>
              <a:rPr lang="ja-JP" altLang="en-US" sz="1100" dirty="0">
                <a:latin typeface="ＭＳ Ｐ明朝" panose="02020600040205080304" pitchFamily="18" charset="-128"/>
              </a:rPr>
              <a:t>構造の結線を外部からヒューズを切断することによってプログラムしました。小規模で再プログラムができなかったが、高速で、当時のディジタル</a:t>
            </a:r>
            <a:r>
              <a:rPr lang="en-US" altLang="ja-JP" sz="1100" dirty="0">
                <a:latin typeface="ＭＳ Ｐ明朝" panose="02020600040205080304" pitchFamily="18" charset="-128"/>
              </a:rPr>
              <a:t>IC</a:t>
            </a:r>
            <a:r>
              <a:rPr lang="ja-JP" altLang="en-US" sz="1100" dirty="0">
                <a:latin typeface="ＭＳ Ｐ明朝" panose="02020600040205080304" pitchFamily="18" charset="-128"/>
              </a:rPr>
              <a:t>の主流であった</a:t>
            </a:r>
            <a:r>
              <a:rPr lang="en-US" altLang="ja-JP" sz="1100" dirty="0">
                <a:latin typeface="ＭＳ Ｐ明朝" panose="02020600040205080304" pitchFamily="18" charset="-128"/>
              </a:rPr>
              <a:t>TTL (Transistor </a:t>
            </a:r>
            <a:r>
              <a:rPr lang="en-US" altLang="ja-JP" sz="1100" dirty="0" err="1">
                <a:latin typeface="ＭＳ Ｐ明朝" panose="02020600040205080304" pitchFamily="18" charset="-128"/>
              </a:rPr>
              <a:t>Transistor</a:t>
            </a:r>
            <a:r>
              <a:rPr lang="en-US" altLang="ja-JP" sz="1100" dirty="0">
                <a:latin typeface="ＭＳ Ｐ明朝" panose="02020600040205080304" pitchFamily="18" charset="-128"/>
              </a:rPr>
              <a:t> Logic) </a:t>
            </a:r>
            <a:r>
              <a:rPr lang="ja-JP" altLang="en-US" sz="1100" dirty="0">
                <a:latin typeface="ＭＳ Ｐ明朝" panose="02020600040205080304" pitchFamily="18" charset="-128"/>
              </a:rPr>
              <a:t>の</a:t>
            </a:r>
            <a:r>
              <a:rPr lang="en-US" altLang="ja-JP" sz="1100" dirty="0">
                <a:latin typeface="ＭＳ Ｐ明朝" panose="02020600040205080304" pitchFamily="18" charset="-128"/>
              </a:rPr>
              <a:t>74</a:t>
            </a:r>
            <a:r>
              <a:rPr lang="ja-JP" altLang="en-US" sz="1100" dirty="0">
                <a:latin typeface="ＭＳ Ｐ明朝" panose="02020600040205080304" pitchFamily="18" charset="-128"/>
              </a:rPr>
              <a:t>シリーズで実現が困難な特殊な論理回路に用いられました。</a:t>
            </a:r>
            <a:r>
              <a:rPr lang="en-US" altLang="ja-JP" sz="1100" dirty="0">
                <a:latin typeface="ＭＳ Ｐ明朝" panose="02020600040205080304" pitchFamily="18" charset="-128"/>
              </a:rPr>
              <a:t>80</a:t>
            </a:r>
            <a:r>
              <a:rPr lang="ja-JP" altLang="en-US" sz="1100" dirty="0">
                <a:latin typeface="ＭＳ Ｐ明朝" panose="02020600040205080304" pitchFamily="18" charset="-128"/>
              </a:rPr>
              <a:t>年代になって</a:t>
            </a:r>
            <a:r>
              <a:rPr lang="en-US" altLang="ja-JP" sz="1100" dirty="0">
                <a:latin typeface="ＭＳ Ｐ明朝" panose="02020600040205080304" pitchFamily="18" charset="-128"/>
              </a:rPr>
              <a:t>CMOS</a:t>
            </a:r>
            <a:r>
              <a:rPr lang="ja-JP" altLang="en-US" sz="1100" dirty="0">
                <a:latin typeface="ＭＳ Ｐ明朝" panose="02020600040205080304" pitchFamily="18" charset="-128"/>
              </a:rPr>
              <a:t>を用いた再プログラム可能な素子が登場しました。</a:t>
            </a:r>
            <a:r>
              <a:rPr lang="en-US" altLang="ja-JP" sz="1100" dirty="0">
                <a:latin typeface="ＭＳ Ｐ明朝" panose="02020600040205080304" pitchFamily="18" charset="-128"/>
              </a:rPr>
              <a:t>Lattice</a:t>
            </a:r>
            <a:r>
              <a:rPr lang="ja-JP" altLang="en-US" sz="1100" dirty="0">
                <a:latin typeface="ＭＳ Ｐ明朝" panose="02020600040205080304" pitchFamily="18" charset="-128"/>
              </a:rPr>
              <a:t>社の</a:t>
            </a:r>
            <a:r>
              <a:rPr lang="en-US" altLang="ja-JP" sz="1100" dirty="0">
                <a:latin typeface="ＭＳ Ｐ明朝" panose="02020600040205080304" pitchFamily="18" charset="-128"/>
              </a:rPr>
              <a:t>GAL</a:t>
            </a:r>
            <a:r>
              <a:rPr lang="ja-JP" altLang="en-US" sz="1100" dirty="0">
                <a:latin typeface="ＭＳ Ｐ明朝" panose="02020600040205080304" pitchFamily="18" charset="-128"/>
              </a:rPr>
              <a:t>シリーズがこの代表で、</a:t>
            </a:r>
            <a:r>
              <a:rPr lang="en-US" altLang="ja-JP" sz="1100" dirty="0">
                <a:latin typeface="ＭＳ Ｐ明朝" panose="02020600040205080304" pitchFamily="18" charset="-128"/>
              </a:rPr>
              <a:t>AND-OR</a:t>
            </a:r>
            <a:r>
              <a:rPr lang="ja-JP" altLang="en-US" sz="1100" dirty="0">
                <a:latin typeface="ＭＳ Ｐ明朝" panose="02020600040205080304" pitchFamily="18" charset="-128"/>
              </a:rPr>
              <a:t>構造にフリップフロップを含んだ出力ブロックを接続することにより、やや複雑な組み合わせ回路、順序回路が実現可能でした。このシリーズは再プログラミング可能であり、簡単なハードウェア記述言語からプログラミングを行う環境も整い、広く利用されるようになりました。</a:t>
            </a:r>
          </a:p>
          <a:p>
            <a:r>
              <a:rPr lang="ja-JP" altLang="en-US" sz="1100" dirty="0">
                <a:latin typeface="ＭＳ Ｐ明朝" panose="02020600040205080304" pitchFamily="18" charset="-128"/>
              </a:rPr>
              <a:t>　</a:t>
            </a:r>
            <a:r>
              <a:rPr lang="en-US" altLang="ja-JP" sz="1100" dirty="0">
                <a:latin typeface="ＭＳ Ｐ明朝" panose="02020600040205080304" pitchFamily="18" charset="-128"/>
              </a:rPr>
              <a:t>80</a:t>
            </a:r>
            <a:r>
              <a:rPr lang="ja-JP" altLang="en-US" sz="1100" dirty="0">
                <a:latin typeface="ＭＳ Ｐ明朝" panose="02020600040205080304" pitchFamily="18" charset="-128"/>
              </a:rPr>
              <a:t>年代の終わりに大規模な</a:t>
            </a:r>
            <a:r>
              <a:rPr lang="en-US" altLang="ja-JP" sz="1100" dirty="0">
                <a:latin typeface="ＭＳ Ｐ明朝" panose="02020600040205080304" pitchFamily="18" charset="-128"/>
              </a:rPr>
              <a:t>CPLD, FPGA</a:t>
            </a:r>
            <a:r>
              <a:rPr lang="ja-JP" altLang="en-US" sz="1100" dirty="0">
                <a:latin typeface="ＭＳ Ｐ明朝" panose="02020600040205080304" pitchFamily="18" charset="-128"/>
              </a:rPr>
              <a:t>が登場し、簡単なディジタルシステム全体が</a:t>
            </a:r>
            <a:r>
              <a:rPr lang="en-US" altLang="ja-JP" sz="1100" dirty="0">
                <a:latin typeface="ＭＳ Ｐ明朝" panose="02020600040205080304" pitchFamily="18" charset="-128"/>
              </a:rPr>
              <a:t>PLD</a:t>
            </a:r>
            <a:r>
              <a:rPr lang="ja-JP" altLang="en-US" sz="1100" dirty="0">
                <a:latin typeface="ＭＳ Ｐ明朝" panose="02020600040205080304" pitchFamily="18" charset="-128"/>
              </a:rPr>
              <a:t>上に実装可能となり、</a:t>
            </a:r>
            <a:r>
              <a:rPr lang="en-US" altLang="ja-JP" sz="1100" dirty="0">
                <a:latin typeface="ＭＳ Ｐ明朝" panose="02020600040205080304" pitchFamily="18" charset="-128"/>
              </a:rPr>
              <a:t>PLD</a:t>
            </a:r>
            <a:r>
              <a:rPr lang="ja-JP" altLang="en-US" sz="1100" dirty="0">
                <a:latin typeface="ＭＳ Ｐ明朝" panose="02020600040205080304" pitchFamily="18" charset="-128"/>
              </a:rPr>
              <a:t>は急成長時代に突入しました。アンチヒューズ型、</a:t>
            </a:r>
            <a:r>
              <a:rPr lang="en-US" altLang="ja-JP" sz="1100" dirty="0">
                <a:latin typeface="ＭＳ Ｐ明朝" panose="02020600040205080304" pitchFamily="18" charset="-128"/>
              </a:rPr>
              <a:t>EEPROM</a:t>
            </a:r>
            <a:r>
              <a:rPr lang="ja-JP" altLang="en-US" sz="1100" dirty="0">
                <a:latin typeface="ＭＳ Ｐ明朝" panose="02020600040205080304" pitchFamily="18" charset="-128"/>
              </a:rPr>
              <a:t>型、</a:t>
            </a:r>
            <a:r>
              <a:rPr lang="en-US" altLang="ja-JP" sz="1100" dirty="0">
                <a:latin typeface="ＭＳ Ｐ明朝" panose="02020600040205080304" pitchFamily="18" charset="-128"/>
              </a:rPr>
              <a:t>SRAM</a:t>
            </a:r>
            <a:r>
              <a:rPr lang="ja-JP" altLang="en-US" sz="1100" dirty="0">
                <a:latin typeface="ＭＳ Ｐ明朝" panose="02020600040205080304" pitchFamily="18" charset="-128"/>
              </a:rPr>
              <a:t>型等さまざまな特徴を持った方式が普及し、</a:t>
            </a:r>
            <a:r>
              <a:rPr lang="en-US" altLang="ja-JP" sz="1100" dirty="0">
                <a:latin typeface="ＭＳ Ｐ明朝" panose="02020600040205080304" pitchFamily="18" charset="-128"/>
              </a:rPr>
              <a:t>2004</a:t>
            </a:r>
            <a:r>
              <a:rPr lang="ja-JP" altLang="en-US" sz="1100" dirty="0">
                <a:latin typeface="ＭＳ Ｐ明朝" panose="02020600040205080304" pitchFamily="18" charset="-128"/>
              </a:rPr>
              <a:t>年現在に至るまで、集積度、速度は凄まじい勢いで進歩し、価格は急速に低下した。</a:t>
            </a:r>
            <a:r>
              <a:rPr lang="en-US" altLang="ja-JP" sz="1100" dirty="0">
                <a:latin typeface="ＭＳ Ｐ明朝" panose="02020600040205080304" pitchFamily="18" charset="-128"/>
              </a:rPr>
              <a:t>1991</a:t>
            </a:r>
            <a:r>
              <a:rPr lang="ja-JP" altLang="en-US" sz="1100" dirty="0">
                <a:latin typeface="ＭＳ Ｐ明朝" panose="02020600040205080304" pitchFamily="18" charset="-128"/>
              </a:rPr>
              <a:t>年を</a:t>
            </a:r>
            <a:r>
              <a:rPr lang="en-US" altLang="ja-JP" sz="1100" dirty="0">
                <a:latin typeface="ＭＳ Ｐ明朝" panose="02020600040205080304" pitchFamily="18" charset="-128"/>
              </a:rPr>
              <a:t>1</a:t>
            </a:r>
            <a:r>
              <a:rPr lang="ja-JP" altLang="en-US" sz="1100" dirty="0">
                <a:latin typeface="ＭＳ Ｐ明朝" panose="02020600040205080304" pitchFamily="18" charset="-128"/>
              </a:rPr>
              <a:t>とすると、</a:t>
            </a:r>
            <a:r>
              <a:rPr lang="en-US" altLang="ja-JP" sz="1100" dirty="0">
                <a:latin typeface="ＭＳ Ｐ明朝" panose="02020600040205080304" pitchFamily="18" charset="-128"/>
              </a:rPr>
              <a:t>2000</a:t>
            </a:r>
            <a:r>
              <a:rPr lang="ja-JP" altLang="en-US" sz="1100" dirty="0">
                <a:latin typeface="ＭＳ Ｐ明朝" panose="02020600040205080304" pitchFamily="18" charset="-128"/>
              </a:rPr>
              <a:t>年までの</a:t>
            </a:r>
            <a:r>
              <a:rPr lang="en-US" altLang="ja-JP" sz="1100" dirty="0">
                <a:latin typeface="ＭＳ Ｐ明朝" panose="02020600040205080304" pitchFamily="18" charset="-128"/>
              </a:rPr>
              <a:t>9</a:t>
            </a:r>
            <a:r>
              <a:rPr lang="ja-JP" altLang="en-US" sz="1100" dirty="0">
                <a:latin typeface="ＭＳ Ｐ明朝" panose="02020600040205080304" pitchFamily="18" charset="-128"/>
              </a:rPr>
              <a:t>年間で集積度は</a:t>
            </a:r>
            <a:r>
              <a:rPr lang="en-US" altLang="ja-JP" sz="1100" dirty="0">
                <a:latin typeface="ＭＳ Ｐ明朝" panose="02020600040205080304" pitchFamily="18" charset="-128"/>
              </a:rPr>
              <a:t>45</a:t>
            </a:r>
            <a:r>
              <a:rPr lang="ja-JP" altLang="en-US" sz="1100" dirty="0">
                <a:latin typeface="ＭＳ Ｐ明朝" panose="02020600040205080304" pitchFamily="18" charset="-128"/>
              </a:rPr>
              <a:t>倍、速度は</a:t>
            </a:r>
            <a:r>
              <a:rPr lang="en-US" altLang="ja-JP" sz="1100" dirty="0">
                <a:latin typeface="ＭＳ Ｐ明朝" panose="02020600040205080304" pitchFamily="18" charset="-128"/>
              </a:rPr>
              <a:t>12</a:t>
            </a:r>
            <a:r>
              <a:rPr lang="ja-JP" altLang="en-US" sz="1100" dirty="0">
                <a:latin typeface="ＭＳ Ｐ明朝" panose="02020600040205080304" pitchFamily="18" charset="-128"/>
              </a:rPr>
              <a:t>倍、価格は</a:t>
            </a:r>
            <a:r>
              <a:rPr lang="en-US" altLang="ja-JP" sz="1100" dirty="0">
                <a:latin typeface="ＭＳ Ｐ明朝" panose="02020600040205080304" pitchFamily="18" charset="-128"/>
              </a:rPr>
              <a:t>1/100</a:t>
            </a:r>
            <a:r>
              <a:rPr lang="ja-JP" altLang="en-US" sz="1100" dirty="0">
                <a:latin typeface="ＭＳ Ｐ明朝" panose="02020600040205080304" pitchFamily="18" charset="-128"/>
              </a:rPr>
              <a:t>となっている。さらに</a:t>
            </a:r>
            <a:r>
              <a:rPr lang="en-US" altLang="ja-JP" sz="1100" dirty="0">
                <a:latin typeface="ＭＳ Ｐ明朝" panose="02020600040205080304" pitchFamily="18" charset="-128"/>
              </a:rPr>
              <a:t>2004</a:t>
            </a:r>
            <a:r>
              <a:rPr lang="ja-JP" altLang="en-US" sz="1100" dirty="0">
                <a:latin typeface="ＭＳ Ｐ明朝" panose="02020600040205080304" pitchFamily="18" charset="-128"/>
              </a:rPr>
              <a:t>年には集積度は</a:t>
            </a:r>
            <a:r>
              <a:rPr lang="en-US" altLang="ja-JP" sz="1100" dirty="0">
                <a:latin typeface="ＭＳ Ｐ明朝" panose="02020600040205080304" pitchFamily="18" charset="-128"/>
              </a:rPr>
              <a:t>200</a:t>
            </a:r>
            <a:r>
              <a:rPr lang="ja-JP" altLang="en-US" sz="1100" dirty="0">
                <a:latin typeface="ＭＳ Ｐ明朝" panose="02020600040205080304" pitchFamily="18" charset="-128"/>
              </a:rPr>
              <a:t>倍、速度は</a:t>
            </a:r>
            <a:r>
              <a:rPr lang="en-US" altLang="ja-JP" sz="1100" dirty="0">
                <a:latin typeface="ＭＳ Ｐ明朝" panose="02020600040205080304" pitchFamily="18" charset="-128"/>
              </a:rPr>
              <a:t>40</a:t>
            </a:r>
            <a:r>
              <a:rPr lang="ja-JP" altLang="en-US" sz="1100" dirty="0">
                <a:latin typeface="ＭＳ Ｐ明朝" panose="02020600040205080304" pitchFamily="18" charset="-128"/>
              </a:rPr>
              <a:t>倍、価格は</a:t>
            </a:r>
            <a:r>
              <a:rPr lang="en-US" altLang="ja-JP" sz="1100" dirty="0">
                <a:latin typeface="ＭＳ Ｐ明朝" panose="02020600040205080304" pitchFamily="18" charset="-128"/>
              </a:rPr>
              <a:t>1/500</a:t>
            </a:r>
            <a:r>
              <a:rPr lang="ja-JP" altLang="en-US" sz="1100" dirty="0">
                <a:latin typeface="ＭＳ Ｐ明朝" panose="02020600040205080304" pitchFamily="18" charset="-128"/>
              </a:rPr>
              <a:t>となっています。最近は、内部構造階層化が進むと共に、メモリ、</a:t>
            </a:r>
            <a:r>
              <a:rPr lang="en-US" altLang="ja-JP" sz="1100" dirty="0">
                <a:latin typeface="ＭＳ Ｐ明朝" panose="02020600040205080304" pitchFamily="18" charset="-128"/>
              </a:rPr>
              <a:t>CPU, DSP, </a:t>
            </a:r>
            <a:r>
              <a:rPr lang="ja-JP" altLang="en-US" sz="1100" dirty="0">
                <a:latin typeface="ＭＳ Ｐ明朝" panose="02020600040205080304" pitchFamily="18" charset="-128"/>
              </a:rPr>
              <a:t>演算器、高速インタフェースを内蔵し、基板に代わって</a:t>
            </a:r>
            <a:r>
              <a:rPr lang="en-US" altLang="ja-JP" sz="1100" dirty="0">
                <a:latin typeface="ＭＳ Ｐ明朝" panose="02020600040205080304" pitchFamily="18" charset="-128"/>
              </a:rPr>
              <a:t>PLD</a:t>
            </a:r>
            <a:r>
              <a:rPr lang="ja-JP" altLang="en-US" sz="1100" dirty="0">
                <a:latin typeface="ＭＳ Ｐ明朝" panose="02020600040205080304" pitchFamily="18" charset="-128"/>
              </a:rPr>
              <a:t>上にシステムを実装する</a:t>
            </a:r>
            <a:r>
              <a:rPr lang="en-US" altLang="ja-JP" sz="1100" dirty="0" err="1">
                <a:latin typeface="ＭＳ Ｐ明朝" panose="02020600040205080304" pitchFamily="18" charset="-128"/>
              </a:rPr>
              <a:t>SoPD</a:t>
            </a:r>
            <a:r>
              <a:rPr lang="en-US" altLang="ja-JP" sz="1100" dirty="0">
                <a:latin typeface="ＭＳ Ｐ明朝" panose="02020600040205080304" pitchFamily="18" charset="-128"/>
              </a:rPr>
              <a:t> (System on Programmable Device)</a:t>
            </a:r>
            <a:r>
              <a:rPr lang="ja-JP" altLang="en-US" sz="1100" dirty="0">
                <a:latin typeface="ＭＳ Ｐ明朝" panose="02020600040205080304" pitchFamily="18" charset="-128"/>
              </a:rPr>
              <a:t>の考え方が登場するに至りました。また、低電圧化、低消費電力化したデバイスも登場しています。この発展速度は集積度においてメモリ素子を上回っており、もっとも急速に発展し続けるデバイスと言えます。</a:t>
            </a:r>
          </a:p>
          <a:p>
            <a:endParaRPr lang="en-US" altLang="ja-JP" sz="1100" dirty="0">
              <a:latin typeface="ＭＳ Ｐ明朝" panose="02020600040205080304" pitchFamily="18" charset="-128"/>
            </a:endParaRPr>
          </a:p>
        </p:txBody>
      </p:sp>
    </p:spTree>
    <p:extLst>
      <p:ext uri="{BB962C8B-B14F-4D97-AF65-F5344CB8AC3E}">
        <p14:creationId xmlns:p14="http://schemas.microsoft.com/office/powerpoint/2010/main" val="669526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ローコスト</a:t>
            </a:r>
            <a:r>
              <a:rPr kumimoji="1" lang="en-US" altLang="ja-JP" dirty="0" err="1"/>
              <a:t>FPGA</a:t>
            </a:r>
            <a:r>
              <a:rPr kumimoji="1" lang="ja-JP" altLang="en-US" dirty="0"/>
              <a:t>は、</a:t>
            </a:r>
            <a:r>
              <a:rPr kumimoji="1" lang="en-US" altLang="ja-JP" dirty="0" err="1"/>
              <a:t>ASIC</a:t>
            </a:r>
            <a:r>
              <a:rPr kumimoji="1" lang="ja-JP" altLang="en-US" dirty="0" err="1"/>
              <a:t>、</a:t>
            </a:r>
            <a:r>
              <a:rPr kumimoji="1" lang="ja-JP" altLang="en-US" dirty="0"/>
              <a:t>専用チップの市場を食いつぶしながら成長しました。しかし、最近は一世代前のプロセスを用いた</a:t>
            </a:r>
            <a:r>
              <a:rPr kumimoji="1" lang="en-US" altLang="ja-JP" dirty="0" err="1"/>
              <a:t>ASIC</a:t>
            </a:r>
            <a:r>
              <a:rPr kumimoji="1" lang="ja-JP" altLang="en-US" dirty="0"/>
              <a:t>が、大量生産分野で踏みとどまっています。しかし、最先端プロセスはローコスト</a:t>
            </a:r>
            <a:r>
              <a:rPr kumimoji="1" lang="en-US" altLang="ja-JP" dirty="0" err="1"/>
              <a:t>FPGA</a:t>
            </a:r>
            <a:r>
              <a:rPr kumimoji="1" lang="ja-JP" altLang="en-US" dirty="0" err="1"/>
              <a:t>には</a:t>
            </a:r>
            <a:r>
              <a:rPr kumimoji="1" lang="ja-JP" altLang="en-US" dirty="0"/>
              <a:t>高価になりすぎたため、もうこれ以上新しいプロセスを使わなくなる可能性もあり、両者の棲み分け体制ができていくでしょう。</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30</a:t>
            </a:fld>
            <a:endParaRPr lang="en-US" altLang="ja-JP"/>
          </a:p>
        </p:txBody>
      </p:sp>
    </p:spTree>
    <p:extLst>
      <p:ext uri="{BB962C8B-B14F-4D97-AF65-F5344CB8AC3E}">
        <p14:creationId xmlns:p14="http://schemas.microsoft.com/office/powerpoint/2010/main" val="1541207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FPGA</a:t>
            </a:r>
            <a:r>
              <a:rPr kumimoji="1" lang="ja-JP" altLang="en-US" dirty="0"/>
              <a:t>は、標準ロジック要素だけでなく、様々なハードウェアを</a:t>
            </a:r>
            <a:r>
              <a:rPr kumimoji="1" lang="en-US" altLang="ja-JP" dirty="0"/>
              <a:t>IP</a:t>
            </a:r>
            <a:r>
              <a:rPr kumimoji="1" lang="ja-JP" altLang="en-US" dirty="0"/>
              <a:t>（</a:t>
            </a:r>
            <a:r>
              <a:rPr kumimoji="1" lang="en-US" altLang="ja-JP" dirty="0"/>
              <a:t>Intellectual Property</a:t>
            </a:r>
            <a:r>
              <a:rPr kumimoji="1" lang="ja-JP" altLang="en-US" dirty="0"/>
              <a:t>：知的資産</a:t>
            </a:r>
            <a:r>
              <a:rPr kumimoji="1" lang="en-US" altLang="ja-JP" dirty="0"/>
              <a:t>)</a:t>
            </a:r>
            <a:r>
              <a:rPr kumimoji="1" lang="ja-JP" altLang="en-US" dirty="0"/>
              <a:t>として持っています。</a:t>
            </a:r>
            <a:r>
              <a:rPr kumimoji="1" lang="en-US" altLang="ja-JP" dirty="0"/>
              <a:t>IP</a:t>
            </a:r>
            <a:r>
              <a:rPr kumimoji="1" lang="ja-JP" altLang="en-US" dirty="0"/>
              <a:t>の中でレイアウトまで決まっているものをハードコア</a:t>
            </a:r>
            <a:r>
              <a:rPr kumimoji="1" lang="en-US" altLang="ja-JP" dirty="0"/>
              <a:t>IP</a:t>
            </a:r>
            <a:r>
              <a:rPr kumimoji="1" lang="ja-JP" altLang="en-US" dirty="0" err="1"/>
              <a:t>、</a:t>
            </a:r>
            <a:r>
              <a:rPr kumimoji="1" lang="ja-JP" altLang="en-US" dirty="0"/>
              <a:t>ハード</a:t>
            </a:r>
            <a:r>
              <a:rPr kumimoji="1" lang="en-US" altLang="ja-JP" dirty="0"/>
              <a:t>IP</a:t>
            </a:r>
            <a:r>
              <a:rPr kumimoji="1" lang="ja-JP" altLang="en-US" dirty="0"/>
              <a:t>と呼びます。ハード</a:t>
            </a:r>
            <a:r>
              <a:rPr kumimoji="1" lang="en-US" altLang="ja-JP" dirty="0"/>
              <a:t>IP</a:t>
            </a:r>
            <a:r>
              <a:rPr kumimoji="1" lang="ja-JP" altLang="en-US" dirty="0"/>
              <a:t>の中にはほぼ標準装備となっているものと、チップ特有のものがあります。</a:t>
            </a:r>
            <a:r>
              <a:rPr kumimoji="1" lang="en-US" altLang="ja-JP" dirty="0" err="1"/>
              <a:t>PCIe</a:t>
            </a:r>
            <a:r>
              <a:rPr kumimoji="1" lang="ja-JP" altLang="en-US" dirty="0"/>
              <a:t>のインタフェースや</a:t>
            </a:r>
            <a:r>
              <a:rPr kumimoji="1" lang="en-US" altLang="ja-JP" dirty="0"/>
              <a:t>DRAM</a:t>
            </a:r>
            <a:r>
              <a:rPr kumimoji="1" lang="ja-JP" altLang="en-US" dirty="0"/>
              <a:t>コントローラなど大変便利です。最近は</a:t>
            </a:r>
            <a:r>
              <a:rPr kumimoji="1" lang="en-US" altLang="ja-JP" dirty="0" err="1"/>
              <a:t>FPGA</a:t>
            </a:r>
            <a:r>
              <a:rPr kumimoji="1" lang="ja-JP" altLang="en-US" dirty="0"/>
              <a:t>を科学技術計算に利用するために浮動小数演算器を搭載するものも現れています。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31</a:t>
            </a:fld>
            <a:endParaRPr lang="en-US" altLang="ja-JP"/>
          </a:p>
        </p:txBody>
      </p:sp>
    </p:spTree>
    <p:extLst>
      <p:ext uri="{BB962C8B-B14F-4D97-AF65-F5344CB8AC3E}">
        <p14:creationId xmlns:p14="http://schemas.microsoft.com/office/powerpoint/2010/main" val="2729632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A1162-5DE7-4F81-9616-02BE4194A208}" type="slidenum">
              <a:rPr lang="en-US" altLang="ja-JP"/>
              <a:pPr/>
              <a:t>32</a:t>
            </a:fld>
            <a:endParaRPr lang="en-US" altLang="ja-JP"/>
          </a:p>
        </p:txBody>
      </p:sp>
      <p:sp>
        <p:nvSpPr>
          <p:cNvPr id="418818" name="Rectangle 2"/>
          <p:cNvSpPr>
            <a:spLocks noGrp="1" noRot="1" noChangeAspect="1" noChangeArrowheads="1" noTextEdit="1"/>
          </p:cNvSpPr>
          <p:nvPr>
            <p:ph type="sldImg"/>
          </p:nvPr>
        </p:nvSpPr>
        <p:spPr>
          <a:xfrm>
            <a:off x="1143000" y="685800"/>
            <a:ext cx="4575175" cy="3432175"/>
          </a:xfrm>
          <a:ln/>
        </p:spPr>
      </p:sp>
      <p:sp>
        <p:nvSpPr>
          <p:cNvPr id="418819" name="Rectangle 3"/>
          <p:cNvSpPr>
            <a:spLocks noGrp="1" noChangeArrowheads="1"/>
          </p:cNvSpPr>
          <p:nvPr>
            <p:ph type="body" idx="1"/>
          </p:nvPr>
        </p:nvSpPr>
        <p:spPr>
          <a:xfrm>
            <a:off x="765175" y="4344988"/>
            <a:ext cx="5327650" cy="4113212"/>
          </a:xfrm>
        </p:spPr>
        <p:txBody>
          <a:bodyPr/>
          <a:lstStyle/>
          <a:p>
            <a:r>
              <a:rPr lang="en-US" altLang="ja-JP" dirty="0"/>
              <a:t>FPGA</a:t>
            </a:r>
            <a:r>
              <a:rPr lang="ja-JP" altLang="en-US" dirty="0"/>
              <a:t>には、先に紹介にしたハードコアの</a:t>
            </a:r>
            <a:r>
              <a:rPr lang="en-US" altLang="ja-JP" dirty="0"/>
              <a:t>CPU</a:t>
            </a:r>
            <a:r>
              <a:rPr lang="ja-JP" altLang="en-US" dirty="0"/>
              <a:t>を持たないものは、内部の構成要素を組み合わせてソフトコア</a:t>
            </a:r>
            <a:r>
              <a:rPr lang="en-US" altLang="ja-JP" dirty="0"/>
              <a:t>CPU</a:t>
            </a:r>
            <a:r>
              <a:rPr lang="ja-JP" altLang="en-US" dirty="0"/>
              <a:t>を作ります。各社共に、</a:t>
            </a:r>
            <a:r>
              <a:rPr lang="en-US" altLang="ja-JP" dirty="0"/>
              <a:t>FPGA</a:t>
            </a:r>
            <a:r>
              <a:rPr lang="ja-JP" altLang="en-US" dirty="0"/>
              <a:t>に適した構成の</a:t>
            </a:r>
            <a:r>
              <a:rPr lang="en-US" altLang="ja-JP" dirty="0"/>
              <a:t>CPU</a:t>
            </a:r>
            <a:r>
              <a:rPr lang="ja-JP" altLang="en-US" dirty="0"/>
              <a:t>を用意しており、プログラム環境毎提供しています。かなり本格的な</a:t>
            </a:r>
            <a:r>
              <a:rPr lang="en-US" altLang="ja-JP" dirty="0"/>
              <a:t>CPU</a:t>
            </a:r>
            <a:r>
              <a:rPr lang="ja-JP" altLang="en-US" dirty="0"/>
              <a:t>もありますが、上位構成のものの多くは有料です。もちろん、オープンソースの</a:t>
            </a:r>
            <a:r>
              <a:rPr lang="en-US" altLang="ja-JP" dirty="0"/>
              <a:t>CPU</a:t>
            </a:r>
            <a:r>
              <a:rPr lang="ja-JP" altLang="en-US" dirty="0"/>
              <a:t>や各自設計した</a:t>
            </a:r>
            <a:r>
              <a:rPr lang="en-US" altLang="ja-JP" dirty="0"/>
              <a:t>CPU</a:t>
            </a:r>
            <a:r>
              <a:rPr lang="ja-JP" altLang="en-US" dirty="0"/>
              <a:t>を使う場合も多く、この辺が</a:t>
            </a:r>
            <a:r>
              <a:rPr lang="en-US" altLang="ja-JP" dirty="0"/>
              <a:t>FPGA</a:t>
            </a:r>
            <a:r>
              <a:rPr lang="ja-JP" altLang="en-US" dirty="0"/>
              <a:t>の特徴です。</a:t>
            </a:r>
            <a:endParaRPr lang="ja-JP" altLang="ja-JP" dirty="0"/>
          </a:p>
        </p:txBody>
      </p:sp>
    </p:spTree>
    <p:extLst>
      <p:ext uri="{BB962C8B-B14F-4D97-AF65-F5344CB8AC3E}">
        <p14:creationId xmlns:p14="http://schemas.microsoft.com/office/powerpoint/2010/main" val="3930304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ハード</a:t>
            </a:r>
            <a:r>
              <a:rPr kumimoji="1" lang="en-US" altLang="ja-JP" dirty="0"/>
              <a:t>IP</a:t>
            </a:r>
            <a:r>
              <a:rPr kumimoji="1" lang="ja-JP" altLang="en-US" dirty="0"/>
              <a:t>を持っているチップとして最近良く用いられるのが、</a:t>
            </a:r>
            <a:r>
              <a:rPr kumimoji="1" lang="en-US" altLang="ja-JP" dirty="0" err="1"/>
              <a:t>Zynq</a:t>
            </a:r>
            <a:r>
              <a:rPr kumimoji="1" lang="ja-JP" altLang="en-US" dirty="0"/>
              <a:t>です。</a:t>
            </a:r>
            <a:r>
              <a:rPr kumimoji="1" lang="en-US" altLang="ja-JP" dirty="0" err="1"/>
              <a:t>Zynq</a:t>
            </a:r>
            <a:r>
              <a:rPr kumimoji="1" lang="ja-JP" altLang="en-US" dirty="0"/>
              <a:t>は</a:t>
            </a:r>
            <a:r>
              <a:rPr kumimoji="1" lang="en-US" altLang="ja-JP" dirty="0"/>
              <a:t>ARM</a:t>
            </a:r>
            <a:r>
              <a:rPr kumimoji="1" lang="ja-JP" altLang="en-US" dirty="0"/>
              <a:t>と</a:t>
            </a:r>
            <a:r>
              <a:rPr kumimoji="1" lang="en-US" altLang="ja-JP" dirty="0" err="1"/>
              <a:t>FPGA</a:t>
            </a:r>
            <a:r>
              <a:rPr kumimoji="1" lang="ja-JP" altLang="en-US" dirty="0"/>
              <a:t>の混載したチップで、</a:t>
            </a:r>
            <a:r>
              <a:rPr kumimoji="1" lang="en-US" altLang="ja-JP" dirty="0" err="1"/>
              <a:t>SoC</a:t>
            </a:r>
            <a:r>
              <a:rPr kumimoji="1" lang="ja-JP" altLang="en-US" dirty="0"/>
              <a:t>型</a:t>
            </a:r>
            <a:r>
              <a:rPr kumimoji="1" lang="en-US" altLang="ja-JP" dirty="0" err="1"/>
              <a:t>FPGA</a:t>
            </a:r>
            <a:r>
              <a:rPr kumimoji="1" lang="ja-JP" altLang="en-US" dirty="0"/>
              <a:t>と呼ばれます。このタイプはホストを必要とせず、独立して動作が可能です。</a:t>
            </a:r>
            <a:r>
              <a:rPr kumimoji="1" lang="en-US" altLang="ja-JP" dirty="0" err="1"/>
              <a:t>Zynq</a:t>
            </a:r>
            <a:r>
              <a:rPr kumimoji="1" lang="ja-JP" altLang="en-US" dirty="0"/>
              <a:t>は各種組み込みシステム、ロボット、ドローンの制御などに使われます。同じタイプの</a:t>
            </a:r>
            <a:r>
              <a:rPr kumimoji="1" lang="en-US" altLang="ja-JP" dirty="0" err="1"/>
              <a:t>FPGA</a:t>
            </a:r>
            <a:r>
              <a:rPr kumimoji="1" lang="ja-JP" altLang="en-US" dirty="0"/>
              <a:t>は</a:t>
            </a:r>
            <a:r>
              <a:rPr kumimoji="1" lang="en-US" altLang="ja-JP" dirty="0"/>
              <a:t>Intel(Altera)</a:t>
            </a:r>
            <a:r>
              <a:rPr kumimoji="1" lang="ja-JP" altLang="en-US" dirty="0"/>
              <a:t>の</a:t>
            </a:r>
            <a:r>
              <a:rPr kumimoji="1" lang="en-US" altLang="ja-JP" dirty="0"/>
              <a:t>Arria10,</a:t>
            </a:r>
            <a:r>
              <a:rPr kumimoji="1" lang="ja-JP" altLang="en-US" dirty="0"/>
              <a:t> </a:t>
            </a:r>
            <a:r>
              <a:rPr kumimoji="1" lang="en-US" altLang="ja-JP" dirty="0" err="1"/>
              <a:t>Stratix10</a:t>
            </a:r>
            <a:r>
              <a:rPr kumimoji="1" lang="ja-JP" altLang="en-US" dirty="0"/>
              <a:t>などに使われています。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33</a:t>
            </a:fld>
            <a:endParaRPr lang="en-US" altLang="ja-JP"/>
          </a:p>
        </p:txBody>
      </p:sp>
    </p:spTree>
    <p:extLst>
      <p:ext uri="{BB962C8B-B14F-4D97-AF65-F5344CB8AC3E}">
        <p14:creationId xmlns:p14="http://schemas.microsoft.com/office/powerpoint/2010/main" val="2437998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今日のポイントをインフォ丸が示します。</a:t>
            </a:r>
            <a:r>
              <a:rPr kumimoji="1" lang="en-US" altLang="ja-JP" dirty="0"/>
              <a:t>FPGA</a:t>
            </a:r>
            <a:r>
              <a:rPr kumimoji="1" lang="ja-JP" altLang="en-US"/>
              <a:t>は急激に発達しているデバイスです。世の中の動きに注意しましょう。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43</a:t>
            </a:fld>
            <a:endParaRPr lang="ja-JP" altLang="en-US"/>
          </a:p>
        </p:txBody>
      </p:sp>
    </p:spTree>
    <p:extLst>
      <p:ext uri="{BB962C8B-B14F-4D97-AF65-F5344CB8AC3E}">
        <p14:creationId xmlns:p14="http://schemas.microsoft.com/office/powerpoint/2010/main" val="3980949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今回は珍しく語句の選択問題です。</a:t>
            </a:r>
          </a:p>
        </p:txBody>
      </p:sp>
      <p:sp>
        <p:nvSpPr>
          <p:cNvPr id="4" name="スライド番号プレースホルダー 3"/>
          <p:cNvSpPr>
            <a:spLocks noGrp="1"/>
          </p:cNvSpPr>
          <p:nvPr>
            <p:ph type="sldNum" sz="quarter" idx="10"/>
          </p:nvPr>
        </p:nvSpPr>
        <p:spPr/>
        <p:txBody>
          <a:bodyPr/>
          <a:lstStyle/>
          <a:p>
            <a:fld id="{44E60EA4-7371-486A-BED2-9245F4397AAB}" type="slidenum">
              <a:rPr lang="en-US" altLang="ja-JP" smtClean="0"/>
              <a:pPr/>
              <a:t>44</a:t>
            </a:fld>
            <a:endParaRPr lang="en-US" altLang="ja-JP"/>
          </a:p>
        </p:txBody>
      </p:sp>
    </p:spTree>
    <p:extLst>
      <p:ext uri="{BB962C8B-B14F-4D97-AF65-F5344CB8AC3E}">
        <p14:creationId xmlns:p14="http://schemas.microsoft.com/office/powerpoint/2010/main" val="378252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2767A-0CE1-4BA0-8041-35FC286F2667}" type="slidenum">
              <a:rPr lang="en-US" altLang="ja-JP"/>
              <a:pPr/>
              <a:t>4</a:t>
            </a:fld>
            <a:endParaRPr lang="en-US" altLang="ja-JP"/>
          </a:p>
        </p:txBody>
      </p:sp>
      <p:sp>
        <p:nvSpPr>
          <p:cNvPr id="183298" name="Rectangle 2"/>
          <p:cNvSpPr>
            <a:spLocks noGrp="1" noRot="1" noChangeAspect="1" noChangeArrowheads="1" noTextEdit="1"/>
          </p:cNvSpPr>
          <p:nvPr>
            <p:ph type="sldImg"/>
          </p:nvPr>
        </p:nvSpPr>
        <p:spPr>
          <a:xfrm>
            <a:off x="1144588" y="685800"/>
            <a:ext cx="4573587" cy="3430588"/>
          </a:xfrm>
          <a:ln/>
        </p:spPr>
      </p:sp>
      <p:sp>
        <p:nvSpPr>
          <p:cNvPr id="183299" name="Rectangle 3"/>
          <p:cNvSpPr>
            <a:spLocks noGrp="1" noChangeArrowheads="1"/>
          </p:cNvSpPr>
          <p:nvPr>
            <p:ph type="body" idx="1"/>
          </p:nvPr>
        </p:nvSpPr>
        <p:spPr/>
        <p:txBody>
          <a:bodyPr/>
          <a:lstStyle/>
          <a:p>
            <a:r>
              <a:rPr lang="ja-JP" altLang="en-US" dirty="0"/>
              <a:t>皆さんはブール代数を習ったときに、全ての論理式は加法標準形、すなわち、</a:t>
            </a:r>
            <a:r>
              <a:rPr lang="en-US" altLang="ja-JP" dirty="0"/>
              <a:t>NOT-AND-OR</a:t>
            </a:r>
            <a:r>
              <a:rPr lang="ja-JP" altLang="en-US" dirty="0"/>
              <a:t>の形で実現できることがわかったと思います。</a:t>
            </a:r>
            <a:r>
              <a:rPr lang="en-US" altLang="ja-JP" dirty="0"/>
              <a:t>AND</a:t>
            </a:r>
            <a:r>
              <a:rPr lang="ja-JP" altLang="en-US" dirty="0"/>
              <a:t>入力の選択（どの入力を繋ぐか、</a:t>
            </a:r>
            <a:r>
              <a:rPr lang="en-US" altLang="ja-JP" dirty="0"/>
              <a:t>NOT</a:t>
            </a:r>
            <a:r>
              <a:rPr lang="ja-JP" altLang="en-US" dirty="0"/>
              <a:t>かそのままか）と、</a:t>
            </a:r>
            <a:r>
              <a:rPr lang="en-US" altLang="ja-JP" dirty="0"/>
              <a:t>AND</a:t>
            </a:r>
            <a:r>
              <a:rPr lang="ja-JP" altLang="en-US" dirty="0"/>
              <a:t>－</a:t>
            </a:r>
            <a:r>
              <a:rPr lang="en-US" altLang="ja-JP" dirty="0"/>
              <a:t>OR</a:t>
            </a:r>
            <a:r>
              <a:rPr lang="ja-JP" altLang="en-US" dirty="0"/>
              <a:t>の結合を切ったり繋いだりすれば、任意の論理積項の組み合わせが作れ、任意の論理式を作ることができます。これが</a:t>
            </a:r>
            <a:r>
              <a:rPr lang="en-US" altLang="ja-JP" dirty="0"/>
              <a:t>AND-OR</a:t>
            </a:r>
            <a:r>
              <a:rPr lang="ja-JP" altLang="en-US" dirty="0"/>
              <a:t>を使ったプロダクトターム方式の</a:t>
            </a:r>
            <a:r>
              <a:rPr lang="en-US" altLang="ja-JP" dirty="0"/>
              <a:t>SPLD</a:t>
            </a:r>
            <a:r>
              <a:rPr lang="ja-JP" altLang="en-US" dirty="0"/>
              <a:t>の原理です。</a:t>
            </a:r>
            <a:endParaRPr lang="ja-JP" altLang="ja-JP" dirty="0"/>
          </a:p>
        </p:txBody>
      </p:sp>
    </p:spTree>
    <p:extLst>
      <p:ext uri="{BB962C8B-B14F-4D97-AF65-F5344CB8AC3E}">
        <p14:creationId xmlns:p14="http://schemas.microsoft.com/office/powerpoint/2010/main" val="358789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BCA9B-AE53-4BA8-9AB6-C2AA861DE00D}" type="slidenum">
              <a:rPr lang="en-US" altLang="ja-JP"/>
              <a:pPr/>
              <a:t>5</a:t>
            </a:fld>
            <a:endParaRPr lang="en-US" altLang="ja-JP"/>
          </a:p>
        </p:txBody>
      </p:sp>
      <p:sp>
        <p:nvSpPr>
          <p:cNvPr id="185346" name="Rectangle 2"/>
          <p:cNvSpPr>
            <a:spLocks noGrp="1" noRot="1" noChangeAspect="1" noChangeArrowheads="1" noTextEdit="1"/>
          </p:cNvSpPr>
          <p:nvPr>
            <p:ph type="sldImg"/>
          </p:nvPr>
        </p:nvSpPr>
        <p:spPr>
          <a:xfrm>
            <a:off x="1144588" y="685800"/>
            <a:ext cx="4573587" cy="3430588"/>
          </a:xfrm>
          <a:ln/>
        </p:spPr>
      </p:sp>
      <p:sp>
        <p:nvSpPr>
          <p:cNvPr id="185347" name="Rectangle 3"/>
          <p:cNvSpPr>
            <a:spLocks noGrp="1" noChangeArrowheads="1"/>
          </p:cNvSpPr>
          <p:nvPr>
            <p:ph type="body" idx="1"/>
          </p:nvPr>
        </p:nvSpPr>
        <p:spPr/>
        <p:txBody>
          <a:bodyPr/>
          <a:lstStyle/>
          <a:p>
            <a:r>
              <a:rPr lang="ja-JP" altLang="en-US" dirty="0"/>
              <a:t>この例では</a:t>
            </a:r>
            <a:r>
              <a:rPr lang="en-US" altLang="ja-JP" dirty="0"/>
              <a:t>A</a:t>
            </a:r>
            <a:r>
              <a:rPr lang="ja-JP" altLang="en-US" dirty="0"/>
              <a:t>＆</a:t>
            </a:r>
            <a:r>
              <a:rPr lang="en-US" altLang="ja-JP" dirty="0"/>
              <a:t>B</a:t>
            </a:r>
            <a:r>
              <a:rPr lang="ja-JP" altLang="en-US" dirty="0"/>
              <a:t>と</a:t>
            </a:r>
            <a:r>
              <a:rPr lang="en-US" altLang="ja-JP" dirty="0"/>
              <a:t>C</a:t>
            </a:r>
            <a:r>
              <a:rPr lang="ja-JP" altLang="en-US" dirty="0"/>
              <a:t>バー＆</a:t>
            </a:r>
            <a:r>
              <a:rPr lang="en-US" altLang="ja-JP" dirty="0"/>
              <a:t>D</a:t>
            </a:r>
            <a:r>
              <a:rPr lang="ja-JP" altLang="en-US" dirty="0"/>
              <a:t>バーの論理積を実現する結線を示します。このように一つ一つの積項を</a:t>
            </a:r>
            <a:r>
              <a:rPr lang="en-US" altLang="ja-JP" dirty="0"/>
              <a:t>AND</a:t>
            </a:r>
            <a:r>
              <a:rPr lang="ja-JP" altLang="en-US" dirty="0"/>
              <a:t>ゲートで作り、これらを</a:t>
            </a:r>
            <a:r>
              <a:rPr lang="en-US" altLang="ja-JP" dirty="0"/>
              <a:t>OR</a:t>
            </a:r>
            <a:r>
              <a:rPr lang="ja-JP" altLang="en-US" dirty="0"/>
              <a:t>ゲートに入力します。</a:t>
            </a:r>
          </a:p>
        </p:txBody>
      </p:sp>
    </p:spTree>
    <p:extLst>
      <p:ext uri="{BB962C8B-B14F-4D97-AF65-F5344CB8AC3E}">
        <p14:creationId xmlns:p14="http://schemas.microsoft.com/office/powerpoint/2010/main" val="357343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60170D-2B22-4219-956A-54B1C3DB4FF7}" type="slidenum">
              <a:rPr lang="en-US" altLang="ja-JP"/>
              <a:pPr/>
              <a:t>6</a:t>
            </a:fld>
            <a:endParaRPr lang="en-US" altLang="ja-JP"/>
          </a:p>
        </p:txBody>
      </p:sp>
      <p:sp>
        <p:nvSpPr>
          <p:cNvPr id="187394" name="Rectangle 2"/>
          <p:cNvSpPr>
            <a:spLocks noGrp="1" noRot="1" noChangeAspect="1" noChangeArrowheads="1" noTextEdit="1"/>
          </p:cNvSpPr>
          <p:nvPr>
            <p:ph type="sldImg"/>
          </p:nvPr>
        </p:nvSpPr>
        <p:spPr>
          <a:xfrm>
            <a:off x="1144588" y="685800"/>
            <a:ext cx="4573587" cy="3430588"/>
          </a:xfrm>
          <a:ln/>
        </p:spPr>
      </p:sp>
      <p:sp>
        <p:nvSpPr>
          <p:cNvPr id="187395" name="Rectangle 3"/>
          <p:cNvSpPr>
            <a:spLocks noGrp="1" noChangeArrowheads="1"/>
          </p:cNvSpPr>
          <p:nvPr>
            <p:ph type="body" idx="1"/>
          </p:nvPr>
        </p:nvSpPr>
        <p:spPr/>
        <p:txBody>
          <a:bodyPr/>
          <a:lstStyle/>
          <a:p>
            <a:r>
              <a:rPr lang="ja-JP" altLang="en-US" dirty="0"/>
              <a:t>単純なメモリは、アドレスを入力、データを出力として考えると、真理値表の代わりに使えるので、任意の組み合わせ回路を実現することができます。しかし、通常のメモリは小さい面積で大きな容量を実現するのに特化した構造を持っているので、小規模の入出力で高速性が要求される論理回路に使う場合不利が大きいです。このため、実際には記憶要素にマルチプレクサのツリーを組み合わせて表を実現します。これを</a:t>
            </a:r>
            <a:r>
              <a:rPr lang="en-US" altLang="ja-JP" dirty="0"/>
              <a:t>Look</a:t>
            </a:r>
            <a:r>
              <a:rPr lang="ja-JP" altLang="en-US" dirty="0"/>
              <a:t> </a:t>
            </a:r>
            <a:r>
              <a:rPr lang="en-US" altLang="ja-JP" dirty="0"/>
              <a:t>Up</a:t>
            </a:r>
            <a:r>
              <a:rPr lang="ja-JP" altLang="en-US" dirty="0"/>
              <a:t> </a:t>
            </a:r>
            <a:r>
              <a:rPr lang="en-US" altLang="ja-JP" dirty="0"/>
              <a:t>Table</a:t>
            </a:r>
            <a:r>
              <a:rPr lang="ja-JP" altLang="en-US" dirty="0"/>
              <a:t> </a:t>
            </a:r>
            <a:r>
              <a:rPr lang="en-US" altLang="ja-JP" dirty="0"/>
              <a:t>(LUT)</a:t>
            </a:r>
            <a:r>
              <a:rPr lang="ja-JP" altLang="en-US" dirty="0"/>
              <a:t>と呼びます。</a:t>
            </a:r>
          </a:p>
        </p:txBody>
      </p:sp>
    </p:spTree>
    <p:extLst>
      <p:ext uri="{BB962C8B-B14F-4D97-AF65-F5344CB8AC3E}">
        <p14:creationId xmlns:p14="http://schemas.microsoft.com/office/powerpoint/2010/main" val="35881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C5246-7159-463E-A46A-60FE6CB3A738}" type="slidenum">
              <a:rPr lang="en-US" altLang="ja-JP"/>
              <a:pPr/>
              <a:t>7</a:t>
            </a:fld>
            <a:endParaRPr lang="en-US" altLang="ja-JP"/>
          </a:p>
        </p:txBody>
      </p:sp>
      <p:sp>
        <p:nvSpPr>
          <p:cNvPr id="189442" name="Rectangle 2"/>
          <p:cNvSpPr>
            <a:spLocks noGrp="1" noRot="1" noChangeAspect="1" noChangeArrowheads="1" noTextEdit="1"/>
          </p:cNvSpPr>
          <p:nvPr>
            <p:ph type="sldImg"/>
          </p:nvPr>
        </p:nvSpPr>
        <p:spPr>
          <a:xfrm>
            <a:off x="1144588" y="685800"/>
            <a:ext cx="4573587" cy="3430588"/>
          </a:xfrm>
          <a:ln/>
        </p:spPr>
      </p:sp>
      <p:sp>
        <p:nvSpPr>
          <p:cNvPr id="189443" name="Rectangle 3"/>
          <p:cNvSpPr>
            <a:spLocks noGrp="1" noChangeArrowheads="1"/>
          </p:cNvSpPr>
          <p:nvPr>
            <p:ph type="body" idx="1"/>
          </p:nvPr>
        </p:nvSpPr>
        <p:spPr/>
        <p:txBody>
          <a:bodyPr/>
          <a:lstStyle/>
          <a:p>
            <a:r>
              <a:rPr lang="en-US" altLang="ja-JP" dirty="0"/>
              <a:t>LUT</a:t>
            </a:r>
            <a:r>
              <a:rPr lang="ja-JP" altLang="en-US" dirty="0"/>
              <a:t>による論理の実現の例を示します。同じ列のマルチプレクサには同じ制御入力を繋ぎ、１ならば下から、</a:t>
            </a:r>
            <a:r>
              <a:rPr lang="en-US" altLang="ja-JP" dirty="0"/>
              <a:t>0</a:t>
            </a:r>
            <a:r>
              <a:rPr lang="ja-JP" altLang="en-US" dirty="0"/>
              <a:t>ならば上からの入力を出力に流します。</a:t>
            </a:r>
            <a:r>
              <a:rPr lang="en-US" altLang="ja-JP" dirty="0"/>
              <a:t>ABC</a:t>
            </a:r>
            <a:r>
              <a:rPr lang="ja-JP" altLang="en-US" dirty="0"/>
              <a:t>の順に</a:t>
            </a:r>
            <a:r>
              <a:rPr lang="en-US" altLang="ja-JP" dirty="0"/>
              <a:t>011</a:t>
            </a:r>
            <a:r>
              <a:rPr lang="ja-JP" altLang="en-US" dirty="0"/>
              <a:t>を入れると、上から</a:t>
            </a:r>
            <a:r>
              <a:rPr lang="en-US" altLang="ja-JP" dirty="0"/>
              <a:t>3</a:t>
            </a:r>
            <a:r>
              <a:rPr lang="ja-JP" altLang="en-US" dirty="0"/>
              <a:t>番目のデータが取り出せることが分かります。</a:t>
            </a:r>
            <a:r>
              <a:rPr lang="en-US" altLang="ja-JP" dirty="0"/>
              <a:t>(</a:t>
            </a:r>
            <a:r>
              <a:rPr lang="ja-JP" altLang="en-US" dirty="0"/>
              <a:t>表と右の図で</a:t>
            </a:r>
            <a:r>
              <a:rPr lang="en-US" altLang="ja-JP" dirty="0"/>
              <a:t>ABC</a:t>
            </a:r>
            <a:r>
              <a:rPr lang="ja-JP" altLang="en-US" dirty="0"/>
              <a:t>が逆順な点にご注意ください。）すなわちこの回路は表として働いています。マルチプレクサは以前紹介した方法で簡単に作れるので、この方法は入力が</a:t>
            </a:r>
            <a:r>
              <a:rPr lang="en-US" altLang="ja-JP" dirty="0"/>
              <a:t>6,7</a:t>
            </a:r>
            <a:r>
              <a:rPr lang="ja-JP" altLang="en-US" dirty="0"/>
              <a:t>よりも小さい場合には効率的です。</a:t>
            </a:r>
          </a:p>
        </p:txBody>
      </p:sp>
    </p:spTree>
    <p:extLst>
      <p:ext uri="{BB962C8B-B14F-4D97-AF65-F5344CB8AC3E}">
        <p14:creationId xmlns:p14="http://schemas.microsoft.com/office/powerpoint/2010/main" val="368304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33E13-082C-4B47-A70E-E5C9B32F3CE7}" type="slidenum">
              <a:rPr lang="en-US" altLang="ja-JP"/>
              <a:pPr/>
              <a:t>8</a:t>
            </a:fld>
            <a:endParaRPr lang="en-US" altLang="ja-JP"/>
          </a:p>
        </p:txBody>
      </p:sp>
      <p:sp>
        <p:nvSpPr>
          <p:cNvPr id="191490" name="Rectangle 2"/>
          <p:cNvSpPr>
            <a:spLocks noGrp="1" noRot="1" noChangeAspect="1" noChangeArrowheads="1" noTextEdit="1"/>
          </p:cNvSpPr>
          <p:nvPr>
            <p:ph type="sldImg"/>
          </p:nvPr>
        </p:nvSpPr>
        <p:spPr>
          <a:xfrm>
            <a:off x="1144588" y="685800"/>
            <a:ext cx="4573587" cy="3430588"/>
          </a:xfrm>
          <a:ln/>
        </p:spPr>
      </p:sp>
      <p:sp>
        <p:nvSpPr>
          <p:cNvPr id="191491" name="Rectangle 3"/>
          <p:cNvSpPr>
            <a:spLocks noGrp="1" noChangeArrowheads="1"/>
          </p:cNvSpPr>
          <p:nvPr>
            <p:ph type="body" idx="1"/>
          </p:nvPr>
        </p:nvSpPr>
        <p:spPr/>
        <p:txBody>
          <a:bodyPr/>
          <a:lstStyle/>
          <a:p>
            <a:r>
              <a:rPr lang="ja-JP" altLang="en-US" dirty="0"/>
              <a:t>プロダクトターム方式は、</a:t>
            </a:r>
            <a:r>
              <a:rPr lang="en-US" altLang="ja-JP" dirty="0"/>
              <a:t>AND</a:t>
            </a:r>
            <a:r>
              <a:rPr lang="ja-JP" altLang="en-US" dirty="0"/>
              <a:t>出力から出てくる積項を複数の</a:t>
            </a:r>
            <a:r>
              <a:rPr lang="en-US" altLang="ja-JP" dirty="0"/>
              <a:t>OR</a:t>
            </a:r>
            <a:r>
              <a:rPr lang="ja-JP" altLang="en-US" dirty="0"/>
              <a:t>ゲートで共有することができます。すなわち、場合によっては多入力、多出力回路が効率的に実現できます。しかし、</a:t>
            </a:r>
            <a:r>
              <a:rPr lang="en-US" altLang="ja-JP" dirty="0"/>
              <a:t>AND</a:t>
            </a:r>
            <a:r>
              <a:rPr lang="ja-JP" altLang="en-US" dirty="0"/>
              <a:t>ゲートの数、</a:t>
            </a:r>
            <a:r>
              <a:rPr lang="en-US" altLang="ja-JP" dirty="0"/>
              <a:t>OR</a:t>
            </a:r>
            <a:r>
              <a:rPr lang="ja-JP" altLang="en-US" dirty="0"/>
              <a:t>ゲートの入力数にかなり余裕がないと、本当に任意の論理式は実現できません。先にしめした例では、</a:t>
            </a:r>
            <a:r>
              <a:rPr lang="en-US" altLang="ja-JP" dirty="0"/>
              <a:t>AND</a:t>
            </a:r>
            <a:r>
              <a:rPr lang="ja-JP" altLang="en-US" dirty="0"/>
              <a:t>ゲートは</a:t>
            </a:r>
            <a:r>
              <a:rPr lang="en-US" altLang="ja-JP" dirty="0"/>
              <a:t>4</a:t>
            </a:r>
            <a:r>
              <a:rPr lang="ja-JP" altLang="en-US" dirty="0"/>
              <a:t>つしかないので積項が</a:t>
            </a:r>
            <a:r>
              <a:rPr lang="en-US" altLang="ja-JP" dirty="0"/>
              <a:t>4</a:t>
            </a:r>
            <a:r>
              <a:rPr lang="ja-JP" altLang="en-US" dirty="0" err="1"/>
              <a:t>つを</a:t>
            </a:r>
            <a:r>
              <a:rPr lang="ja-JP" altLang="en-US" dirty="0"/>
              <a:t>越えると実現できなくなってしまいます。プロダクトターム方式は結線の交点上のスイッチで実現するので、</a:t>
            </a:r>
            <a:r>
              <a:rPr lang="en-US" altLang="ja-JP" dirty="0"/>
              <a:t>EEPROM</a:t>
            </a:r>
            <a:r>
              <a:rPr lang="ja-JP" altLang="en-US" dirty="0" err="1"/>
              <a:t>、</a:t>
            </a:r>
            <a:r>
              <a:rPr lang="ja-JP" altLang="en-US" dirty="0"/>
              <a:t>フラッシュ</a:t>
            </a:r>
            <a:r>
              <a:rPr lang="en-US" altLang="ja-JP" dirty="0"/>
              <a:t>ROM</a:t>
            </a:r>
            <a:r>
              <a:rPr lang="ja-JP" altLang="en-US" dirty="0"/>
              <a:t>などによる実現に適しています。</a:t>
            </a:r>
            <a:endParaRPr lang="en-US" altLang="ja-JP" dirty="0"/>
          </a:p>
          <a:p>
            <a:r>
              <a:rPr lang="ja-JP" altLang="en-US" dirty="0"/>
              <a:t>一方で、</a:t>
            </a:r>
            <a:r>
              <a:rPr lang="en-US" altLang="ja-JP" dirty="0"/>
              <a:t>LUT</a:t>
            </a:r>
            <a:r>
              <a:rPr lang="ja-JP" altLang="en-US" dirty="0"/>
              <a:t>は真理値表なので本当に任意の論理式が実現できます。しかし、</a:t>
            </a:r>
            <a:r>
              <a:rPr lang="en-US" altLang="ja-JP" dirty="0"/>
              <a:t>2</a:t>
            </a:r>
            <a:r>
              <a:rPr lang="ja-JP" altLang="en-US" dirty="0" err="1"/>
              <a:t>の入力数乗の</a:t>
            </a:r>
            <a:r>
              <a:rPr lang="ja-JP" altLang="en-US" dirty="0"/>
              <a:t>オーダーで表のサイズが大きくなるので、入力数は通常</a:t>
            </a:r>
            <a:r>
              <a:rPr lang="en-US" altLang="ja-JP" dirty="0"/>
              <a:t>4-6</a:t>
            </a:r>
            <a:r>
              <a:rPr lang="ja-JP" altLang="en-US" dirty="0"/>
              <a:t>程度に限定されます。途中結果の共有はできません。</a:t>
            </a:r>
            <a:r>
              <a:rPr lang="en-US" altLang="ja-JP" dirty="0"/>
              <a:t>LUT</a:t>
            </a:r>
            <a:r>
              <a:rPr lang="ja-JP" altLang="en-US" dirty="0"/>
              <a:t>方式は様々な方式で実現できますが、最近は</a:t>
            </a:r>
            <a:r>
              <a:rPr lang="en-US" altLang="ja-JP" dirty="0"/>
              <a:t>SRAM</a:t>
            </a:r>
            <a:r>
              <a:rPr lang="ja-JP" altLang="en-US" dirty="0"/>
              <a:t>型が良く使われます。</a:t>
            </a:r>
            <a:endParaRPr lang="ja-JP" altLang="ja-JP" dirty="0"/>
          </a:p>
        </p:txBody>
      </p:sp>
    </p:spTree>
    <p:extLst>
      <p:ext uri="{BB962C8B-B14F-4D97-AF65-F5344CB8AC3E}">
        <p14:creationId xmlns:p14="http://schemas.microsoft.com/office/powerpoint/2010/main" val="218955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B40C69-97C9-4EFE-AE07-81DE2E900212}" type="slidenum">
              <a:rPr lang="en-US" altLang="ja-JP"/>
              <a:pPr/>
              <a:t>9</a:t>
            </a:fld>
            <a:endParaRPr lang="en-US" altLang="ja-JP"/>
          </a:p>
        </p:txBody>
      </p:sp>
      <p:sp>
        <p:nvSpPr>
          <p:cNvPr id="193538" name="Rectangle 2"/>
          <p:cNvSpPr>
            <a:spLocks noGrp="1" noRot="1" noChangeAspect="1" noChangeArrowheads="1" noTextEdit="1"/>
          </p:cNvSpPr>
          <p:nvPr>
            <p:ph type="sldImg"/>
          </p:nvPr>
        </p:nvSpPr>
        <p:spPr>
          <a:xfrm>
            <a:off x="1144588" y="685800"/>
            <a:ext cx="4573587" cy="3430588"/>
          </a:xfrm>
          <a:ln/>
        </p:spPr>
      </p:sp>
      <p:sp>
        <p:nvSpPr>
          <p:cNvPr id="193539" name="Rectangle 3"/>
          <p:cNvSpPr>
            <a:spLocks noGrp="1" noChangeArrowheads="1"/>
          </p:cNvSpPr>
          <p:nvPr>
            <p:ph type="body" idx="1"/>
          </p:nvPr>
        </p:nvSpPr>
        <p:spPr/>
        <p:txBody>
          <a:bodyPr/>
          <a:lstStyle/>
          <a:p>
            <a:r>
              <a:rPr lang="ja-JP" altLang="en-US" sz="900" dirty="0"/>
              <a:t>組み合わせ回路の出力に</a:t>
            </a:r>
            <a:r>
              <a:rPr lang="en-US" altLang="ja-JP" sz="900" dirty="0"/>
              <a:t>D-F.F.</a:t>
            </a:r>
            <a:r>
              <a:rPr lang="ja-JP" altLang="en-US" sz="900" dirty="0"/>
              <a:t>を付け、さらにフィードバックを付けることで順序回路が実現できます。このためには、</a:t>
            </a:r>
            <a:r>
              <a:rPr lang="en-US" altLang="ja-JP" sz="900" dirty="0"/>
              <a:t>F.F.</a:t>
            </a:r>
            <a:r>
              <a:rPr lang="ja-JP" altLang="en-US" sz="900" dirty="0"/>
              <a:t>の出力回路を選択可能にしてやる必要があります。図は</a:t>
            </a:r>
            <a:r>
              <a:rPr lang="en-US" altLang="ja-JP" sz="900" dirty="0"/>
              <a:t>Lattice</a:t>
            </a:r>
            <a:r>
              <a:rPr lang="ja-JP" altLang="en-US" sz="900" dirty="0"/>
              <a:t>社の</a:t>
            </a:r>
            <a:r>
              <a:rPr lang="en-US" altLang="ja-JP" sz="900" dirty="0"/>
              <a:t>GAL</a:t>
            </a:r>
            <a:r>
              <a:rPr lang="ja-JP" altLang="en-US" sz="900" dirty="0"/>
              <a:t>の出力回路の例です。出力は</a:t>
            </a:r>
            <a:r>
              <a:rPr lang="en-US" altLang="ja-JP" sz="900" dirty="0"/>
              <a:t>F.F.</a:t>
            </a:r>
            <a:r>
              <a:rPr lang="ja-JP" altLang="en-US" sz="900" dirty="0"/>
              <a:t>を介したものと介さないものが選択可能で、</a:t>
            </a:r>
            <a:r>
              <a:rPr lang="en-US" altLang="ja-JP" sz="900" dirty="0"/>
              <a:t>3</a:t>
            </a:r>
            <a:r>
              <a:rPr lang="ja-JP" altLang="en-US" sz="900" dirty="0"/>
              <a:t>ステート出力になっています。また、組み合わせ回路にフィードバックすることもできるようになっています。このような構成の</a:t>
            </a:r>
            <a:r>
              <a:rPr lang="en-US" altLang="ja-JP" sz="900" dirty="0"/>
              <a:t>PLD</a:t>
            </a:r>
            <a:r>
              <a:rPr lang="ja-JP" altLang="en-US" sz="900" dirty="0"/>
              <a:t>を</a:t>
            </a:r>
            <a:r>
              <a:rPr lang="en-US" altLang="ja-JP" sz="900" dirty="0"/>
              <a:t>Simple</a:t>
            </a:r>
            <a:r>
              <a:rPr lang="ja-JP" altLang="en-US" sz="900" dirty="0"/>
              <a:t> </a:t>
            </a:r>
            <a:r>
              <a:rPr lang="en-US" altLang="ja-JP" sz="900" dirty="0"/>
              <a:t>PLD</a:t>
            </a:r>
            <a:r>
              <a:rPr lang="ja-JP" altLang="en-US" sz="900" dirty="0"/>
              <a:t>（</a:t>
            </a:r>
            <a:r>
              <a:rPr lang="en-US" altLang="ja-JP" sz="900" dirty="0"/>
              <a:t>SPLD)</a:t>
            </a:r>
            <a:r>
              <a:rPr lang="ja-JP" altLang="en-US" sz="900" dirty="0"/>
              <a:t>と呼びます。</a:t>
            </a:r>
          </a:p>
        </p:txBody>
      </p:sp>
    </p:spTree>
    <p:extLst>
      <p:ext uri="{BB962C8B-B14F-4D97-AF65-F5344CB8AC3E}">
        <p14:creationId xmlns:p14="http://schemas.microsoft.com/office/powerpoint/2010/main" val="121846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F06FCD9-C721-4FF4-A381-2D4D38B618D7}" type="slidenum">
              <a:rPr lang="en-US" altLang="ja-JP"/>
              <a:pPr/>
              <a:t>‹#›</a:t>
            </a:fld>
            <a:endParaRPr lang="en-US" altLang="ja-JP"/>
          </a:p>
        </p:txBody>
      </p:sp>
    </p:spTree>
    <p:extLst>
      <p:ext uri="{BB962C8B-B14F-4D97-AF65-F5344CB8AC3E}">
        <p14:creationId xmlns:p14="http://schemas.microsoft.com/office/powerpoint/2010/main" val="98785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4D3E8BE-A73F-432F-87D8-FB149C598445}" type="slidenum">
              <a:rPr lang="en-US" altLang="ja-JP"/>
              <a:pPr/>
              <a:t>‹#›</a:t>
            </a:fld>
            <a:endParaRPr lang="en-US" altLang="ja-JP"/>
          </a:p>
        </p:txBody>
      </p:sp>
    </p:spTree>
    <p:extLst>
      <p:ext uri="{BB962C8B-B14F-4D97-AF65-F5344CB8AC3E}">
        <p14:creationId xmlns:p14="http://schemas.microsoft.com/office/powerpoint/2010/main" val="192450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19BEF69-BDDF-439F-9FAE-C9203E5D880A}" type="slidenum">
              <a:rPr lang="en-US" altLang="ja-JP"/>
              <a:pPr/>
              <a:t>‹#›</a:t>
            </a:fld>
            <a:endParaRPr lang="en-US" altLang="ja-JP"/>
          </a:p>
        </p:txBody>
      </p:sp>
    </p:spTree>
    <p:extLst>
      <p:ext uri="{BB962C8B-B14F-4D97-AF65-F5344CB8AC3E}">
        <p14:creationId xmlns:p14="http://schemas.microsoft.com/office/powerpoint/2010/main" val="111866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6553200" y="6245225"/>
            <a:ext cx="2133600" cy="476250"/>
          </a:xfrm>
        </p:spPr>
        <p:txBody>
          <a:bodyPr/>
          <a:lstStyle>
            <a:lvl1pPr>
              <a:defRPr/>
            </a:lvl1pPr>
          </a:lstStyle>
          <a:p>
            <a:fld id="{D5BCDEA0-D231-43CE-AC5B-380E2297F738}" type="slidenum">
              <a:rPr lang="en-US" altLang="ja-JP"/>
              <a:pPr/>
              <a:t>‹#›</a:t>
            </a:fld>
            <a:endParaRPr lang="en-US" altLang="ja-JP"/>
          </a:p>
        </p:txBody>
      </p:sp>
    </p:spTree>
    <p:extLst>
      <p:ext uri="{BB962C8B-B14F-4D97-AF65-F5344CB8AC3E}">
        <p14:creationId xmlns:p14="http://schemas.microsoft.com/office/powerpoint/2010/main" val="4859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46AE970-AE98-44EF-A43D-4B401B496F6E}" type="slidenum">
              <a:rPr lang="en-US" altLang="ja-JP"/>
              <a:pPr/>
              <a:t>‹#›</a:t>
            </a:fld>
            <a:endParaRPr lang="en-US" altLang="ja-JP"/>
          </a:p>
        </p:txBody>
      </p:sp>
    </p:spTree>
    <p:extLst>
      <p:ext uri="{BB962C8B-B14F-4D97-AF65-F5344CB8AC3E}">
        <p14:creationId xmlns:p14="http://schemas.microsoft.com/office/powerpoint/2010/main" val="389322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29E2AE7-F5A8-48F1-8E85-682D025B65EC}" type="slidenum">
              <a:rPr lang="en-US" altLang="ja-JP"/>
              <a:pPr/>
              <a:t>‹#›</a:t>
            </a:fld>
            <a:endParaRPr lang="en-US" altLang="ja-JP"/>
          </a:p>
        </p:txBody>
      </p:sp>
    </p:spTree>
    <p:extLst>
      <p:ext uri="{BB962C8B-B14F-4D97-AF65-F5344CB8AC3E}">
        <p14:creationId xmlns:p14="http://schemas.microsoft.com/office/powerpoint/2010/main" val="229912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8802BAF7-4E94-4234-91B2-33942A7B3604}" type="slidenum">
              <a:rPr lang="en-US" altLang="ja-JP"/>
              <a:pPr/>
              <a:t>‹#›</a:t>
            </a:fld>
            <a:endParaRPr lang="en-US" altLang="ja-JP"/>
          </a:p>
        </p:txBody>
      </p:sp>
    </p:spTree>
    <p:extLst>
      <p:ext uri="{BB962C8B-B14F-4D97-AF65-F5344CB8AC3E}">
        <p14:creationId xmlns:p14="http://schemas.microsoft.com/office/powerpoint/2010/main" val="147377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441E1CD9-42EB-4468-A946-A2ECFDDF4084}" type="slidenum">
              <a:rPr lang="en-US" altLang="ja-JP"/>
              <a:pPr/>
              <a:t>‹#›</a:t>
            </a:fld>
            <a:endParaRPr lang="en-US" altLang="ja-JP"/>
          </a:p>
        </p:txBody>
      </p:sp>
    </p:spTree>
    <p:extLst>
      <p:ext uri="{BB962C8B-B14F-4D97-AF65-F5344CB8AC3E}">
        <p14:creationId xmlns:p14="http://schemas.microsoft.com/office/powerpoint/2010/main" val="29396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5D8F03E6-6ABC-4819-A697-09811AF390F9}" type="slidenum">
              <a:rPr lang="en-US" altLang="ja-JP"/>
              <a:pPr/>
              <a:t>‹#›</a:t>
            </a:fld>
            <a:endParaRPr lang="en-US" altLang="ja-JP"/>
          </a:p>
        </p:txBody>
      </p:sp>
    </p:spTree>
    <p:extLst>
      <p:ext uri="{BB962C8B-B14F-4D97-AF65-F5344CB8AC3E}">
        <p14:creationId xmlns:p14="http://schemas.microsoft.com/office/powerpoint/2010/main" val="383098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97A21B98-AF24-47A6-9B74-659BA47C0E5E}" type="slidenum">
              <a:rPr lang="en-US" altLang="ja-JP"/>
              <a:pPr/>
              <a:t>‹#›</a:t>
            </a:fld>
            <a:endParaRPr lang="en-US" altLang="ja-JP"/>
          </a:p>
        </p:txBody>
      </p:sp>
    </p:spTree>
    <p:extLst>
      <p:ext uri="{BB962C8B-B14F-4D97-AF65-F5344CB8AC3E}">
        <p14:creationId xmlns:p14="http://schemas.microsoft.com/office/powerpoint/2010/main" val="334195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81008DC6-A8F5-436B-B875-6598624954A0}" type="slidenum">
              <a:rPr lang="en-US" altLang="ja-JP"/>
              <a:pPr/>
              <a:t>‹#›</a:t>
            </a:fld>
            <a:endParaRPr lang="en-US" altLang="ja-JP"/>
          </a:p>
        </p:txBody>
      </p:sp>
    </p:spTree>
    <p:extLst>
      <p:ext uri="{BB962C8B-B14F-4D97-AF65-F5344CB8AC3E}">
        <p14:creationId xmlns:p14="http://schemas.microsoft.com/office/powerpoint/2010/main" val="314532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9ABB337C-FFF0-49E3-A8A3-70008E5AA77D}" type="slidenum">
              <a:rPr lang="en-US" altLang="ja-JP"/>
              <a:pPr/>
              <a:t>‹#›</a:t>
            </a:fld>
            <a:endParaRPr lang="en-US" altLang="ja-JP"/>
          </a:p>
        </p:txBody>
      </p:sp>
    </p:spTree>
    <p:extLst>
      <p:ext uri="{BB962C8B-B14F-4D97-AF65-F5344CB8AC3E}">
        <p14:creationId xmlns:p14="http://schemas.microsoft.com/office/powerpoint/2010/main" val="145950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B44A8A8-01EE-449C-9EF5-892EB6361E38}"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a:xfrm>
            <a:off x="457200" y="274638"/>
            <a:ext cx="8435975" cy="1655762"/>
          </a:xfrm>
          <a:solidFill>
            <a:srgbClr val="FFFF66"/>
          </a:solidFill>
        </p:spPr>
        <p:txBody>
          <a:bodyPr/>
          <a:lstStyle/>
          <a:p>
            <a:pPr eaLnBrk="1" hangingPunct="1"/>
            <a:r>
              <a:rPr lang="ja-JP" altLang="en-US" dirty="0"/>
              <a:t>プログラマブルデバイス　</a:t>
            </a:r>
            <a:br>
              <a:rPr lang="en-US" altLang="ja-JP" dirty="0"/>
            </a:br>
            <a:r>
              <a:rPr lang="en-US" altLang="ja-JP" sz="2400" dirty="0"/>
              <a:t>FPGA</a:t>
            </a:r>
            <a:r>
              <a:rPr lang="ja-JP" altLang="en-US" sz="2400" dirty="0"/>
              <a:t>があれば何でもできる</a:t>
            </a:r>
            <a:br>
              <a:rPr lang="en-US" altLang="ja-JP" sz="2400" dirty="0"/>
            </a:br>
            <a:r>
              <a:rPr lang="ja-JP" altLang="en-US" sz="2400" dirty="0"/>
              <a:t>テキスト</a:t>
            </a:r>
            <a:r>
              <a:rPr lang="en-US" altLang="ja-JP" sz="2400" dirty="0"/>
              <a:t>9</a:t>
            </a:r>
            <a:r>
              <a:rPr lang="ja-JP" altLang="en-US" sz="2400" dirty="0"/>
              <a:t>章　</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3075" name="テキスト ボックス 1"/>
          <p:cNvSpPr txBox="1">
            <a:spLocks noChangeArrowheads="1"/>
          </p:cNvSpPr>
          <p:nvPr/>
        </p:nvSpPr>
        <p:spPr bwMode="auto">
          <a:xfrm>
            <a:off x="903288" y="2492375"/>
            <a:ext cx="76995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t>FPGA(Field Programmable Gate Array)</a:t>
            </a:r>
            <a:r>
              <a:rPr lang="ja-JP" altLang="en-US" sz="2400" dirty="0"/>
              <a:t>は夢のデバイス</a:t>
            </a:r>
            <a:endParaRPr lang="en-US" altLang="ja-JP" sz="2400" dirty="0"/>
          </a:p>
          <a:p>
            <a:pPr eaLnBrk="1" hangingPunct="1">
              <a:spcBef>
                <a:spcPct val="0"/>
              </a:spcBef>
              <a:buFontTx/>
              <a:buNone/>
            </a:pPr>
            <a:r>
              <a:rPr lang="ja-JP" altLang="en-US" sz="2400" dirty="0"/>
              <a:t>ほとんど全てのことが実現でき、簡単に設計ができ、しかも</a:t>
            </a:r>
            <a:endParaRPr lang="en-US" altLang="ja-JP" sz="2400" dirty="0"/>
          </a:p>
          <a:p>
            <a:pPr eaLnBrk="1" hangingPunct="1">
              <a:spcBef>
                <a:spcPct val="0"/>
              </a:spcBef>
              <a:buFontTx/>
              <a:buNone/>
            </a:pPr>
            <a:r>
              <a:rPr lang="ja-JP" altLang="en-US" sz="2400" dirty="0"/>
              <a:t>安い（モノによっては高いけど</a:t>
            </a:r>
            <a:r>
              <a:rPr lang="ja-JP" altLang="en-US" sz="2400" dirty="0" err="1"/>
              <a:t>、、</a:t>
            </a:r>
            <a:r>
              <a:rPr lang="ja-JP" altLang="en-US" sz="2400" dirty="0"/>
              <a:t>）</a:t>
            </a:r>
            <a:endParaRPr lang="en-US" altLang="ja-JP" sz="2400" dirty="0"/>
          </a:p>
          <a:p>
            <a:pPr eaLnBrk="1" hangingPunct="1">
              <a:spcBef>
                <a:spcPct val="0"/>
              </a:spcBef>
              <a:buFontTx/>
              <a:buNone/>
            </a:pPr>
            <a:endParaRPr lang="en-US" altLang="ja-JP" sz="2400" dirty="0"/>
          </a:p>
          <a:p>
            <a:pPr eaLnBrk="1" hangingPunct="1">
              <a:spcBef>
                <a:spcPct val="0"/>
              </a:spcBef>
              <a:buFontTx/>
              <a:buNone/>
            </a:pPr>
            <a:endParaRPr lang="en-US" altLang="ja-JP" sz="2400" dirty="0"/>
          </a:p>
        </p:txBody>
      </p:sp>
      <p:pic>
        <p:nvPicPr>
          <p:cNvPr id="2" name="オーディオ 1">
            <a:hlinkClick r:id="" action="ppaction://media"/>
            <a:extLst>
              <a:ext uri="{FF2B5EF4-FFF2-40B4-BE49-F238E27FC236}">
                <a16:creationId xmlns:a16="http://schemas.microsoft.com/office/drawing/2014/main" id="{249A799A-2CF2-47BF-B44F-2D60C280F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18321548"/>
      </p:ext>
    </p:extLst>
  </p:cSld>
  <p:clrMapOvr>
    <a:masterClrMapping/>
  </p:clrMapOvr>
  <mc:AlternateContent xmlns:mc="http://schemas.openxmlformats.org/markup-compatibility/2006">
    <mc:Choice xmlns:p14="http://schemas.microsoft.com/office/powerpoint/2010/main" Requires="p14">
      <p:transition spd="slow" p14:dur="2000" advTm="50801"/>
    </mc:Choice>
    <mc:Fallback>
      <p:transition spd="slow" advTm="5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ltLang="ja-JP" sz="4000" b="1"/>
              <a:t>CPLD</a:t>
            </a:r>
            <a:r>
              <a:rPr lang="ja-JP" altLang="en-US" sz="4000" b="1"/>
              <a:t>　</a:t>
            </a:r>
            <a:r>
              <a:rPr lang="en-US" altLang="ja-JP" sz="4000" b="1"/>
              <a:t>(Complex</a:t>
            </a:r>
            <a:r>
              <a:rPr lang="ja-JP" altLang="en-US" sz="4000" b="1"/>
              <a:t>　</a:t>
            </a:r>
            <a:r>
              <a:rPr lang="en-US" altLang="ja-JP" sz="4000" b="1"/>
              <a:t>PLD)</a:t>
            </a:r>
          </a:p>
        </p:txBody>
      </p:sp>
      <p:grpSp>
        <p:nvGrpSpPr>
          <p:cNvPr id="194563" name="Group 3"/>
          <p:cNvGrpSpPr>
            <a:grpSpLocks/>
          </p:cNvGrpSpPr>
          <p:nvPr/>
        </p:nvGrpSpPr>
        <p:grpSpPr bwMode="auto">
          <a:xfrm>
            <a:off x="1182688" y="1916113"/>
            <a:ext cx="2392362" cy="2952750"/>
            <a:chOff x="1850" y="981"/>
            <a:chExt cx="2449" cy="2585"/>
          </a:xfrm>
        </p:grpSpPr>
        <p:sp>
          <p:nvSpPr>
            <p:cNvPr id="194564" name="Rectangle 4"/>
            <p:cNvSpPr>
              <a:spLocks noChangeArrowheads="1"/>
            </p:cNvSpPr>
            <p:nvPr/>
          </p:nvSpPr>
          <p:spPr bwMode="auto">
            <a:xfrm>
              <a:off x="1850" y="1117"/>
              <a:ext cx="394" cy="554"/>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a:t>SPLD</a:t>
              </a:r>
            </a:p>
          </p:txBody>
        </p:sp>
        <p:sp>
          <p:nvSpPr>
            <p:cNvPr id="194565" name="Rectangle 5"/>
            <p:cNvSpPr>
              <a:spLocks noChangeArrowheads="1"/>
            </p:cNvSpPr>
            <p:nvPr/>
          </p:nvSpPr>
          <p:spPr bwMode="auto">
            <a:xfrm>
              <a:off x="2621" y="981"/>
              <a:ext cx="907" cy="2585"/>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b="1"/>
                <a:t>プログラマブル</a:t>
              </a:r>
            </a:p>
            <a:p>
              <a:pPr algn="ctr"/>
              <a:r>
                <a:rPr lang="ja-JP" altLang="en-US" sz="1200" b="1"/>
                <a:t>スイッチ</a:t>
              </a:r>
            </a:p>
            <a:p>
              <a:pPr algn="ctr"/>
              <a:endParaRPr lang="ja-JP" altLang="en-US" sz="1200" b="1"/>
            </a:p>
            <a:p>
              <a:pPr algn="ctr"/>
              <a:endParaRPr lang="ja-JP" altLang="en-US"/>
            </a:p>
            <a:p>
              <a:pPr algn="ctr"/>
              <a:endParaRPr lang="en-US" altLang="ja-JP" b="1"/>
            </a:p>
          </p:txBody>
        </p:sp>
        <p:sp>
          <p:nvSpPr>
            <p:cNvPr id="194566" name="Rectangle 6"/>
            <p:cNvSpPr>
              <a:spLocks noChangeArrowheads="1"/>
            </p:cNvSpPr>
            <p:nvPr/>
          </p:nvSpPr>
          <p:spPr bwMode="auto">
            <a:xfrm>
              <a:off x="1850" y="2014"/>
              <a:ext cx="394" cy="554"/>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a:t>SPLD</a:t>
              </a:r>
            </a:p>
          </p:txBody>
        </p:sp>
        <p:sp>
          <p:nvSpPr>
            <p:cNvPr id="194567" name="Rectangle 7"/>
            <p:cNvSpPr>
              <a:spLocks noChangeArrowheads="1"/>
            </p:cNvSpPr>
            <p:nvPr/>
          </p:nvSpPr>
          <p:spPr bwMode="auto">
            <a:xfrm>
              <a:off x="1850" y="2911"/>
              <a:ext cx="394" cy="554"/>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a:t>SPLD</a:t>
              </a:r>
            </a:p>
          </p:txBody>
        </p:sp>
        <p:sp>
          <p:nvSpPr>
            <p:cNvPr id="194568" name="Rectangle 8"/>
            <p:cNvSpPr>
              <a:spLocks noChangeArrowheads="1"/>
            </p:cNvSpPr>
            <p:nvPr/>
          </p:nvSpPr>
          <p:spPr bwMode="auto">
            <a:xfrm>
              <a:off x="3906" y="2931"/>
              <a:ext cx="393" cy="554"/>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a:t>SPLD</a:t>
              </a:r>
            </a:p>
          </p:txBody>
        </p:sp>
        <p:sp>
          <p:nvSpPr>
            <p:cNvPr id="194569" name="Rectangle 9"/>
            <p:cNvSpPr>
              <a:spLocks noChangeArrowheads="1"/>
            </p:cNvSpPr>
            <p:nvPr/>
          </p:nvSpPr>
          <p:spPr bwMode="auto">
            <a:xfrm>
              <a:off x="3906" y="2024"/>
              <a:ext cx="393" cy="554"/>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a:t>SPLD</a:t>
              </a:r>
            </a:p>
          </p:txBody>
        </p:sp>
        <p:sp>
          <p:nvSpPr>
            <p:cNvPr id="194570" name="Rectangle 10"/>
            <p:cNvSpPr>
              <a:spLocks noChangeArrowheads="1"/>
            </p:cNvSpPr>
            <p:nvPr/>
          </p:nvSpPr>
          <p:spPr bwMode="auto">
            <a:xfrm>
              <a:off x="3906" y="1152"/>
              <a:ext cx="393" cy="554"/>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a:t>SPLD</a:t>
              </a:r>
            </a:p>
          </p:txBody>
        </p:sp>
        <p:sp>
          <p:nvSpPr>
            <p:cNvPr id="194571" name="AutoShape 11"/>
            <p:cNvSpPr>
              <a:spLocks noChangeArrowheads="1"/>
            </p:cNvSpPr>
            <p:nvPr/>
          </p:nvSpPr>
          <p:spPr bwMode="auto">
            <a:xfrm>
              <a:off x="2342" y="1207"/>
              <a:ext cx="246" cy="91"/>
            </a:xfrm>
            <a:prstGeom prst="rightArrow">
              <a:avLst>
                <a:gd name="adj1" fmla="val 50000"/>
                <a:gd name="adj2" fmla="val 675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2" name="AutoShape 12"/>
            <p:cNvSpPr>
              <a:spLocks noChangeArrowheads="1"/>
            </p:cNvSpPr>
            <p:nvPr/>
          </p:nvSpPr>
          <p:spPr bwMode="auto">
            <a:xfrm>
              <a:off x="2343" y="1525"/>
              <a:ext cx="245" cy="91"/>
            </a:xfrm>
            <a:prstGeom prst="leftArrow">
              <a:avLst>
                <a:gd name="adj1" fmla="val 50000"/>
                <a:gd name="adj2" fmla="val 673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3" name="AutoShape 13"/>
            <p:cNvSpPr>
              <a:spLocks noChangeArrowheads="1"/>
            </p:cNvSpPr>
            <p:nvPr/>
          </p:nvSpPr>
          <p:spPr bwMode="auto">
            <a:xfrm>
              <a:off x="2342" y="2069"/>
              <a:ext cx="246" cy="91"/>
            </a:xfrm>
            <a:prstGeom prst="rightArrow">
              <a:avLst>
                <a:gd name="adj1" fmla="val 50000"/>
                <a:gd name="adj2" fmla="val 675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4" name="AutoShape 14"/>
            <p:cNvSpPr>
              <a:spLocks noChangeArrowheads="1"/>
            </p:cNvSpPr>
            <p:nvPr/>
          </p:nvSpPr>
          <p:spPr bwMode="auto">
            <a:xfrm>
              <a:off x="2343" y="2387"/>
              <a:ext cx="245" cy="91"/>
            </a:xfrm>
            <a:prstGeom prst="leftArrow">
              <a:avLst>
                <a:gd name="adj1" fmla="val 50000"/>
                <a:gd name="adj2" fmla="val 673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5" name="AutoShape 15"/>
            <p:cNvSpPr>
              <a:spLocks noChangeArrowheads="1"/>
            </p:cNvSpPr>
            <p:nvPr/>
          </p:nvSpPr>
          <p:spPr bwMode="auto">
            <a:xfrm>
              <a:off x="2342" y="2931"/>
              <a:ext cx="246" cy="91"/>
            </a:xfrm>
            <a:prstGeom prst="rightArrow">
              <a:avLst>
                <a:gd name="adj1" fmla="val 50000"/>
                <a:gd name="adj2" fmla="val 675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6" name="AutoShape 16"/>
            <p:cNvSpPr>
              <a:spLocks noChangeArrowheads="1"/>
            </p:cNvSpPr>
            <p:nvPr/>
          </p:nvSpPr>
          <p:spPr bwMode="auto">
            <a:xfrm>
              <a:off x="2343" y="3249"/>
              <a:ext cx="245" cy="91"/>
            </a:xfrm>
            <a:prstGeom prst="leftArrow">
              <a:avLst>
                <a:gd name="adj1" fmla="val 50000"/>
                <a:gd name="adj2" fmla="val 673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7" name="AutoShape 17"/>
            <p:cNvSpPr>
              <a:spLocks noChangeArrowheads="1"/>
            </p:cNvSpPr>
            <p:nvPr/>
          </p:nvSpPr>
          <p:spPr bwMode="auto">
            <a:xfrm>
              <a:off x="3562" y="2976"/>
              <a:ext cx="246" cy="91"/>
            </a:xfrm>
            <a:prstGeom prst="rightArrow">
              <a:avLst>
                <a:gd name="adj1" fmla="val 50000"/>
                <a:gd name="adj2" fmla="val 675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8" name="AutoShape 18"/>
            <p:cNvSpPr>
              <a:spLocks noChangeArrowheads="1"/>
            </p:cNvSpPr>
            <p:nvPr/>
          </p:nvSpPr>
          <p:spPr bwMode="auto">
            <a:xfrm>
              <a:off x="3563" y="3294"/>
              <a:ext cx="245" cy="91"/>
            </a:xfrm>
            <a:prstGeom prst="leftArrow">
              <a:avLst>
                <a:gd name="adj1" fmla="val 50000"/>
                <a:gd name="adj2" fmla="val 673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79" name="AutoShape 19"/>
            <p:cNvSpPr>
              <a:spLocks noChangeArrowheads="1"/>
            </p:cNvSpPr>
            <p:nvPr/>
          </p:nvSpPr>
          <p:spPr bwMode="auto">
            <a:xfrm>
              <a:off x="3562" y="2115"/>
              <a:ext cx="246" cy="91"/>
            </a:xfrm>
            <a:prstGeom prst="rightArrow">
              <a:avLst>
                <a:gd name="adj1" fmla="val 50000"/>
                <a:gd name="adj2" fmla="val 675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80" name="AutoShape 20"/>
            <p:cNvSpPr>
              <a:spLocks noChangeArrowheads="1"/>
            </p:cNvSpPr>
            <p:nvPr/>
          </p:nvSpPr>
          <p:spPr bwMode="auto">
            <a:xfrm>
              <a:off x="3563" y="2433"/>
              <a:ext cx="245" cy="91"/>
            </a:xfrm>
            <a:prstGeom prst="leftArrow">
              <a:avLst>
                <a:gd name="adj1" fmla="val 50000"/>
                <a:gd name="adj2" fmla="val 673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81" name="AutoShape 21"/>
            <p:cNvSpPr>
              <a:spLocks noChangeArrowheads="1"/>
            </p:cNvSpPr>
            <p:nvPr/>
          </p:nvSpPr>
          <p:spPr bwMode="auto">
            <a:xfrm>
              <a:off x="3562" y="1254"/>
              <a:ext cx="246" cy="91"/>
            </a:xfrm>
            <a:prstGeom prst="rightArrow">
              <a:avLst>
                <a:gd name="adj1" fmla="val 50000"/>
                <a:gd name="adj2" fmla="val 675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82" name="AutoShape 22"/>
            <p:cNvSpPr>
              <a:spLocks noChangeArrowheads="1"/>
            </p:cNvSpPr>
            <p:nvPr/>
          </p:nvSpPr>
          <p:spPr bwMode="auto">
            <a:xfrm>
              <a:off x="3563" y="1572"/>
              <a:ext cx="245" cy="91"/>
            </a:xfrm>
            <a:prstGeom prst="leftArrow">
              <a:avLst>
                <a:gd name="adj1" fmla="val 50000"/>
                <a:gd name="adj2" fmla="val 673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94583" name="Text Box 23"/>
          <p:cNvSpPr txBox="1">
            <a:spLocks noChangeArrowheads="1"/>
          </p:cNvSpPr>
          <p:nvPr/>
        </p:nvSpPr>
        <p:spPr bwMode="auto">
          <a:xfrm>
            <a:off x="1182688" y="5235575"/>
            <a:ext cx="226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Altera</a:t>
            </a:r>
            <a:r>
              <a:rPr lang="ja-JP" altLang="en-US" b="1"/>
              <a:t>社</a:t>
            </a:r>
          </a:p>
          <a:p>
            <a:r>
              <a:rPr lang="en-US" altLang="ja-JP" b="1"/>
              <a:t>MAX</a:t>
            </a:r>
            <a:r>
              <a:rPr lang="ja-JP" altLang="en-US" b="1"/>
              <a:t>シリーズなど</a:t>
            </a:r>
          </a:p>
        </p:txBody>
      </p:sp>
      <p:sp>
        <p:nvSpPr>
          <p:cNvPr id="194584" name="Text Box 24"/>
          <p:cNvSpPr txBox="1">
            <a:spLocks noChangeArrowheads="1"/>
          </p:cNvSpPr>
          <p:nvPr/>
        </p:nvSpPr>
        <p:spPr bwMode="auto">
          <a:xfrm>
            <a:off x="447675" y="11445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AND/OR</a:t>
            </a:r>
            <a:r>
              <a:rPr lang="ja-JP" altLang="en-US" b="1"/>
              <a:t>　ロジックブロック複数をスイッチで接続</a:t>
            </a:r>
          </a:p>
        </p:txBody>
      </p:sp>
      <p:grpSp>
        <p:nvGrpSpPr>
          <p:cNvPr id="194585" name="Group 25"/>
          <p:cNvGrpSpPr>
            <a:grpSpLocks/>
          </p:cNvGrpSpPr>
          <p:nvPr/>
        </p:nvGrpSpPr>
        <p:grpSpPr bwMode="auto">
          <a:xfrm>
            <a:off x="4581525" y="1920875"/>
            <a:ext cx="3429000" cy="879475"/>
            <a:chOff x="1488" y="576"/>
            <a:chExt cx="2160" cy="336"/>
          </a:xfrm>
        </p:grpSpPr>
        <p:sp>
          <p:nvSpPr>
            <p:cNvPr id="194586" name="Rectangle 26"/>
            <p:cNvSpPr>
              <a:spLocks noChangeArrowheads="1"/>
            </p:cNvSpPr>
            <p:nvPr/>
          </p:nvSpPr>
          <p:spPr bwMode="auto">
            <a:xfrm>
              <a:off x="1488"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87" name="Rectangle 27"/>
            <p:cNvSpPr>
              <a:spLocks noChangeArrowheads="1"/>
            </p:cNvSpPr>
            <p:nvPr/>
          </p:nvSpPr>
          <p:spPr bwMode="auto">
            <a:xfrm>
              <a:off x="2112"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88" name="Rectangle 28"/>
            <p:cNvSpPr>
              <a:spLocks noChangeArrowheads="1"/>
            </p:cNvSpPr>
            <p:nvPr/>
          </p:nvSpPr>
          <p:spPr bwMode="auto">
            <a:xfrm>
              <a:off x="2736"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89" name="Rectangle 29"/>
            <p:cNvSpPr>
              <a:spLocks noChangeArrowheads="1"/>
            </p:cNvSpPr>
            <p:nvPr/>
          </p:nvSpPr>
          <p:spPr bwMode="auto">
            <a:xfrm>
              <a:off x="3408"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4590" name="Group 30"/>
          <p:cNvGrpSpPr>
            <a:grpSpLocks/>
          </p:cNvGrpSpPr>
          <p:nvPr/>
        </p:nvGrpSpPr>
        <p:grpSpPr bwMode="auto">
          <a:xfrm>
            <a:off x="4581525" y="3140075"/>
            <a:ext cx="3429000" cy="879475"/>
            <a:chOff x="1488" y="576"/>
            <a:chExt cx="2160" cy="336"/>
          </a:xfrm>
        </p:grpSpPr>
        <p:sp>
          <p:nvSpPr>
            <p:cNvPr id="194591" name="Rectangle 31"/>
            <p:cNvSpPr>
              <a:spLocks noChangeArrowheads="1"/>
            </p:cNvSpPr>
            <p:nvPr/>
          </p:nvSpPr>
          <p:spPr bwMode="auto">
            <a:xfrm>
              <a:off x="1488"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92" name="Rectangle 32"/>
            <p:cNvSpPr>
              <a:spLocks noChangeArrowheads="1"/>
            </p:cNvSpPr>
            <p:nvPr/>
          </p:nvSpPr>
          <p:spPr bwMode="auto">
            <a:xfrm>
              <a:off x="2112"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93" name="Rectangle 33"/>
            <p:cNvSpPr>
              <a:spLocks noChangeArrowheads="1"/>
            </p:cNvSpPr>
            <p:nvPr/>
          </p:nvSpPr>
          <p:spPr bwMode="auto">
            <a:xfrm>
              <a:off x="2736"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94" name="Rectangle 34"/>
            <p:cNvSpPr>
              <a:spLocks noChangeArrowheads="1"/>
            </p:cNvSpPr>
            <p:nvPr/>
          </p:nvSpPr>
          <p:spPr bwMode="auto">
            <a:xfrm>
              <a:off x="3408"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4595" name="Group 35"/>
          <p:cNvGrpSpPr>
            <a:grpSpLocks/>
          </p:cNvGrpSpPr>
          <p:nvPr/>
        </p:nvGrpSpPr>
        <p:grpSpPr bwMode="auto">
          <a:xfrm>
            <a:off x="4581525" y="4359275"/>
            <a:ext cx="3429000" cy="879475"/>
            <a:chOff x="1488" y="576"/>
            <a:chExt cx="2160" cy="336"/>
          </a:xfrm>
        </p:grpSpPr>
        <p:sp>
          <p:nvSpPr>
            <p:cNvPr id="194596" name="Rectangle 36"/>
            <p:cNvSpPr>
              <a:spLocks noChangeArrowheads="1"/>
            </p:cNvSpPr>
            <p:nvPr/>
          </p:nvSpPr>
          <p:spPr bwMode="auto">
            <a:xfrm>
              <a:off x="1488"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97" name="Rectangle 37"/>
            <p:cNvSpPr>
              <a:spLocks noChangeArrowheads="1"/>
            </p:cNvSpPr>
            <p:nvPr/>
          </p:nvSpPr>
          <p:spPr bwMode="auto">
            <a:xfrm>
              <a:off x="2112"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98" name="Rectangle 38"/>
            <p:cNvSpPr>
              <a:spLocks noChangeArrowheads="1"/>
            </p:cNvSpPr>
            <p:nvPr/>
          </p:nvSpPr>
          <p:spPr bwMode="auto">
            <a:xfrm>
              <a:off x="2736"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599" name="Rectangle 39"/>
            <p:cNvSpPr>
              <a:spLocks noChangeArrowheads="1"/>
            </p:cNvSpPr>
            <p:nvPr/>
          </p:nvSpPr>
          <p:spPr bwMode="auto">
            <a:xfrm>
              <a:off x="3408" y="576"/>
              <a:ext cx="240" cy="33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94600" name="Rectangle 40"/>
          <p:cNvSpPr>
            <a:spLocks noChangeArrowheads="1"/>
          </p:cNvSpPr>
          <p:nvPr/>
        </p:nvSpPr>
        <p:spPr bwMode="auto">
          <a:xfrm rot="-5400000">
            <a:off x="6207126" y="1181100"/>
            <a:ext cx="215900" cy="3559175"/>
          </a:xfrm>
          <a:prstGeom prst="rect">
            <a:avLst/>
          </a:prstGeom>
          <a:solidFill>
            <a:srgbClr val="00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01" name="Rectangle 41"/>
          <p:cNvSpPr>
            <a:spLocks noChangeArrowheads="1"/>
          </p:cNvSpPr>
          <p:nvPr/>
        </p:nvSpPr>
        <p:spPr bwMode="auto">
          <a:xfrm>
            <a:off x="7164388" y="1844675"/>
            <a:ext cx="265112" cy="3455988"/>
          </a:xfrm>
          <a:prstGeom prst="rect">
            <a:avLst/>
          </a:prstGeom>
          <a:solidFill>
            <a:srgbClr val="00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02" name="Rectangle 42"/>
          <p:cNvSpPr>
            <a:spLocks noChangeArrowheads="1"/>
          </p:cNvSpPr>
          <p:nvPr/>
        </p:nvSpPr>
        <p:spPr bwMode="auto">
          <a:xfrm>
            <a:off x="5103813" y="1844675"/>
            <a:ext cx="265112" cy="3455988"/>
          </a:xfrm>
          <a:prstGeom prst="rect">
            <a:avLst/>
          </a:prstGeom>
          <a:solidFill>
            <a:srgbClr val="00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03" name="Rectangle 43"/>
          <p:cNvSpPr>
            <a:spLocks noChangeArrowheads="1"/>
          </p:cNvSpPr>
          <p:nvPr/>
        </p:nvSpPr>
        <p:spPr bwMode="auto">
          <a:xfrm rot="-5400000">
            <a:off x="6177757" y="2404268"/>
            <a:ext cx="215900" cy="3560763"/>
          </a:xfrm>
          <a:prstGeom prst="rect">
            <a:avLst/>
          </a:prstGeom>
          <a:solidFill>
            <a:srgbClr val="00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04" name="Rectangle 44"/>
          <p:cNvSpPr>
            <a:spLocks noChangeArrowheads="1"/>
          </p:cNvSpPr>
          <p:nvPr/>
        </p:nvSpPr>
        <p:spPr bwMode="auto">
          <a:xfrm>
            <a:off x="6167438" y="1844675"/>
            <a:ext cx="265112" cy="3455988"/>
          </a:xfrm>
          <a:prstGeom prst="rect">
            <a:avLst/>
          </a:prstGeom>
          <a:solidFill>
            <a:srgbClr val="00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05" name="Text Box 45"/>
          <p:cNvSpPr txBox="1">
            <a:spLocks noChangeArrowheads="1"/>
          </p:cNvSpPr>
          <p:nvPr/>
        </p:nvSpPr>
        <p:spPr bwMode="auto">
          <a:xfrm>
            <a:off x="5762625" y="1196975"/>
            <a:ext cx="1201738"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ja-JP" altLang="en-US" sz="1400" b="1">
                <a:latin typeface="Tahoma" panose="020B0604030504040204" pitchFamily="34" charset="0"/>
              </a:rPr>
              <a:t>プログラマブル</a:t>
            </a:r>
          </a:p>
          <a:p>
            <a:pPr>
              <a:lnSpc>
                <a:spcPct val="90000"/>
              </a:lnSpc>
              <a:spcBef>
                <a:spcPct val="20000"/>
              </a:spcBef>
              <a:buClr>
                <a:schemeClr val="folHlink"/>
              </a:buClr>
              <a:buSzPct val="95000"/>
              <a:buFont typeface="Wingdings" panose="05000000000000000000" pitchFamily="2" charset="2"/>
              <a:buNone/>
            </a:pPr>
            <a:r>
              <a:rPr lang="ja-JP" altLang="en-US" sz="1400" b="1">
                <a:latin typeface="Tahoma" panose="020B0604030504040204" pitchFamily="34" charset="0"/>
              </a:rPr>
              <a:t>スイッチ</a:t>
            </a:r>
          </a:p>
        </p:txBody>
      </p:sp>
      <p:sp>
        <p:nvSpPr>
          <p:cNvPr id="194606" name="Text Box 46"/>
          <p:cNvSpPr txBox="1">
            <a:spLocks noChangeArrowheads="1"/>
          </p:cNvSpPr>
          <p:nvPr/>
        </p:nvSpPr>
        <p:spPr bwMode="auto">
          <a:xfrm>
            <a:off x="4505325" y="2238375"/>
            <a:ext cx="539750"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200" b="1">
                <a:latin typeface="Tahoma" panose="020B0604030504040204" pitchFamily="34" charset="0"/>
              </a:rPr>
              <a:t>SPLD</a:t>
            </a:r>
          </a:p>
        </p:txBody>
      </p:sp>
      <p:sp>
        <p:nvSpPr>
          <p:cNvPr id="194607" name="Line 47"/>
          <p:cNvSpPr>
            <a:spLocks noChangeShapeType="1"/>
          </p:cNvSpPr>
          <p:nvPr/>
        </p:nvSpPr>
        <p:spPr bwMode="auto">
          <a:xfrm>
            <a:off x="6234113" y="1700213"/>
            <a:ext cx="65087" cy="2159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4608" name="Line 48"/>
          <p:cNvSpPr>
            <a:spLocks noChangeShapeType="1"/>
          </p:cNvSpPr>
          <p:nvPr/>
        </p:nvSpPr>
        <p:spPr bwMode="auto">
          <a:xfrm>
            <a:off x="6299200" y="170021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4609" name="Text Box 49"/>
          <p:cNvSpPr txBox="1">
            <a:spLocks noChangeArrowheads="1"/>
          </p:cNvSpPr>
          <p:nvPr/>
        </p:nvSpPr>
        <p:spPr bwMode="auto">
          <a:xfrm>
            <a:off x="5019675" y="5483225"/>
            <a:ext cx="218281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b="1">
                <a:latin typeface="Tahoma" panose="020B0604030504040204" pitchFamily="34" charset="0"/>
              </a:rPr>
              <a:t>2</a:t>
            </a:r>
            <a:r>
              <a:rPr lang="ja-JP" altLang="en-US" b="1">
                <a:latin typeface="Tahoma" panose="020B0604030504040204" pitchFamily="34" charset="0"/>
              </a:rPr>
              <a:t>次元構造で大規模化</a:t>
            </a:r>
          </a:p>
        </p:txBody>
      </p:sp>
      <p:pic>
        <p:nvPicPr>
          <p:cNvPr id="2" name="オーディオ 1">
            <a:hlinkClick r:id="" action="ppaction://media"/>
            <a:extLst>
              <a:ext uri="{FF2B5EF4-FFF2-40B4-BE49-F238E27FC236}">
                <a16:creationId xmlns:a16="http://schemas.microsoft.com/office/drawing/2014/main" id="{348A1B73-B0D0-41D5-995A-F671DA8FC7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343"/>
    </mc:Choice>
    <mc:Fallback>
      <p:transition spd="slow" advTm="6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1" x="8596313" y="3702050"/>
          <p14:tracePt t="711" x="8150225" y="3702050"/>
          <p14:tracePt t="716" x="7813675" y="3702050"/>
          <p14:tracePt t="725" x="7402513" y="3702050"/>
          <p14:tracePt t="733" x="7138988" y="3702050"/>
          <p14:tracePt t="741" x="6800850" y="3702050"/>
          <p14:tracePt t="749" x="6391275" y="3702050"/>
          <p14:tracePt t="759" x="6235700" y="3702050"/>
          <p14:tracePt t="766" x="6035675" y="3702050"/>
          <p14:tracePt t="774" x="5870575" y="3702050"/>
          <p14:tracePt t="782" x="5761038" y="3702050"/>
          <p14:tracePt t="791" x="5634038" y="3702050"/>
          <p14:tracePt t="798" x="5543550" y="3702050"/>
          <p14:tracePt t="807" x="5434013" y="3702050"/>
          <p14:tracePt t="814" x="5378450" y="3702050"/>
          <p14:tracePt t="824" x="5314950" y="3702050"/>
          <p14:tracePt t="829" x="5297488" y="3702050"/>
          <p14:tracePt t="845" x="5278438" y="3702050"/>
          <p14:tracePt t="1351" x="5278438" y="3684588"/>
          <p14:tracePt t="1357" x="5278438" y="3665538"/>
          <p14:tracePt t="1373" x="5278438" y="3657600"/>
          <p14:tracePt t="1389" x="5278438" y="3648075"/>
          <p14:tracePt t="1607" x="5278438" y="3611563"/>
          <p14:tracePt t="1614" x="5278438" y="3602038"/>
          <p14:tracePt t="1621" x="5278438" y="3584575"/>
          <p14:tracePt t="1629" x="5278438" y="3565525"/>
          <p14:tracePt t="1639" x="5251450" y="3548063"/>
          <p14:tracePt t="1646" x="5232400" y="3529013"/>
          <p14:tracePt t="1655" x="5232400" y="3519488"/>
          <p14:tracePt t="1663" x="5214938" y="3502025"/>
          <p14:tracePt t="1669" x="5195888" y="3492500"/>
          <p14:tracePt t="1678" x="5187950" y="3482975"/>
          <p14:tracePt t="1782" x="5178425" y="3482975"/>
          <p14:tracePt t="1790" x="5114925" y="3475038"/>
          <p14:tracePt t="1797" x="5041900" y="3475038"/>
          <p14:tracePt t="1805" x="4968875" y="3475038"/>
          <p14:tracePt t="1813" x="4859338" y="3475038"/>
          <p14:tracePt t="1821" x="4776788" y="3465513"/>
          <p14:tracePt t="1829" x="4722813" y="3465513"/>
          <p14:tracePt t="1839" x="4667250" y="3446463"/>
          <p14:tracePt t="1845" x="4622800" y="3446463"/>
          <p14:tracePt t="1855" x="4567238" y="3438525"/>
          <p14:tracePt t="1863" x="4540250" y="3429000"/>
          <p14:tracePt t="1868" x="4530725" y="3429000"/>
          <p14:tracePt t="1877" x="4521200" y="3429000"/>
          <p14:tracePt t="1892" x="4513263" y="3429000"/>
          <p14:tracePt t="1925" x="4494213" y="3419475"/>
          <p14:tracePt t="1933" x="4476750" y="3411538"/>
          <p14:tracePt t="1941" x="4421188" y="3402013"/>
          <p14:tracePt t="1949" x="4340225" y="3375025"/>
          <p14:tracePt t="1957" x="4248150" y="3346450"/>
          <p14:tracePt t="1965" x="4184650" y="3338513"/>
          <p14:tracePt t="1973" x="4084638" y="3273425"/>
          <p14:tracePt t="1981" x="4029075" y="3273425"/>
          <p14:tracePt t="1990" x="3965575" y="3236913"/>
          <p14:tracePt t="1997" x="3892550" y="3228975"/>
          <p14:tracePt t="2006" x="3865563" y="3219450"/>
          <p14:tracePt t="2012" x="3846513" y="3219450"/>
          <p14:tracePt t="2021" x="3810000" y="3209925"/>
          <p14:tracePt t="2095" x="3810000" y="3200400"/>
          <p14:tracePt t="2102" x="3810000" y="3182938"/>
          <p14:tracePt t="2112" x="3810000" y="3173413"/>
          <p14:tracePt t="2117" x="3802063" y="3155950"/>
          <p14:tracePt t="2125" x="3802063" y="3136900"/>
          <p14:tracePt t="2133" x="3792538" y="3119438"/>
          <p14:tracePt t="2141" x="3792538" y="3100388"/>
          <p14:tracePt t="2149" x="3792538" y="3090863"/>
          <p14:tracePt t="2157" x="3792538" y="3063875"/>
          <p14:tracePt t="2165" x="3765550" y="3046413"/>
          <p14:tracePt t="2181" x="3765550" y="3017838"/>
          <p14:tracePt t="2189" x="3765550" y="3000375"/>
          <p14:tracePt t="2197" x="3756025" y="2982913"/>
          <p14:tracePt t="2205" x="3756025" y="2963863"/>
          <p14:tracePt t="2213" x="3756025" y="2954338"/>
          <p14:tracePt t="2229" x="3756025" y="2936875"/>
          <p14:tracePt t="2241" x="3756025" y="2927350"/>
          <p14:tracePt t="2397" x="3756025" y="2917825"/>
          <p14:tracePt t="2558" x="3738563" y="2917825"/>
          <p14:tracePt t="2565" x="3683000" y="2917825"/>
          <p14:tracePt t="2573" x="3629025" y="2917825"/>
          <p14:tracePt t="2581" x="3563938" y="2917825"/>
          <p14:tracePt t="2589" x="3536950" y="2917825"/>
          <p14:tracePt t="2598" x="3482975" y="2909888"/>
          <p14:tracePt t="2605" x="3427413" y="2909888"/>
          <p14:tracePt t="2613" x="3382963" y="2909888"/>
          <p14:tracePt t="2623" x="3317875" y="2909888"/>
          <p14:tracePt t="2629" x="3281363" y="2909888"/>
          <p14:tracePt t="2645" x="3263900" y="2900363"/>
          <p14:tracePt t="2725" x="3263900" y="2890838"/>
          <p14:tracePt t="2734" x="3263900" y="2881313"/>
          <p14:tracePt t="2805" x="3263900" y="2854325"/>
          <p14:tracePt t="2813" x="3263900" y="2844800"/>
          <p14:tracePt t="2821" x="3254375" y="2827338"/>
          <p14:tracePt t="2829" x="3244850" y="2817813"/>
          <p14:tracePt t="2837" x="3227388" y="2800350"/>
          <p14:tracePt t="2845" x="3217863" y="2790825"/>
          <p14:tracePt t="2855" x="3190875" y="2763838"/>
          <p14:tracePt t="2861" x="3181350" y="2763838"/>
          <p14:tracePt t="2869" x="3171825" y="2754313"/>
          <p14:tracePt t="2893" x="3171825" y="2735263"/>
          <p14:tracePt t="2941" x="3163888" y="2727325"/>
          <p14:tracePt t="2950" x="3154363" y="2717800"/>
          <p14:tracePt t="2957" x="3136900" y="2698750"/>
          <p14:tracePt t="2966" x="3117850" y="2681288"/>
          <p14:tracePt t="2973" x="3117850" y="2662238"/>
          <p14:tracePt t="2983" x="3108325" y="2644775"/>
          <p14:tracePt t="2990" x="3100388" y="2617788"/>
          <p14:tracePt t="2998" x="3081338" y="2571750"/>
          <p14:tracePt t="3013" x="3071813" y="2554288"/>
          <p14:tracePt t="3022" x="3054350" y="2544763"/>
          <p14:tracePt t="3029" x="3054350" y="2535238"/>
          <p14:tracePt t="3109" x="3054350" y="2525713"/>
          <p14:tracePt t="3125" x="3063875" y="2498725"/>
          <p14:tracePt t="3133" x="3090863" y="2471738"/>
          <p14:tracePt t="3141" x="3108325" y="2452688"/>
          <p14:tracePt t="3149" x="3136900" y="2435225"/>
          <p14:tracePt t="3157" x="3171825" y="2416175"/>
          <p14:tracePt t="3165" x="3181350" y="2416175"/>
          <p14:tracePt t="3173" x="3227388" y="2389188"/>
          <p14:tracePt t="3181" x="3263900" y="2371725"/>
          <p14:tracePt t="3189" x="3290888" y="2371725"/>
          <p14:tracePt t="3197" x="3336925" y="2352675"/>
          <p14:tracePt t="3206" x="3373438" y="2352675"/>
          <p14:tracePt t="3212" x="3419475" y="2343150"/>
          <p14:tracePt t="3221" x="3419475" y="2335213"/>
          <p14:tracePt t="3228" x="3427413" y="2335213"/>
          <p14:tracePt t="3246" x="3436938" y="2335213"/>
          <p14:tracePt t="3277" x="3446463" y="2335213"/>
          <p14:tracePt t="3285" x="3455988" y="2335213"/>
          <p14:tracePt t="3293" x="3473450" y="2343150"/>
          <p14:tracePt t="3301" x="3519488" y="2371725"/>
          <p14:tracePt t="3310" x="3546475" y="2371725"/>
          <p14:tracePt t="3317" x="3563938" y="2379663"/>
          <p14:tracePt t="3325" x="3600450" y="2389188"/>
          <p14:tracePt t="3341" x="3609975" y="2398713"/>
          <p14:tracePt t="3349" x="3619500" y="2398713"/>
          <p14:tracePt t="3437" x="3629025" y="2408238"/>
          <p14:tracePt t="3480" x="3629025" y="2416175"/>
          <p14:tracePt t="3509" x="3629025" y="2425700"/>
          <p14:tracePt t="3517" x="3629025" y="2462213"/>
          <p14:tracePt t="3533" x="3646488" y="2489200"/>
          <p14:tracePt t="3542" x="3656013" y="2525713"/>
          <p14:tracePt t="3549" x="3665538" y="2562225"/>
          <p14:tracePt t="3557" x="3665538" y="2571750"/>
          <p14:tracePt t="3565" x="3673475" y="2608263"/>
          <p14:tracePt t="3573" x="3673475" y="2635250"/>
          <p14:tracePt t="3581" x="3673475" y="2654300"/>
          <p14:tracePt t="3589" x="3673475" y="2681288"/>
          <p14:tracePt t="3597" x="3692525" y="2708275"/>
          <p14:tracePt t="3605" x="3692525" y="2744788"/>
          <p14:tracePt t="3613" x="3692525" y="2763838"/>
          <p14:tracePt t="3621" x="3692525" y="2808288"/>
          <p14:tracePt t="3629" x="3692525" y="2836863"/>
          <p14:tracePt t="3638" x="3692525" y="2863850"/>
          <p14:tracePt t="3645" x="3692525" y="2900363"/>
          <p14:tracePt t="3654" x="3692525" y="2936875"/>
          <p14:tracePt t="3661" x="3692525" y="2954338"/>
          <p14:tracePt t="3670" x="3692525" y="2982913"/>
          <p14:tracePt t="3677" x="3692525" y="3000375"/>
          <p14:tracePt t="3685" x="3692525" y="3027363"/>
          <p14:tracePt t="3693" x="3692525" y="3054350"/>
          <p14:tracePt t="3701" x="3692525" y="3082925"/>
          <p14:tracePt t="3709" x="3692525" y="3090863"/>
          <p14:tracePt t="3717" x="3692525" y="3119438"/>
          <p14:tracePt t="3725" x="3692525" y="3136900"/>
          <p14:tracePt t="3733" x="3692525" y="3173413"/>
          <p14:tracePt t="3741" x="3692525" y="3182938"/>
          <p14:tracePt t="3749" x="3692525" y="3219450"/>
          <p14:tracePt t="3757" x="3692525" y="3265488"/>
          <p14:tracePt t="3766" x="3702050" y="3273425"/>
          <p14:tracePt t="3773" x="3709988" y="3309938"/>
          <p14:tracePt t="3797" x="3709988" y="3328988"/>
          <p14:tracePt t="3806" x="3709988" y="3355975"/>
          <p14:tracePt t="3822" x="3709988" y="3365500"/>
          <p14:tracePt t="3829" x="3709988" y="3375025"/>
          <p14:tracePt t="3839" x="3709988" y="3392488"/>
          <p14:tracePt t="3845" x="3709988" y="3411538"/>
          <p14:tracePt t="3856" x="3709988" y="3419475"/>
          <p14:tracePt t="3861" x="3709988" y="3438525"/>
          <p14:tracePt t="3870" x="3702050" y="3455988"/>
          <p14:tracePt t="3890" x="3702050" y="3465513"/>
          <p14:tracePt t="3892" x="3702050" y="3475038"/>
          <p14:tracePt t="3973" x="3692525" y="3492500"/>
          <p14:tracePt t="3982" x="3692525" y="3529013"/>
          <p14:tracePt t="4006" x="3683000" y="3548063"/>
          <p14:tracePt t="4022" x="3673475" y="3556000"/>
          <p14:tracePt t="4030" x="3665538" y="3556000"/>
          <p14:tracePt t="4046" x="3656013" y="3556000"/>
          <p14:tracePt t="4061" x="3636963" y="3575050"/>
          <p14:tracePt t="4070" x="3619500" y="3584575"/>
          <p14:tracePt t="4077" x="3582988" y="3592513"/>
          <p14:tracePt t="4085" x="3556000" y="3611563"/>
          <p14:tracePt t="4093" x="3519488" y="3611563"/>
          <p14:tracePt t="4101" x="3490913" y="3629025"/>
          <p14:tracePt t="4109" x="3463925" y="3629025"/>
          <p14:tracePt t="4117" x="3455988" y="3629025"/>
          <p14:tracePt t="4125" x="3419475" y="3629025"/>
          <p14:tracePt t="4141" x="3390900" y="3629025"/>
          <p14:tracePt t="4149" x="3382963" y="3629025"/>
          <p14:tracePt t="4157" x="3363913" y="3629025"/>
          <p14:tracePt t="4165" x="3346450" y="3629025"/>
          <p14:tracePt t="4181" x="3327400" y="3629025"/>
          <p14:tracePt t="4189" x="3317875" y="3629025"/>
          <p14:tracePt t="4197" x="3290888" y="3629025"/>
          <p14:tracePt t="4205" x="3273425" y="3621088"/>
          <p14:tracePt t="4213" x="3217863" y="3621088"/>
          <p14:tracePt t="4221" x="3171825" y="3584575"/>
          <p14:tracePt t="4229" x="3154363" y="3565525"/>
          <p14:tracePt t="4237" x="3136900" y="3556000"/>
          <p14:tracePt t="4246" x="3117850" y="3529013"/>
          <p14:tracePt t="4254" x="3081338" y="3519488"/>
          <p14:tracePt t="4261" x="3081338" y="3511550"/>
          <p14:tracePt t="4269" x="3071813" y="3511550"/>
          <p14:tracePt t="4277" x="3071813" y="3502025"/>
          <p14:tracePt t="4293" x="3071813" y="3492500"/>
          <p14:tracePt t="4309" x="3071813" y="3482975"/>
          <p14:tracePt t="4325" x="3071813" y="3475038"/>
          <p14:tracePt t="4333" x="3071813" y="3455988"/>
          <p14:tracePt t="4349" x="3071813" y="3438525"/>
          <p14:tracePt t="4357" x="3071813" y="3419475"/>
          <p14:tracePt t="4365" x="3081338" y="3402013"/>
          <p14:tracePt t="4374" x="3100388" y="3382963"/>
          <p14:tracePt t="4381" x="3127375" y="3382963"/>
          <p14:tracePt t="4389" x="3163888" y="3346450"/>
          <p14:tracePt t="4397" x="3190875" y="3338513"/>
          <p14:tracePt t="4405" x="3244850" y="3328988"/>
          <p14:tracePt t="4413" x="3290888" y="3302000"/>
          <p14:tracePt t="4421" x="3354388" y="3292475"/>
          <p14:tracePt t="4429" x="3373438" y="3292475"/>
          <p14:tracePt t="4437" x="3400425" y="3292475"/>
          <p14:tracePt t="4445" x="3419475" y="3282950"/>
          <p14:tracePt t="4461" x="3436938" y="3282950"/>
          <p14:tracePt t="4485" x="3446463" y="3282950"/>
          <p14:tracePt t="4518" x="3463925" y="3292475"/>
          <p14:tracePt t="4613" x="3463925" y="3302000"/>
          <p14:tracePt t="4669" x="3463925" y="3309938"/>
          <p14:tracePt t="4965" x="3473450" y="3309938"/>
          <p14:tracePt t="4981" x="3482975" y="3309938"/>
          <p14:tracePt t="4989" x="3500438" y="3309938"/>
          <p14:tracePt t="4997" x="3527425" y="3309938"/>
          <p14:tracePt t="5005" x="3573463" y="3309938"/>
          <p14:tracePt t="5013" x="3582988" y="3309938"/>
          <p14:tracePt t="5021" x="3619500" y="3309938"/>
          <p14:tracePt t="5029" x="3636963" y="3309938"/>
          <p14:tracePt t="5037" x="3656013" y="3338513"/>
          <p14:tracePt t="5045" x="3665538" y="3338513"/>
          <p14:tracePt t="5197" x="3673475" y="3346450"/>
          <p14:tracePt t="5253" x="3683000" y="3375025"/>
          <p14:tracePt t="5261" x="3702050" y="3382963"/>
          <p14:tracePt t="5269" x="3709988" y="3392488"/>
          <p14:tracePt t="5277" x="3719513" y="3402013"/>
          <p14:tracePt t="5293" x="3729038" y="3411538"/>
          <p14:tracePt t="5301" x="3738563" y="3419475"/>
          <p14:tracePt t="5424" x="3738563" y="3429000"/>
          <p14:tracePt t="5430" x="3738563" y="3446463"/>
          <p14:tracePt t="5438" x="3738563" y="3455988"/>
          <p14:tracePt t="5446" x="3738563" y="3465513"/>
          <p14:tracePt t="5457" x="3738563" y="3475038"/>
          <p14:tracePt t="5462" x="3738563" y="3492500"/>
          <p14:tracePt t="5474" x="3738563" y="3502025"/>
          <p14:tracePt t="5578" x="3738563" y="3511550"/>
          <p14:tracePt t="5580" x="3729038" y="3511550"/>
          <p14:tracePt t="5590" x="3702050" y="3538538"/>
          <p14:tracePt t="5598" x="3683000" y="3548063"/>
          <p14:tracePt t="5609" x="3656013" y="3575050"/>
          <p14:tracePt t="5614" x="3609975" y="3584575"/>
          <p14:tracePt t="5624" x="3592513" y="3602038"/>
          <p14:tracePt t="5630" x="3573463" y="3611563"/>
          <p14:tracePt t="5639" x="3563938" y="3611563"/>
          <p14:tracePt t="5694" x="3556000" y="3621088"/>
          <p14:tracePt t="5808" x="3556000" y="3629025"/>
          <p14:tracePt t="5815" x="3556000" y="3657600"/>
          <p14:tracePt t="5822" x="3556000" y="3694113"/>
          <p14:tracePt t="5830" x="3573463" y="3748088"/>
          <p14:tracePt t="5840" x="3582988" y="3784600"/>
          <p14:tracePt t="5847" x="3592513" y="3821113"/>
          <p14:tracePt t="5856" x="3592513" y="3848100"/>
          <p14:tracePt t="5861" x="3592513" y="3894138"/>
          <p14:tracePt t="5871" x="3592513" y="3911600"/>
          <p14:tracePt t="5878" x="3600450" y="3948113"/>
          <p14:tracePt t="5887" x="3619500" y="3984625"/>
          <p14:tracePt t="5913" x="3636963" y="4057650"/>
          <p14:tracePt t="5918" x="3636963" y="4076700"/>
          <p14:tracePt t="5926" x="3646488" y="4094163"/>
          <p14:tracePt t="5933" x="3646488" y="4103688"/>
          <p14:tracePt t="5941" x="3646488" y="4130675"/>
          <p14:tracePt t="5950" x="3673475" y="4149725"/>
          <p14:tracePt t="5957" x="3683000" y="4167188"/>
          <p14:tracePt t="5966" x="3683000" y="4176713"/>
          <p14:tracePt t="5974" x="3692525" y="4195763"/>
          <p14:tracePt t="5982" x="3702050" y="4213225"/>
          <p14:tracePt t="5997" x="3702050" y="4222750"/>
          <p14:tracePt t="6005" x="3709988" y="4240213"/>
          <p14:tracePt t="6159" x="3709988" y="4259263"/>
          <p14:tracePt t="6169" x="3709988" y="4276725"/>
          <p14:tracePt t="6180" x="3709988" y="4303713"/>
          <p14:tracePt t="6189" x="3709988" y="4322763"/>
          <p14:tracePt t="6197" x="3709988" y="4349750"/>
          <p14:tracePt t="6205" x="3709988" y="4386263"/>
          <p14:tracePt t="6213" x="3709988" y="4413250"/>
          <p14:tracePt t="6221" x="3709988" y="4441825"/>
          <p14:tracePt t="6229" x="3709988" y="4459288"/>
          <p14:tracePt t="6237" x="3702050" y="4505325"/>
          <p14:tracePt t="6245" x="3702050" y="4541838"/>
          <p14:tracePt t="6254" x="3692525" y="4568825"/>
          <p14:tracePt t="6261" x="3692525" y="4605338"/>
          <p14:tracePt t="6269" x="3673475" y="4624388"/>
          <p14:tracePt t="6277" x="3665538" y="4632325"/>
          <p14:tracePt t="6284" x="3656013" y="4651375"/>
          <p14:tracePt t="6301" x="3646488" y="4668838"/>
          <p14:tracePt t="6309" x="3619500" y="4705350"/>
          <p14:tracePt t="6317" x="3609975" y="4714875"/>
          <p14:tracePt t="6325" x="3582988" y="4732338"/>
          <p14:tracePt t="6333" x="3556000" y="4760913"/>
          <p14:tracePt t="6341" x="3519488" y="4768850"/>
          <p14:tracePt t="6349" x="3500438" y="4797425"/>
          <p14:tracePt t="6357" x="3455988" y="4814888"/>
          <p14:tracePt t="6365" x="3446463" y="4814888"/>
          <p14:tracePt t="6373" x="3419475" y="4824413"/>
          <p14:tracePt t="6381" x="3400425" y="4841875"/>
          <p14:tracePt t="6389" x="3382963" y="4841875"/>
          <p14:tracePt t="6397" x="3382963" y="4851400"/>
          <p14:tracePt t="6405" x="3354388" y="4860925"/>
          <p14:tracePt t="6413" x="3346450" y="4860925"/>
          <p14:tracePt t="6421" x="3336925" y="4860925"/>
          <p14:tracePt t="6429" x="3327400" y="4860925"/>
          <p14:tracePt t="6478" x="3309938" y="4860925"/>
          <p14:tracePt t="6493" x="3290888" y="4860925"/>
          <p14:tracePt t="6501" x="3273425" y="4860925"/>
          <p14:tracePt t="6509" x="3263900" y="4860925"/>
          <p14:tracePt t="6517" x="3236913" y="4841875"/>
          <p14:tracePt t="6533" x="3217863" y="4833938"/>
          <p14:tracePt t="6541" x="3208338" y="4824413"/>
          <p14:tracePt t="6557" x="3200400" y="4805363"/>
          <p14:tracePt t="6581" x="3200400" y="4797425"/>
          <p14:tracePt t="6599" x="3200400" y="4787900"/>
          <p14:tracePt t="6687" x="3190875" y="4778375"/>
          <p14:tracePt t="6758" x="3190875" y="4768850"/>
          <p14:tracePt t="6766" x="3190875" y="4760913"/>
          <p14:tracePt t="6786" x="3190875" y="4751388"/>
          <p14:tracePt t="6789" x="3190875" y="4732338"/>
          <p14:tracePt t="6797" x="3190875" y="4724400"/>
          <p14:tracePt t="6805" x="3190875" y="4714875"/>
          <p14:tracePt t="6974" x="3190875" y="4697413"/>
          <p14:tracePt t="6985" x="3190875" y="4678363"/>
          <p14:tracePt t="6989" x="3190875" y="4668838"/>
          <p14:tracePt t="7013" x="3190875" y="4651375"/>
          <p14:tracePt t="7037" x="3181350" y="4641850"/>
          <p14:tracePt t="7045" x="3171825" y="4632325"/>
          <p14:tracePt t="7085" x="3171825" y="4624388"/>
          <p14:tracePt t="7101" x="3171825" y="4614863"/>
          <p14:tracePt t="7125" x="3171825" y="4605338"/>
          <p14:tracePt t="7133" x="3181350" y="4595813"/>
          <p14:tracePt t="7149" x="3190875" y="4587875"/>
          <p14:tracePt t="7157" x="3200400" y="4578350"/>
          <p14:tracePt t="7165" x="3208338" y="4578350"/>
          <p14:tracePt t="7173" x="3227388" y="4559300"/>
          <p14:tracePt t="7180" x="3244850" y="4551363"/>
          <p14:tracePt t="7189" x="3263900" y="4541838"/>
          <p14:tracePt t="7206" x="3290888" y="4514850"/>
          <p14:tracePt t="7213" x="3327400" y="4495800"/>
          <p14:tracePt t="7237" x="3363913" y="4495800"/>
          <p14:tracePt t="7253" x="3373438" y="4495800"/>
          <p14:tracePt t="7261" x="3400425" y="4495800"/>
          <p14:tracePt t="7270" x="3419475" y="4495800"/>
          <p14:tracePt t="7277" x="3446463" y="4495800"/>
          <p14:tracePt t="7285" x="3463925" y="4495800"/>
          <p14:tracePt t="7294" x="3482975" y="4495800"/>
          <p14:tracePt t="7301" x="3509963" y="4495800"/>
          <p14:tracePt t="7309" x="3536950" y="4495800"/>
          <p14:tracePt t="7317" x="3546475" y="4495800"/>
          <p14:tracePt t="7325" x="3573463" y="4495800"/>
          <p14:tracePt t="7333" x="3582988" y="4495800"/>
          <p14:tracePt t="7341" x="3592513" y="4495800"/>
          <p14:tracePt t="7397" x="3609975" y="4505325"/>
          <p14:tracePt t="7405" x="3619500" y="4505325"/>
          <p14:tracePt t="7413" x="3629025" y="4532313"/>
          <p14:tracePt t="7421" x="3636963" y="4551363"/>
          <p14:tracePt t="7430" x="3636963" y="4595813"/>
          <p14:tracePt t="7441" x="3646488" y="4605338"/>
          <p14:tracePt t="7445" x="3656013" y="4624388"/>
          <p14:tracePt t="7454" x="3673475" y="4641850"/>
          <p14:tracePt t="7774" x="3683000" y="4651375"/>
          <p14:tracePt t="7790" x="3683000" y="4641850"/>
          <p14:tracePt t="7799" x="3683000" y="4632325"/>
          <p14:tracePt t="8205" x="3629025" y="4651375"/>
          <p14:tracePt t="8213" x="3536950" y="4651375"/>
          <p14:tracePt t="8221" x="3463925" y="4651375"/>
          <p14:tracePt t="8229" x="3419475" y="4651375"/>
          <p14:tracePt t="8237" x="3363913" y="4651375"/>
          <p14:tracePt t="8245" x="3354388" y="4651375"/>
          <p14:tracePt t="8254" x="3346450" y="4651375"/>
          <p14:tracePt t="8277" x="3336925" y="4651375"/>
          <p14:tracePt t="8301" x="3327400" y="4651375"/>
          <p14:tracePt t="8309" x="3309938" y="4632325"/>
          <p14:tracePt t="8317" x="3281363" y="4614863"/>
          <p14:tracePt t="8324" x="3263900" y="4614863"/>
          <p14:tracePt t="8333" x="3227388" y="4605338"/>
          <p14:tracePt t="8341" x="3200400" y="4605338"/>
          <p14:tracePt t="8349" x="3144838" y="4605338"/>
          <p14:tracePt t="8357" x="3117850" y="4605338"/>
          <p14:tracePt t="8365" x="3063875" y="4605338"/>
          <p14:tracePt t="8373" x="3035300" y="4605338"/>
          <p14:tracePt t="8381" x="2990850" y="4605338"/>
          <p14:tracePt t="8389" x="2962275" y="4605338"/>
          <p14:tracePt t="8397" x="2925763" y="4605338"/>
          <p14:tracePt t="8405" x="2898775" y="4605338"/>
          <p14:tracePt t="8413" x="2862263" y="4605338"/>
          <p14:tracePt t="8421" x="2835275" y="4605338"/>
          <p14:tracePt t="8429" x="2817813" y="4605338"/>
          <p14:tracePt t="8438" x="2781300" y="4605338"/>
          <p14:tracePt t="8445" x="2735263" y="4605338"/>
          <p14:tracePt t="8454" x="2698750" y="4605338"/>
          <p14:tracePt t="8461" x="2643188" y="4605338"/>
          <p14:tracePt t="8470" x="2616200" y="4605338"/>
          <p14:tracePt t="8477" x="2570163" y="4605338"/>
          <p14:tracePt t="8485" x="2533650" y="4605338"/>
          <p14:tracePt t="8493" x="2489200" y="4605338"/>
          <p14:tracePt t="8501" x="2470150" y="4605338"/>
          <p14:tracePt t="8509" x="2443163" y="4587875"/>
          <p14:tracePt t="8517" x="2433638" y="4587875"/>
          <p14:tracePt t="8525" x="2416175" y="4578350"/>
          <p14:tracePt t="8533" x="2389188" y="4559300"/>
          <p14:tracePt t="8541" x="2370138" y="4551363"/>
          <p14:tracePt t="8549" x="2324100" y="4551363"/>
          <p14:tracePt t="8557" x="2287588" y="4551363"/>
          <p14:tracePt t="8565" x="2243138" y="4541838"/>
          <p14:tracePt t="8573" x="2187575" y="4541838"/>
          <p14:tracePt t="8582" x="2124075" y="4532313"/>
          <p14:tracePt t="8591" x="2087563" y="4532313"/>
          <p14:tracePt t="8598" x="2041525" y="4532313"/>
          <p14:tracePt t="8609" x="1987550" y="4532313"/>
          <p14:tracePt t="8614" x="1960563" y="4532313"/>
          <p14:tracePt t="8623" x="1941513" y="4532313"/>
          <p14:tracePt t="8630" x="1914525" y="4532313"/>
          <p14:tracePt t="8640" x="1895475" y="4532313"/>
          <p14:tracePt t="8646" x="1878013" y="4532313"/>
          <p14:tracePt t="8662" x="1868488" y="4532313"/>
          <p14:tracePt t="8678" x="1860550" y="4532313"/>
          <p14:tracePt t="8733" x="1841500" y="4532313"/>
          <p14:tracePt t="8741" x="1831975" y="4532313"/>
          <p14:tracePt t="8757" x="1824038" y="4532313"/>
          <p14:tracePt t="8773" x="1814513" y="4532313"/>
          <p14:tracePt t="8781" x="1804988" y="4532313"/>
          <p14:tracePt t="8790" x="1795463" y="4532313"/>
          <p14:tracePt t="8925" x="1778000" y="4532313"/>
          <p14:tracePt t="8933" x="1758950" y="4532313"/>
          <p14:tracePt t="8941" x="1751013" y="4532313"/>
          <p14:tracePt t="8949" x="1741488" y="4532313"/>
          <p14:tracePt t="8958" x="1714500" y="4532313"/>
          <p14:tracePt t="8973" x="1704975" y="4532313"/>
          <p14:tracePt t="9205" x="1695450" y="4532313"/>
          <p14:tracePt t="9591" x="1668463" y="4532313"/>
          <p14:tracePt t="9605" x="1658938" y="4541838"/>
          <p14:tracePt t="9629" x="1649413" y="4551363"/>
          <p14:tracePt t="9671" x="1641475" y="4551363"/>
          <p14:tracePt t="9717" x="1622425" y="4568825"/>
          <p14:tracePt t="9734" x="1604963" y="4587875"/>
          <p14:tracePt t="9741" x="1595438" y="4595813"/>
          <p14:tracePt t="9749" x="1576388" y="4605338"/>
          <p14:tracePt t="9757" x="1568450" y="4624388"/>
          <p14:tracePt t="9765" x="1568450" y="4632325"/>
          <p14:tracePt t="9781" x="1558925" y="4641850"/>
          <p14:tracePt t="9789" x="1549400" y="4651375"/>
          <p14:tracePt t="9797" x="1541463" y="4660900"/>
          <p14:tracePt t="9824" x="1531938" y="4660900"/>
          <p14:tracePt t="9828" x="1512888" y="4678363"/>
          <p14:tracePt t="9838" x="1504950" y="4678363"/>
          <p14:tracePt t="9845" x="1485900" y="4687888"/>
          <p14:tracePt t="9853" x="1468438" y="4697413"/>
          <p14:tracePt t="9861" x="1439863" y="4697413"/>
          <p14:tracePt t="9870" x="1431925" y="4697413"/>
          <p14:tracePt t="9877" x="1403350" y="4714875"/>
          <p14:tracePt t="9885" x="1385888" y="4714875"/>
          <p14:tracePt t="9905" x="1339850" y="4724400"/>
          <p14:tracePt t="9908" x="1312863" y="4724400"/>
          <p14:tracePt t="9918" x="1293813" y="4724400"/>
          <p14:tracePt t="9926" x="1239838" y="4724400"/>
          <p14:tracePt t="9934" x="1203325" y="4724400"/>
          <p14:tracePt t="9941" x="1157288" y="4724400"/>
          <p14:tracePt t="9949" x="1139825" y="4724400"/>
          <p14:tracePt t="9957" x="1120775" y="4724400"/>
          <p14:tracePt t="9965" x="1103313" y="4724400"/>
          <p14:tracePt t="9973" x="1076325" y="4724400"/>
          <p14:tracePt t="9981" x="1066800" y="4724400"/>
          <p14:tracePt t="9989" x="1057275" y="4724400"/>
          <p14:tracePt t="10005" x="1057275" y="4714875"/>
          <p14:tracePt t="10021" x="1047750" y="4705350"/>
          <p14:tracePt t="10045" x="1047750" y="4697413"/>
          <p14:tracePt t="10063" x="1039813" y="4687888"/>
          <p14:tracePt t="10079" x="1020763" y="4678363"/>
          <p14:tracePt t="10089" x="1011238" y="4678363"/>
          <p14:tracePt t="10095" x="984250" y="4668838"/>
          <p14:tracePt t="10109" x="974725" y="4668838"/>
          <p14:tracePt t="10117" x="974725" y="4660900"/>
          <p14:tracePt t="10125" x="966788" y="4651375"/>
          <p14:tracePt t="10157" x="947738" y="4632325"/>
          <p14:tracePt t="10181" x="947738" y="4614863"/>
          <p14:tracePt t="10189" x="939800" y="4605338"/>
          <p14:tracePt t="10205" x="939800" y="4595813"/>
          <p14:tracePt t="10213" x="939800" y="4587875"/>
          <p14:tracePt t="10221" x="930275" y="4578350"/>
          <p14:tracePt t="10229" x="930275" y="4568825"/>
          <p14:tracePt t="10245" x="930275" y="4559300"/>
          <p14:tracePt t="10254" x="930275" y="4551363"/>
          <p14:tracePt t="10271" x="930275" y="4522788"/>
          <p14:tracePt t="10277" x="930275" y="4514850"/>
          <p14:tracePt t="10289" x="930275" y="4478338"/>
          <p14:tracePt t="10296" x="939800" y="4459288"/>
          <p14:tracePt t="10302" x="957263" y="4441825"/>
          <p14:tracePt t="10310" x="966788" y="4422775"/>
          <p14:tracePt t="10318" x="984250" y="4405313"/>
          <p14:tracePt t="10326" x="1011238" y="4386263"/>
          <p14:tracePt t="10333" x="1011238" y="4376738"/>
          <p14:tracePt t="10397" x="1020763" y="4368800"/>
          <p14:tracePt t="10405" x="1039813" y="4359275"/>
          <p14:tracePt t="10413" x="1066800" y="4359275"/>
          <p14:tracePt t="10421" x="1103313" y="4340225"/>
          <p14:tracePt t="10429" x="1157288" y="4332288"/>
          <p14:tracePt t="10438" x="1212850" y="4332288"/>
          <p14:tracePt t="10445" x="1266825" y="4332288"/>
          <p14:tracePt t="10454" x="1322388" y="4332288"/>
          <p14:tracePt t="10462" x="1366838" y="4332288"/>
          <p14:tracePt t="10471" x="1422400" y="4332288"/>
          <p14:tracePt t="10477" x="1476375" y="4332288"/>
          <p14:tracePt t="10486" x="1531938" y="4332288"/>
          <p14:tracePt t="10493" x="1558925" y="4332288"/>
          <p14:tracePt t="10502" x="1595438" y="4349750"/>
          <p14:tracePt t="10549" x="1604963" y="4359275"/>
          <p14:tracePt t="10565" x="1604963" y="4368800"/>
          <p14:tracePt t="10621" x="1612900" y="4376738"/>
          <p14:tracePt t="10637" x="1622425" y="4386263"/>
          <p14:tracePt t="10653" x="1631950" y="4395788"/>
          <p14:tracePt t="10661" x="1631950" y="4405313"/>
          <p14:tracePt t="10669" x="1631950" y="4413250"/>
          <p14:tracePt t="10677" x="1641475" y="4422775"/>
          <p14:tracePt t="10701" x="1641475" y="4432300"/>
          <p14:tracePt t="10726" x="1641475" y="4441825"/>
          <p14:tracePt t="10742" x="1641475" y="4449763"/>
          <p14:tracePt t="10750" x="1649413" y="4459288"/>
          <p14:tracePt t="10758" x="1658938" y="4468813"/>
          <p14:tracePt t="10766" x="1658938" y="4486275"/>
          <p14:tracePt t="10773" x="1668463" y="4495800"/>
          <p14:tracePt t="10790" x="1668463" y="4505325"/>
          <p14:tracePt t="10798" x="1677988" y="4522788"/>
          <p14:tracePt t="10806" x="1677988" y="4532313"/>
          <p14:tracePt t="10814" x="1677988" y="4541838"/>
          <p14:tracePt t="10830" x="1677988" y="4551363"/>
          <p14:tracePt t="10927" x="1677988" y="4578350"/>
          <p14:tracePt t="10934" x="1658938" y="4595813"/>
          <p14:tracePt t="10951" x="1622425" y="4595813"/>
          <p14:tracePt t="10958" x="1612900" y="4595813"/>
          <p14:tracePt t="10966" x="1612900" y="4605338"/>
          <p14:tracePt t="10981" x="1585913" y="4605338"/>
          <p14:tracePt t="10989" x="1576388" y="4605338"/>
          <p14:tracePt t="10997" x="1558925" y="4605338"/>
          <p14:tracePt t="11005" x="1531938" y="4605338"/>
          <p14:tracePt t="11013" x="1522413" y="4605338"/>
          <p14:tracePt t="11029" x="1512888" y="4605338"/>
          <p14:tracePt t="11037" x="1495425" y="4605338"/>
          <p14:tracePt t="11045" x="1485900" y="4595813"/>
          <p14:tracePt t="11053" x="1485900" y="4587875"/>
          <p14:tracePt t="11061" x="1476375" y="4578350"/>
          <p14:tracePt t="11070" x="1449388" y="4578350"/>
          <p14:tracePt t="11077" x="1431925" y="4568825"/>
          <p14:tracePt t="11085" x="1403350" y="4568825"/>
          <p14:tracePt t="11093" x="1385888" y="4559300"/>
          <p14:tracePt t="11109" x="1349375" y="4559300"/>
          <p14:tracePt t="11117" x="1330325" y="4541838"/>
          <p14:tracePt t="11133" x="1322388" y="4532313"/>
          <p14:tracePt t="11149" x="1312863" y="4532313"/>
          <p14:tracePt t="11157" x="1312863" y="4522788"/>
          <p14:tracePt t="11165" x="1312863" y="4514850"/>
          <p14:tracePt t="11173" x="1312863" y="4505325"/>
          <p14:tracePt t="11181" x="1312863" y="4495800"/>
          <p14:tracePt t="11189" x="1312863" y="4486275"/>
          <p14:tracePt t="11206" x="1312863" y="4468813"/>
          <p14:tracePt t="11221" x="1312863" y="4459288"/>
          <p14:tracePt t="11237" x="1303338" y="4441825"/>
          <p14:tracePt t="11245" x="1303338" y="4432300"/>
          <p14:tracePt t="11253" x="1303338" y="4422775"/>
          <p14:tracePt t="11261" x="1303338" y="4413250"/>
          <p14:tracePt t="11270" x="1303338" y="4386263"/>
          <p14:tracePt t="11278" x="1303338" y="4359275"/>
          <p14:tracePt t="11285" x="1303338" y="4332288"/>
          <p14:tracePt t="11295" x="1303338" y="4322763"/>
          <p14:tracePt t="11301" x="1303338" y="4303713"/>
          <p14:tracePt t="11309" x="1303338" y="4276725"/>
          <p14:tracePt t="11317" x="1312863" y="4232275"/>
          <p14:tracePt t="11325" x="1330325" y="4213225"/>
          <p14:tracePt t="11333" x="1358900" y="4167188"/>
          <p14:tracePt t="11341" x="1366838" y="4140200"/>
          <p14:tracePt t="11349" x="1376363" y="4113213"/>
          <p14:tracePt t="11357" x="1385888" y="4057650"/>
          <p14:tracePt t="11365" x="1412875" y="3994150"/>
          <p14:tracePt t="11373" x="1412875" y="3940175"/>
          <p14:tracePt t="11381" x="1412875" y="3894138"/>
          <p14:tracePt t="11389" x="1422400" y="3857625"/>
          <p14:tracePt t="11397" x="1422400" y="3821113"/>
          <p14:tracePt t="11405" x="1422400" y="3794125"/>
          <p14:tracePt t="11412" x="1422400" y="3757613"/>
          <p14:tracePt t="11421" x="1422400" y="3738563"/>
          <p14:tracePt t="11429" x="1422400" y="3711575"/>
          <p14:tracePt t="11437" x="1422400" y="3702050"/>
          <p14:tracePt t="11445" x="1422400" y="3694113"/>
          <p14:tracePt t="11461" x="1431925" y="3684588"/>
          <p14:tracePt t="11637" x="1449388" y="3657600"/>
          <p14:tracePt t="11644" x="1468438" y="3648075"/>
          <p14:tracePt t="11653" x="1476375" y="3638550"/>
          <p14:tracePt t="11661" x="1485900" y="3621088"/>
          <p14:tracePt t="11677" x="1495425" y="3611563"/>
          <p14:tracePt t="11685" x="1504950" y="3602038"/>
          <p14:tracePt t="11701" x="1512888" y="3592513"/>
          <p14:tracePt t="11709" x="1512888" y="3575050"/>
          <p14:tracePt t="11717" x="1522413" y="3565525"/>
          <p14:tracePt t="11725" x="1531938" y="3556000"/>
          <p14:tracePt t="11733" x="1541463" y="3556000"/>
          <p14:tracePt t="11749" x="1541463" y="3538538"/>
          <p14:tracePt t="11757" x="1549400" y="3529013"/>
          <p14:tracePt t="12126" x="1549400" y="3519488"/>
          <p14:tracePt t="12133" x="1541463" y="3519488"/>
          <p14:tracePt t="12141" x="1531938" y="3519488"/>
          <p14:tracePt t="12149" x="1495425" y="3538538"/>
          <p14:tracePt t="12157" x="1485900" y="3538538"/>
          <p14:tracePt t="12165" x="1468438" y="3548063"/>
          <p14:tracePt t="12173" x="1449388" y="3556000"/>
          <p14:tracePt t="12181" x="1439863" y="3565525"/>
          <p14:tracePt t="12189" x="1403350" y="3584575"/>
          <p14:tracePt t="12197" x="1395413" y="3592513"/>
          <p14:tracePt t="12205" x="1385888" y="3602038"/>
          <p14:tracePt t="12293" x="1358900" y="3584575"/>
          <p14:tracePt t="12302" x="1349375" y="3575050"/>
          <p14:tracePt t="12310" x="1339850" y="3565525"/>
          <p14:tracePt t="12318" x="1330325" y="3548063"/>
          <p14:tracePt t="12326" x="1312863" y="3538538"/>
          <p14:tracePt t="12334" x="1285875" y="3519488"/>
          <p14:tracePt t="12341" x="1266825" y="3502025"/>
          <p14:tracePt t="12423" x="1266825" y="3492500"/>
          <p14:tracePt t="12430" x="1266825" y="3482975"/>
          <p14:tracePt t="12439" x="1266825" y="3455988"/>
          <p14:tracePt t="12445" x="1266825" y="3438525"/>
          <p14:tracePt t="12454" x="1266825" y="3419475"/>
          <p14:tracePt t="12461" x="1258888" y="3411538"/>
          <p14:tracePt t="12551" x="1258888" y="3402013"/>
          <p14:tracePt t="12558" x="1258888" y="3392488"/>
          <p14:tracePt t="12566" x="1266825" y="3382963"/>
          <p14:tracePt t="12577" x="1266825" y="3375025"/>
          <p14:tracePt t="12582" x="1276350" y="3365500"/>
          <p14:tracePt t="12589" x="1276350" y="3355975"/>
          <p14:tracePt t="12597" x="1293813" y="3355975"/>
          <p14:tracePt t="12605" x="1312863" y="3346450"/>
          <p14:tracePt t="12629" x="1330325" y="3328988"/>
          <p14:tracePt t="12645" x="1349375" y="3328988"/>
          <p14:tracePt t="12653" x="1358900" y="3319463"/>
          <p14:tracePt t="12661" x="1376363" y="3309938"/>
          <p14:tracePt t="12669" x="1395413" y="3309938"/>
          <p14:tracePt t="12677" x="1403350" y="3309938"/>
          <p14:tracePt t="12685" x="1412875" y="3309938"/>
          <p14:tracePt t="12693" x="1431925" y="3309938"/>
          <p14:tracePt t="12709" x="1439863" y="3309938"/>
          <p14:tracePt t="12733" x="1449388" y="3309938"/>
          <p14:tracePt t="12740" x="1468438" y="3309938"/>
          <p14:tracePt t="12757" x="1485900" y="3319463"/>
          <p14:tracePt t="12773" x="1495425" y="3328988"/>
          <p14:tracePt t="12789" x="1512888" y="3338513"/>
          <p14:tracePt t="12797" x="1522413" y="3338513"/>
          <p14:tracePt t="12805" x="1531938" y="3338513"/>
          <p14:tracePt t="12813" x="1531938" y="3346450"/>
          <p14:tracePt t="12821" x="1541463" y="3355975"/>
          <p14:tracePt t="12829" x="1549400" y="3365500"/>
          <p14:tracePt t="12838" x="1568450" y="3365500"/>
          <p14:tracePt t="12845" x="1576388" y="3365500"/>
          <p14:tracePt t="12853" x="1595438" y="3365500"/>
          <p14:tracePt t="12860" x="1612900" y="3375025"/>
          <p14:tracePt t="12973" x="1612900" y="3382963"/>
          <p14:tracePt t="13037" x="1612900" y="3392488"/>
          <p14:tracePt t="13086" x="1612900" y="3402013"/>
          <p14:tracePt t="13343" x="1612900" y="3411538"/>
          <p14:tracePt t="13357" x="1612900" y="3429000"/>
          <p14:tracePt t="13365" x="1585913" y="3446463"/>
          <p14:tracePt t="13381" x="1576388" y="3455988"/>
          <p14:tracePt t="13389" x="1549400" y="3475038"/>
          <p14:tracePt t="13397" x="1549400" y="3482975"/>
          <p14:tracePt t="13405" x="1541463" y="3492500"/>
          <p14:tracePt t="13413" x="1541463" y="3502025"/>
          <p14:tracePt t="13429" x="1531938" y="3502025"/>
          <p14:tracePt t="13437" x="1522413" y="3511550"/>
          <p14:tracePt t="13461" x="1512888" y="3519488"/>
          <p14:tracePt t="13590" x="1504950" y="3529013"/>
          <p14:tracePt t="13623" x="1476375" y="3529013"/>
          <p14:tracePt t="13628" x="1439863" y="3529013"/>
          <p14:tracePt t="13637" x="1422400" y="3529013"/>
          <p14:tracePt t="13645" x="1412875" y="3529013"/>
          <p14:tracePt t="13653" x="1385888" y="3529013"/>
          <p14:tracePt t="13717" x="1376363" y="3529013"/>
          <p14:tracePt t="13735" x="1376363" y="3519488"/>
          <p14:tracePt t="13741" x="1376363" y="3511550"/>
          <p14:tracePt t="13749" x="1376363" y="3502025"/>
          <p14:tracePt t="13757" x="1376363" y="3465513"/>
          <p14:tracePt t="13765" x="1376363" y="3446463"/>
          <p14:tracePt t="13773" x="1376363" y="3392488"/>
          <p14:tracePt t="13781" x="1376363" y="3346450"/>
          <p14:tracePt t="13789" x="1376363" y="3328988"/>
          <p14:tracePt t="13797" x="1376363" y="3292475"/>
          <p14:tracePt t="13805" x="1376363" y="3236913"/>
          <p14:tracePt t="13813" x="1376363" y="3192463"/>
          <p14:tracePt t="13821" x="1376363" y="3182938"/>
          <p14:tracePt t="13829" x="1376363" y="3136900"/>
          <p14:tracePt t="13837" x="1376363" y="3100388"/>
          <p14:tracePt t="13845" x="1376363" y="3054350"/>
          <p14:tracePt t="13853" x="1376363" y="3036888"/>
          <p14:tracePt t="13861" x="1376363" y="3027363"/>
          <p14:tracePt t="13870" x="1376363" y="2990850"/>
          <p14:tracePt t="13886" x="1376363" y="2973388"/>
          <p14:tracePt t="13907" x="1376363" y="2954338"/>
          <p14:tracePt t="13909" x="1376363" y="2946400"/>
          <p14:tracePt t="13917" x="1376363" y="2917825"/>
          <p14:tracePt t="13925" x="1376363" y="2909888"/>
          <p14:tracePt t="13933" x="1376363" y="2900363"/>
          <p14:tracePt t="13941" x="1376363" y="2873375"/>
          <p14:tracePt t="13957" x="1376363" y="2863850"/>
          <p14:tracePt t="13965" x="1376363" y="2836863"/>
          <p14:tracePt t="13989" x="1376363" y="2827338"/>
          <p14:tracePt t="14111" x="1376363" y="2790825"/>
          <p14:tracePt t="14119" x="1385888" y="2763838"/>
          <p14:tracePt t="14126" x="1412875" y="2727325"/>
          <p14:tracePt t="14133" x="1422400" y="2708275"/>
          <p14:tracePt t="14141" x="1439863" y="2690813"/>
          <p14:tracePt t="14149" x="1449388" y="2671763"/>
          <p14:tracePt t="14157" x="1458913" y="2644775"/>
          <p14:tracePt t="14165" x="1476375" y="2625725"/>
          <p14:tracePt t="14173" x="1495425" y="2598738"/>
          <p14:tracePt t="14181" x="1512888" y="2581275"/>
          <p14:tracePt t="14189" x="1522413" y="2571750"/>
          <p14:tracePt t="14197" x="1531938" y="2562225"/>
          <p14:tracePt t="14205" x="1541463" y="2554288"/>
          <p14:tracePt t="14407" x="1541463" y="2544763"/>
          <p14:tracePt t="14413" x="1522413" y="2544763"/>
          <p14:tracePt t="14421" x="1495425" y="2544763"/>
          <p14:tracePt t="14429" x="1476375" y="2544763"/>
          <p14:tracePt t="14437" x="1449388" y="2544763"/>
          <p14:tracePt t="14445" x="1439863" y="2544763"/>
          <p14:tracePt t="14453" x="1422400" y="2544763"/>
          <p14:tracePt t="14461" x="1403350" y="2544763"/>
          <p14:tracePt t="14471" x="1395413" y="2535238"/>
          <p14:tracePt t="14630" x="1395413" y="2525713"/>
          <p14:tracePt t="14638" x="1385888" y="2517775"/>
          <p14:tracePt t="14653" x="1385888" y="2508250"/>
          <p14:tracePt t="14693" x="1366838" y="2489200"/>
          <p14:tracePt t="14710" x="1358900" y="2489200"/>
          <p14:tracePt t="14716" x="1349375" y="2489200"/>
          <p14:tracePt t="14726" x="1322388" y="2471738"/>
          <p14:tracePt t="14734" x="1303338" y="2471738"/>
          <p14:tracePt t="14743" x="1276350" y="2471738"/>
          <p14:tracePt t="14750" x="1266825" y="2471738"/>
          <p14:tracePt t="14757" x="1258888" y="2462213"/>
          <p14:tracePt t="14781" x="1249363" y="2462213"/>
          <p14:tracePt t="14829" x="1239838" y="2462213"/>
          <p14:tracePt t="14846" x="1230313" y="2462213"/>
          <p14:tracePt t="14854" x="1212850" y="2462213"/>
          <p14:tracePt t="14862" x="1185863" y="2452688"/>
          <p14:tracePt t="14870" x="1149350" y="2416175"/>
          <p14:tracePt t="14880" x="1130300" y="2408238"/>
          <p14:tracePt t="14888" x="1112838" y="2398713"/>
          <p14:tracePt t="14894" x="1084263" y="2379663"/>
          <p14:tracePt t="14901" x="1076325" y="2352675"/>
          <p14:tracePt t="14911" x="1066800" y="2316163"/>
          <p14:tracePt t="14918" x="1057275" y="2316163"/>
          <p14:tracePt t="14928" x="1057275" y="2306638"/>
          <p14:tracePt t="14933" x="1047750" y="2279650"/>
          <p14:tracePt t="14941" x="1039813" y="2270125"/>
          <p14:tracePt t="14957" x="1030288" y="2262188"/>
          <p14:tracePt t="15086" x="1030288" y="2233613"/>
          <p14:tracePt t="15094" x="1039813" y="2206625"/>
          <p14:tracePt t="15103" x="1076325" y="2170113"/>
          <p14:tracePt t="15113" x="1103313" y="2160588"/>
          <p14:tracePt t="15121" x="1120775" y="2152650"/>
          <p14:tracePt t="15125" x="1149350" y="2152650"/>
          <p14:tracePt t="15132" x="1166813" y="2133600"/>
          <p14:tracePt t="15140" x="1185863" y="2125663"/>
          <p14:tracePt t="15148" x="1193800" y="2116138"/>
          <p14:tracePt t="15157" x="1230313" y="2106613"/>
          <p14:tracePt t="15165" x="1276350" y="2106613"/>
          <p14:tracePt t="15173" x="1293813" y="2089150"/>
          <p14:tracePt t="15181" x="1322388" y="2089150"/>
          <p14:tracePt t="15189" x="1339850" y="2089150"/>
          <p14:tracePt t="15197" x="1385888" y="2089150"/>
          <p14:tracePt t="15205" x="1412875" y="2089150"/>
          <p14:tracePt t="15213" x="1431925" y="2089150"/>
          <p14:tracePt t="15221" x="1439863" y="2097088"/>
          <p14:tracePt t="15229" x="1458913" y="2106613"/>
          <p14:tracePt t="15250" x="1476375" y="2125663"/>
          <p14:tracePt t="15256" x="1485900" y="2133600"/>
          <p14:tracePt t="15262" x="1495425" y="2133600"/>
          <p14:tracePt t="15277" x="1504950" y="2143125"/>
          <p14:tracePt t="15317" x="1512888" y="2152650"/>
          <p14:tracePt t="15325" x="1531938" y="2170113"/>
          <p14:tracePt t="15333" x="1549400" y="2170113"/>
          <p14:tracePt t="15341" x="1558925" y="2170113"/>
          <p14:tracePt t="15349" x="1568450" y="2179638"/>
          <p14:tracePt t="15357" x="1576388" y="2179638"/>
          <p14:tracePt t="16039" x="1585913" y="2189163"/>
          <p14:tracePt t="16047" x="1595438" y="2189163"/>
          <p14:tracePt t="16055" x="1631950" y="2197100"/>
          <p14:tracePt t="16061" x="1695450" y="2206625"/>
          <p14:tracePt t="16070" x="1787525" y="2225675"/>
          <p14:tracePt t="16077" x="1814513" y="2233613"/>
          <p14:tracePt t="16086" x="1914525" y="2270125"/>
          <p14:tracePt t="16093" x="2033588" y="2298700"/>
          <p14:tracePt t="16101" x="2160588" y="2343150"/>
          <p14:tracePt t="16109" x="2260600" y="2362200"/>
          <p14:tracePt t="16117" x="2370138" y="2362200"/>
          <p14:tracePt t="16124" x="2443163" y="2371725"/>
          <p14:tracePt t="16133" x="2543175" y="2416175"/>
          <p14:tracePt t="16141" x="2579688" y="2416175"/>
          <p14:tracePt t="16149" x="2635250" y="2416175"/>
          <p14:tracePt t="16156" x="2698750" y="2416175"/>
          <p14:tracePt t="16164" x="2725738" y="2416175"/>
          <p14:tracePt t="16173" x="2744788" y="2416175"/>
          <p14:tracePt t="16181" x="2771775" y="2416175"/>
          <p14:tracePt t="16189" x="2789238" y="2416175"/>
          <p14:tracePt t="16197" x="2817813" y="2416175"/>
          <p14:tracePt t="16204" x="2862263" y="2416175"/>
          <p14:tracePt t="16213" x="2881313" y="2398713"/>
          <p14:tracePt t="16221" x="2908300" y="2398713"/>
          <p14:tracePt t="16228" x="2990850" y="2389188"/>
          <p14:tracePt t="16238" x="3044825" y="2389188"/>
          <p14:tracePt t="16246" x="3127375" y="2362200"/>
          <p14:tracePt t="16253" x="3171825" y="2352675"/>
          <p14:tracePt t="16261" x="3244850" y="2352675"/>
          <p14:tracePt t="16270" x="3300413" y="2343150"/>
          <p14:tracePt t="16277" x="3346450" y="2343150"/>
          <p14:tracePt t="16285" x="3382963" y="2343150"/>
          <p14:tracePt t="16293" x="3390900" y="2335213"/>
          <p14:tracePt t="16301" x="3400425" y="2335213"/>
          <p14:tracePt t="16422" x="3409950" y="2325688"/>
          <p14:tracePt t="17007" x="3409950" y="2352675"/>
          <p14:tracePt t="17015" x="3409950" y="2408238"/>
          <p14:tracePt t="17023" x="3409950" y="2481263"/>
          <p14:tracePt t="17035" x="3446463" y="2562225"/>
          <p14:tracePt t="17037" x="3473450" y="2625725"/>
          <p14:tracePt t="17045" x="3509963" y="2671763"/>
          <p14:tracePt t="17054" x="3527425" y="2717800"/>
          <p14:tracePt t="17061" x="3600450" y="2800350"/>
          <p14:tracePt t="17070" x="3609975" y="2844800"/>
          <p14:tracePt t="17077" x="3646488" y="2890838"/>
          <p14:tracePt t="17086" x="3665538" y="2900363"/>
          <p14:tracePt t="17622" x="3673475" y="2900363"/>
          <p14:tracePt t="17661" x="3673475" y="2890838"/>
          <p14:tracePt t="18741" x="3673475" y="2873375"/>
          <p14:tracePt t="18757" x="3673475" y="2854325"/>
          <p14:tracePt t="18889" x="3673475" y="2836863"/>
          <p14:tracePt t="18894" x="3673475" y="2827338"/>
          <p14:tracePt t="19550" x="3673475" y="2817813"/>
          <p14:tracePt t="19560" x="3673475" y="2808288"/>
          <p14:tracePt t="19576" x="3673475" y="2790825"/>
          <p14:tracePt t="19623" x="3673475" y="2781300"/>
          <p14:tracePt t="22944" x="3673475" y="2771775"/>
          <p14:tracePt t="25109" x="3673475" y="2681288"/>
          <p14:tracePt t="25117" x="3673475" y="2625725"/>
          <p14:tracePt t="25125" x="3673475" y="2571750"/>
          <p14:tracePt t="25132" x="3702050" y="2508250"/>
          <p14:tracePt t="25141" x="3709988" y="2435225"/>
          <p14:tracePt t="25148" x="3709988" y="2362200"/>
          <p14:tracePt t="25157" x="3738563" y="2298700"/>
          <p14:tracePt t="25164" x="3738563" y="2262188"/>
          <p14:tracePt t="25173" x="3738563" y="2252663"/>
          <p14:tracePt t="25181" x="3738563" y="2233613"/>
          <p14:tracePt t="25278" x="3738563" y="2252663"/>
          <p14:tracePt t="25285" x="3738563" y="2262188"/>
          <p14:tracePt t="25292" x="3738563" y="2270125"/>
          <p14:tracePt t="25301" x="3738563" y="2298700"/>
          <p14:tracePt t="25318" x="3738563" y="2306638"/>
          <p14:tracePt t="25325" x="3738563" y="2335213"/>
          <p14:tracePt t="25333" x="3738563" y="2343150"/>
          <p14:tracePt t="25349" x="3738563" y="2352675"/>
          <p14:tracePt t="25381" x="3729038" y="2362200"/>
          <p14:tracePt t="25565" x="3729038" y="2379663"/>
          <p14:tracePt t="25581" x="3719513" y="2389188"/>
          <p14:tracePt t="25599" x="3719513" y="2398713"/>
          <p14:tracePt t="25609" x="3709988" y="2408238"/>
          <p14:tracePt t="25615" x="3702050" y="2416175"/>
          <p14:tracePt t="25622" x="3702050" y="2425700"/>
          <p14:tracePt t="25637" x="3702050" y="2435225"/>
          <p14:tracePt t="25797" x="3702050" y="2452688"/>
          <p14:tracePt t="25805" x="3702050" y="2471738"/>
          <p14:tracePt t="25813" x="3702050" y="2481263"/>
          <p14:tracePt t="25821" x="3692525" y="2489200"/>
          <p14:tracePt t="25837" x="3683000" y="2498725"/>
          <p14:tracePt t="25887" x="3683000" y="2508250"/>
          <p14:tracePt t="25984" x="3665538" y="2517775"/>
          <p14:tracePt t="25989" x="3665538" y="2554288"/>
          <p14:tracePt t="25997" x="3646488" y="2571750"/>
          <p14:tracePt t="26005" x="3636963" y="2598738"/>
          <p14:tracePt t="26013" x="3636963" y="2617788"/>
          <p14:tracePt t="26021" x="3609975" y="2644775"/>
          <p14:tracePt t="26029" x="3609975" y="2662238"/>
          <p14:tracePt t="26037" x="3609975" y="2698750"/>
          <p14:tracePt t="26053" x="3609975" y="2727325"/>
          <p14:tracePt t="26061" x="3609975" y="2744788"/>
          <p14:tracePt t="26069" x="3600450" y="2771775"/>
          <p14:tracePt t="26077" x="3600450" y="2790825"/>
          <p14:tracePt t="26085" x="3582988" y="2827338"/>
          <p14:tracePt t="26093" x="3582988" y="2854325"/>
          <p14:tracePt t="26101" x="3582988" y="2881313"/>
          <p14:tracePt t="26109" x="3582988" y="2909888"/>
          <p14:tracePt t="26117" x="3582988" y="2946400"/>
          <p14:tracePt t="26125" x="3582988" y="2973388"/>
          <p14:tracePt t="26132" x="3582988" y="3000375"/>
          <p14:tracePt t="26141" x="3582988" y="3027363"/>
          <p14:tracePt t="26149" x="3582988" y="3054350"/>
          <p14:tracePt t="26156" x="3582988" y="3090863"/>
          <p14:tracePt t="26164" x="3582988" y="3146425"/>
          <p14:tracePt t="26172" x="3582988" y="3182938"/>
          <p14:tracePt t="26181" x="3563938" y="3209925"/>
          <p14:tracePt t="26189" x="3563938" y="3246438"/>
          <p14:tracePt t="26197" x="3563938" y="3282950"/>
          <p14:tracePt t="26205" x="3563938" y="3328988"/>
          <p14:tracePt t="26213" x="3563938" y="3355975"/>
          <p14:tracePt t="26221" x="3563938" y="3392488"/>
          <p14:tracePt t="26229" x="3563938" y="3438525"/>
          <p14:tracePt t="26237" x="3563938" y="3492500"/>
          <p14:tracePt t="26245" x="3563938" y="3519488"/>
          <p14:tracePt t="26253" x="3556000" y="3556000"/>
          <p14:tracePt t="26261" x="3556000" y="3621088"/>
          <p14:tracePt t="26269" x="3556000" y="3675063"/>
          <p14:tracePt t="26278" x="3556000" y="3748088"/>
          <p14:tracePt t="26285" x="3546475" y="3821113"/>
          <p14:tracePt t="26292" x="3546475" y="3903663"/>
          <p14:tracePt t="26303" x="3527425" y="3957638"/>
          <p14:tracePt t="26309" x="3527425" y="4003675"/>
          <p14:tracePt t="26317" x="3527425" y="4040188"/>
          <p14:tracePt t="26325" x="3527425" y="4067175"/>
          <p14:tracePt t="26333" x="3527425" y="4076700"/>
          <p14:tracePt t="26341" x="3527425" y="4094163"/>
          <p14:tracePt t="26349" x="3527425" y="4103688"/>
          <p14:tracePt t="26399" x="3509963" y="4122738"/>
          <p14:tracePt t="26407" x="3509963" y="4140200"/>
          <p14:tracePt t="26415" x="3500438" y="4159250"/>
          <p14:tracePt t="26423" x="3490913" y="4195763"/>
          <p14:tracePt t="26430" x="3482975" y="4213225"/>
          <p14:tracePt t="26437" x="3463925" y="4249738"/>
          <p14:tracePt t="26446" x="3455988" y="4268788"/>
          <p14:tracePt t="26454" x="3455988" y="4286250"/>
          <p14:tracePt t="26470" x="3455988" y="4295775"/>
          <p14:tracePt t="26477" x="3455988" y="4303713"/>
          <p14:tracePt t="26486" x="3455988" y="4322763"/>
          <p14:tracePt t="26492" x="3446463" y="4332288"/>
          <p14:tracePt t="26501" x="3446463" y="4340225"/>
          <p14:tracePt t="26509" x="3436938" y="4349750"/>
          <p14:tracePt t="26526" x="3427413" y="4368800"/>
          <p14:tracePt t="26533" x="3409950" y="4386263"/>
          <p14:tracePt t="26557" x="3409950" y="4405313"/>
          <p14:tracePt t="26574" x="3409950" y="4413250"/>
          <p14:tracePt t="26597" x="3400425" y="4422775"/>
          <p14:tracePt t="26621" x="3400425" y="4432300"/>
          <p14:tracePt t="26629" x="3400425" y="4449763"/>
          <p14:tracePt t="26637" x="3400425" y="4468813"/>
          <p14:tracePt t="26645" x="3400425" y="4495800"/>
          <p14:tracePt t="26653" x="3390900" y="4522788"/>
          <p14:tracePt t="26661" x="3382963" y="4568825"/>
          <p14:tracePt t="26669" x="3373438" y="4578350"/>
          <p14:tracePt t="26677" x="3373438" y="4624388"/>
          <p14:tracePt t="26685" x="3373438" y="4651375"/>
          <p14:tracePt t="26693" x="3363913" y="4697413"/>
          <p14:tracePt t="26702" x="3363913" y="4714875"/>
          <p14:tracePt t="26709" x="3354388" y="4741863"/>
          <p14:tracePt t="26717" x="3354388" y="4760913"/>
          <p14:tracePt t="26725" x="3354388" y="4787900"/>
          <p14:tracePt t="26733" x="3354388" y="4797425"/>
          <p14:tracePt t="26741" x="3354388" y="4805363"/>
          <p14:tracePt t="26749" x="3346450" y="4814888"/>
          <p14:tracePt t="26773" x="3346450" y="4824413"/>
          <p14:tracePt t="26925" x="3336925" y="4833938"/>
          <p14:tracePt t="26933" x="3263900" y="4860925"/>
          <p14:tracePt t="26941" x="3154363" y="4860925"/>
          <p14:tracePt t="26949" x="3044825" y="4860925"/>
          <p14:tracePt t="26957" x="2917825" y="4860925"/>
          <p14:tracePt t="26965" x="2808288" y="4860925"/>
          <p14:tracePt t="26973" x="2735263" y="4860925"/>
          <p14:tracePt t="26981" x="2606675" y="4860925"/>
          <p14:tracePt t="26989" x="2516188" y="4860925"/>
          <p14:tracePt t="26997" x="2443163" y="4860925"/>
          <p14:tracePt t="27005" x="2343150" y="4870450"/>
          <p14:tracePt t="27013" x="2233613" y="4870450"/>
          <p14:tracePt t="27021" x="2143125" y="4897438"/>
          <p14:tracePt t="27029" x="2060575" y="4906963"/>
          <p14:tracePt t="27037" x="2024063" y="4906963"/>
          <p14:tracePt t="27045" x="1987550" y="4924425"/>
          <p14:tracePt t="27053" x="1951038" y="4924425"/>
          <p14:tracePt t="27061" x="1905000" y="4924425"/>
          <p14:tracePt t="27069" x="1851025" y="4933950"/>
          <p14:tracePt t="27077" x="1814513" y="4933950"/>
          <p14:tracePt t="27086" x="1787525" y="4933950"/>
          <p14:tracePt t="27093" x="1751013" y="4933950"/>
          <p14:tracePt t="27109" x="1741488" y="4933950"/>
          <p14:tracePt t="27118" x="1722438" y="4933950"/>
          <p14:tracePt t="27125" x="1714500" y="4933950"/>
          <p14:tracePt t="27133" x="1704975" y="4933950"/>
          <p14:tracePt t="27141" x="1677988" y="4933950"/>
          <p14:tracePt t="27149" x="1668463" y="4933950"/>
          <p14:tracePt t="27198" x="1658938" y="4933950"/>
          <p14:tracePt t="27397" x="1649413" y="4933950"/>
          <p14:tracePt t="27405" x="1649413" y="4924425"/>
          <p14:tracePt t="27413" x="1649413" y="4914900"/>
          <p14:tracePt t="27421" x="1649413" y="4906963"/>
          <p14:tracePt t="27437" x="1649413" y="4887913"/>
          <p14:tracePt t="27445" x="1649413" y="4851400"/>
          <p14:tracePt t="27453" x="1649413" y="4814888"/>
          <p14:tracePt t="27461" x="1649413" y="4787900"/>
          <p14:tracePt t="27469" x="1631950" y="4751388"/>
          <p14:tracePt t="27477" x="1612900" y="4697413"/>
          <p14:tracePt t="27486" x="1595438" y="4624388"/>
          <p14:tracePt t="27493" x="1568450" y="4522788"/>
          <p14:tracePt t="27503" x="1541463" y="4432300"/>
          <p14:tracePt t="27509" x="1522413" y="4313238"/>
          <p14:tracePt t="27518" x="1495425" y="4222750"/>
          <p14:tracePt t="27526" x="1468438" y="4103688"/>
          <p14:tracePt t="27533" x="1449388" y="4013200"/>
          <p14:tracePt t="27541" x="1449388" y="3867150"/>
          <p14:tracePt t="27549" x="1422400" y="3738563"/>
          <p14:tracePt t="27557" x="1422400" y="3684588"/>
          <p14:tracePt t="27565" x="1422400" y="3602038"/>
          <p14:tracePt t="27573" x="1422400" y="3511550"/>
          <p14:tracePt t="27582" x="1422400" y="3419475"/>
          <p14:tracePt t="27590" x="1422400" y="3328988"/>
          <p14:tracePt t="27597" x="1422400" y="3236913"/>
          <p14:tracePt t="27605" x="1422400" y="3182938"/>
          <p14:tracePt t="27613" x="1412875" y="3119438"/>
          <p14:tracePt t="27621" x="1412875" y="3082925"/>
          <p14:tracePt t="27629" x="1412875" y="3063875"/>
          <p14:tracePt t="27637" x="1412875" y="3046413"/>
          <p14:tracePt t="27645" x="1412875" y="3027363"/>
          <p14:tracePt t="27653" x="1403350" y="2990850"/>
          <p14:tracePt t="27661" x="1403350" y="2973388"/>
          <p14:tracePt t="27670" x="1395413" y="2936875"/>
          <p14:tracePt t="27677" x="1395413" y="2917825"/>
          <p14:tracePt t="27693" x="1395413" y="2900363"/>
          <p14:tracePt t="27702" x="1395413" y="2890838"/>
          <p14:tracePt t="27708" x="1395413" y="2881313"/>
          <p14:tracePt t="27717" x="1395413" y="2873375"/>
          <p14:tracePt t="27797" x="1395413" y="2854325"/>
          <p14:tracePt t="27804" x="1395413" y="2836863"/>
          <p14:tracePt t="27813" x="1395413" y="2808288"/>
          <p14:tracePt t="27821" x="1395413" y="2800350"/>
          <p14:tracePt t="27829" x="1395413" y="2790825"/>
          <p14:tracePt t="27837" x="1395413" y="2754313"/>
          <p14:tracePt t="27845" x="1395413" y="2744788"/>
          <p14:tracePt t="27853" x="1395413" y="2717800"/>
          <p14:tracePt t="27861" x="1395413" y="2698750"/>
          <p14:tracePt t="27869" x="1395413" y="2681288"/>
          <p14:tracePt t="27877" x="1395413" y="2662238"/>
          <p14:tracePt t="27886" x="1395413" y="2635250"/>
          <p14:tracePt t="27907" x="1395413" y="2608263"/>
          <p14:tracePt t="27925" x="1412875" y="2562225"/>
          <p14:tracePt t="27933" x="1422400" y="2554288"/>
          <p14:tracePt t="27957" x="1422400" y="2535238"/>
          <p14:tracePt t="27965" x="1431925" y="2517775"/>
          <p14:tracePt t="27981" x="1439863" y="2508250"/>
          <p14:tracePt t="27989" x="1439863" y="2498725"/>
          <p14:tracePt t="27997" x="1458913" y="2481263"/>
          <p14:tracePt t="28013" x="1468438" y="2452688"/>
          <p14:tracePt t="28037" x="1468438" y="2435225"/>
          <p14:tracePt t="28045" x="1476375" y="2425700"/>
          <p14:tracePt t="28133" x="1476375" y="2471738"/>
          <p14:tracePt t="28141" x="1476375" y="2525713"/>
          <p14:tracePt t="28149" x="1476375" y="2598738"/>
          <p14:tracePt t="28157" x="1476375" y="2644775"/>
          <p14:tracePt t="28165" x="1476375" y="2708275"/>
          <p14:tracePt t="28173" x="1504950" y="2790825"/>
          <p14:tracePt t="28181" x="1522413" y="2817813"/>
          <p14:tracePt t="28189" x="1568450" y="2873375"/>
          <p14:tracePt t="28197" x="1585913" y="2900363"/>
          <p14:tracePt t="28205" x="1631950" y="2946400"/>
          <p14:tracePt t="28213" x="1649413" y="2973388"/>
          <p14:tracePt t="28221" x="1685925" y="3009900"/>
          <p14:tracePt t="28229" x="1704975" y="3027363"/>
          <p14:tracePt t="28237" x="1722438" y="3046413"/>
          <p14:tracePt t="28245" x="1731963" y="3054350"/>
          <p14:tracePt t="28253" x="1741488" y="3063875"/>
          <p14:tracePt t="28278" x="1741488" y="3090863"/>
          <p14:tracePt t="28285" x="1751013" y="3109913"/>
          <p14:tracePt t="28294" x="1758950" y="3146425"/>
          <p14:tracePt t="28302" x="1768475" y="3182938"/>
          <p14:tracePt t="28309" x="1778000" y="3200400"/>
          <p14:tracePt t="28317" x="1778000" y="3236913"/>
          <p14:tracePt t="28325" x="1787525" y="3255963"/>
          <p14:tracePt t="28333" x="1795463" y="3282950"/>
          <p14:tracePt t="28341" x="1795463" y="3292475"/>
          <p14:tracePt t="28349" x="1795463" y="3302000"/>
          <p14:tracePt t="28357" x="1795463" y="3319463"/>
          <p14:tracePt t="28365" x="1804988" y="3338513"/>
          <p14:tracePt t="28373" x="1814513" y="3346450"/>
          <p14:tracePt t="28389" x="1824038" y="3355975"/>
          <p14:tracePt t="28487" x="1831975" y="3375025"/>
          <p14:tracePt t="28511" x="1831975" y="3411538"/>
          <p14:tracePt t="28520" x="1831975" y="3429000"/>
          <p14:tracePt t="28528" x="1831975" y="3446463"/>
          <p14:tracePt t="28534" x="1841500" y="3465513"/>
          <p14:tracePt t="28541" x="1841500" y="3502025"/>
          <p14:tracePt t="28549" x="1851025" y="3519488"/>
          <p14:tracePt t="28622" x="1860550" y="3519488"/>
          <p14:tracePt t="28813" x="1868488" y="3519488"/>
          <p14:tracePt t="28821" x="1878013" y="3511550"/>
          <p14:tracePt t="28829" x="1878013" y="3502025"/>
          <p14:tracePt t="28837" x="1878013" y="3475038"/>
          <p14:tracePt t="28845" x="1887538" y="3455988"/>
          <p14:tracePt t="28853" x="1895475" y="3446463"/>
          <p14:tracePt t="28861" x="1895475" y="3429000"/>
          <p14:tracePt t="28869" x="1895475" y="3411538"/>
          <p14:tracePt t="28889" x="1895475" y="3346450"/>
          <p14:tracePt t="28893" x="1895475" y="3319463"/>
          <p14:tracePt t="28902" x="1895475" y="3273425"/>
          <p14:tracePt t="28909" x="1895475" y="3246438"/>
          <p14:tracePt t="28918" x="1895475" y="3192463"/>
          <p14:tracePt t="28925" x="1895475" y="3163888"/>
          <p14:tracePt t="28933" x="1895475" y="3109913"/>
          <p14:tracePt t="28941" x="1895475" y="3082925"/>
          <p14:tracePt t="28949" x="1895475" y="3046413"/>
          <p14:tracePt t="28957" x="1895475" y="3017838"/>
          <p14:tracePt t="28965" x="1895475" y="2990850"/>
          <p14:tracePt t="28973" x="1905000" y="2982913"/>
          <p14:tracePt t="28981" x="1905000" y="2946400"/>
          <p14:tracePt t="28989" x="1905000" y="2927350"/>
          <p14:tracePt t="28997" x="1914525" y="2909888"/>
          <p14:tracePt t="29006" x="1924050" y="2881313"/>
          <p14:tracePt t="29014" x="1924050" y="2873375"/>
          <p14:tracePt t="29023" x="1941513" y="2836863"/>
          <p14:tracePt t="29030" x="1960563" y="2808288"/>
          <p14:tracePt t="29037" x="1968500" y="2771775"/>
          <p14:tracePt t="29046" x="1978025" y="2744788"/>
          <p14:tracePt t="29055" x="1987550" y="2727325"/>
          <p14:tracePt t="29061" x="2005013" y="2708275"/>
          <p14:tracePt t="29070" x="2005013" y="2698750"/>
          <p14:tracePt t="29077" x="2014538" y="2681288"/>
          <p14:tracePt t="29093" x="2014538" y="2644775"/>
          <p14:tracePt t="29102" x="2024063" y="2617788"/>
          <p14:tracePt t="29118" x="2024063" y="2608263"/>
          <p14:tracePt t="29124" x="2033588" y="2598738"/>
          <p14:tracePt t="29133" x="2041525" y="2589213"/>
          <p14:tracePt t="29141" x="2041525" y="2581275"/>
          <p14:tracePt t="29149" x="2060575" y="2571750"/>
          <p14:tracePt t="29156" x="2078038" y="2554288"/>
          <p14:tracePt t="29164" x="2097088" y="2544763"/>
          <p14:tracePt t="29172" x="2143125" y="2508250"/>
          <p14:tracePt t="29181" x="2170113" y="2489200"/>
          <p14:tracePt t="29189" x="2206625" y="2489200"/>
          <p14:tracePt t="29198" x="2251075" y="2471738"/>
          <p14:tracePt t="29204" x="2324100" y="2444750"/>
          <p14:tracePt t="29213" x="2370138" y="2425700"/>
          <p14:tracePt t="29221" x="2433638" y="2425700"/>
          <p14:tracePt t="29230" x="2506663" y="2398713"/>
          <p14:tracePt t="29237" x="2562225" y="2398713"/>
          <p14:tracePt t="29246" x="2625725" y="2379663"/>
          <p14:tracePt t="29253" x="2662238" y="2379663"/>
          <p14:tracePt t="29261" x="2679700" y="2371725"/>
          <p14:tracePt t="29269" x="2698750" y="2371725"/>
          <p14:tracePt t="29277" x="2716213" y="2371725"/>
          <p14:tracePt t="29399" x="2725738" y="2371725"/>
          <p14:tracePt t="29413" x="2725738" y="2379663"/>
          <p14:tracePt t="29420" x="2725738" y="2389188"/>
          <p14:tracePt t="29437" x="2725738" y="2416175"/>
          <p14:tracePt t="29445" x="2725738" y="2435225"/>
          <p14:tracePt t="29453" x="2725738" y="2462213"/>
          <p14:tracePt t="29462" x="2725738" y="2481263"/>
          <p14:tracePt t="29469" x="2725738" y="2508250"/>
          <p14:tracePt t="29476" x="2762250" y="2554288"/>
          <p14:tracePt t="29485" x="2762250" y="2571750"/>
          <p14:tracePt t="29493" x="2771775" y="2589213"/>
          <p14:tracePt t="29502" x="2781300" y="2617788"/>
          <p14:tracePt t="29509" x="2781300" y="2625725"/>
          <p14:tracePt t="29519" x="2781300" y="2654300"/>
          <p14:tracePt t="29525" x="2781300" y="2671763"/>
          <p14:tracePt t="29533" x="2781300" y="2681288"/>
          <p14:tracePt t="29541" x="2781300" y="2698750"/>
          <p14:tracePt t="29549" x="2798763" y="2717800"/>
          <p14:tracePt t="29564" x="2798763" y="2727325"/>
          <p14:tracePt t="29573" x="2798763" y="2744788"/>
          <p14:tracePt t="29581" x="2808288" y="2763838"/>
          <p14:tracePt t="29589" x="2808288" y="2800350"/>
          <p14:tracePt t="29597" x="2808288" y="2817813"/>
          <p14:tracePt t="29605" x="2808288" y="2844800"/>
          <p14:tracePt t="29613" x="2817813" y="2881313"/>
          <p14:tracePt t="29621" x="2825750" y="2917825"/>
          <p14:tracePt t="29629" x="2825750" y="2954338"/>
          <p14:tracePt t="29637" x="2862263" y="3000375"/>
          <p14:tracePt t="29645" x="2871788" y="3027363"/>
          <p14:tracePt t="29654" x="2871788" y="3063875"/>
          <p14:tracePt t="29661" x="2881313" y="3090863"/>
          <p14:tracePt t="29670" x="2881313" y="3109913"/>
          <p14:tracePt t="29677" x="2908300" y="3136900"/>
          <p14:tracePt t="29685" x="2917825" y="3163888"/>
          <p14:tracePt t="29693" x="2917825" y="3173413"/>
          <p14:tracePt t="29701" x="2917825" y="3192463"/>
          <p14:tracePt t="29710" x="2917825" y="3200400"/>
          <p14:tracePt t="29718" x="2917825" y="3236913"/>
          <p14:tracePt t="29724" x="2917825" y="3246438"/>
          <p14:tracePt t="29733" x="2917825" y="3282950"/>
          <p14:tracePt t="29741" x="2908300" y="3292475"/>
          <p14:tracePt t="29749" x="2898775" y="3328988"/>
          <p14:tracePt t="29757" x="2898775" y="3375025"/>
          <p14:tracePt t="29765" x="2889250" y="3402013"/>
          <p14:tracePt t="29773" x="2881313" y="3455988"/>
          <p14:tracePt t="29781" x="2862263" y="3492500"/>
          <p14:tracePt t="29789" x="2862263" y="3502025"/>
          <p14:tracePt t="29797" x="2835275" y="3548063"/>
          <p14:tracePt t="29805" x="2825750" y="3575050"/>
          <p14:tracePt t="29813" x="2808288" y="3611563"/>
          <p14:tracePt t="29821" x="2789238" y="3657600"/>
          <p14:tracePt t="29830" x="2781300" y="3684588"/>
          <p14:tracePt t="29837" x="2762250" y="3702050"/>
          <p14:tracePt t="29845" x="2735263" y="3730625"/>
          <p14:tracePt t="29854" x="2725738" y="3748088"/>
          <p14:tracePt t="29861" x="2708275" y="3767138"/>
          <p14:tracePt t="29870" x="2689225" y="3794125"/>
          <p14:tracePt t="29878" x="2643188" y="3811588"/>
          <p14:tracePt t="29887" x="2635250" y="3811588"/>
          <p14:tracePt t="29912" x="2516188" y="3821113"/>
          <p14:tracePt t="29921" x="2452688" y="3848100"/>
          <p14:tracePt t="29926" x="2397125" y="3848100"/>
          <p14:tracePt t="29934" x="2324100" y="3848100"/>
          <p14:tracePt t="29942" x="2260600" y="3848100"/>
          <p14:tracePt t="29950" x="2224088" y="3848100"/>
          <p14:tracePt t="29958" x="2197100" y="3848100"/>
          <p14:tracePt t="29966" x="2170113" y="3848100"/>
          <p14:tracePt t="29974" x="2133600" y="3848100"/>
          <p14:tracePt t="29981" x="2114550" y="3848100"/>
          <p14:tracePt t="30053" x="2106613" y="3830638"/>
          <p14:tracePt t="30061" x="2106613" y="3811588"/>
          <p14:tracePt t="30069" x="2106613" y="3803650"/>
          <p14:tracePt t="30094" x="2097088" y="3794125"/>
          <p14:tracePt t="30101" x="2097088" y="3784600"/>
          <p14:tracePt t="30109" x="2097088" y="3775075"/>
          <p14:tracePt t="30141" x="2097088" y="3767138"/>
          <p14:tracePt t="30578" x="2097088" y="3757613"/>
          <p14:tracePt t="30622" x="2097088" y="3738563"/>
          <p14:tracePt t="30718" x="2097088" y="3721100"/>
          <p14:tracePt t="30726" x="2097088" y="3702050"/>
          <p14:tracePt t="30737" x="2097088" y="3694113"/>
          <p14:tracePt t="31118" x="2097088" y="3684588"/>
          <p14:tracePt t="31124" x="2097088" y="3675063"/>
          <p14:tracePt t="31224" x="2078038" y="3648075"/>
          <p14:tracePt t="31234" x="2051050" y="3629025"/>
          <p14:tracePt t="31239" x="1997075" y="3592513"/>
          <p14:tracePt t="31246" x="1968500" y="3584575"/>
          <p14:tracePt t="31254" x="1905000" y="3519488"/>
          <p14:tracePt t="31261" x="1841500" y="3455988"/>
          <p14:tracePt t="31270" x="1795463" y="3392488"/>
          <p14:tracePt t="31277" x="1768475" y="3365500"/>
          <p14:tracePt t="31285" x="1722438" y="3309938"/>
          <p14:tracePt t="31293" x="1704975" y="3282950"/>
          <p14:tracePt t="31306" x="1704975" y="3255963"/>
          <p14:tracePt t="31311" x="1704975" y="3246438"/>
          <p14:tracePt t="31326" x="1695450" y="3209925"/>
          <p14:tracePt t="31336" x="1685925" y="3192463"/>
          <p14:tracePt t="31349" x="1677988" y="3182938"/>
          <p14:tracePt t="31365" x="1677988" y="3163888"/>
          <p14:tracePt t="31381" x="1677988" y="3155950"/>
          <p14:tracePt t="31397" x="1677988" y="3136900"/>
          <p14:tracePt t="31405" x="1677988" y="3119438"/>
          <p14:tracePt t="31413" x="1668463" y="3100388"/>
          <p14:tracePt t="31421" x="1658938" y="3073400"/>
          <p14:tracePt t="31429" x="1658938" y="3063875"/>
          <p14:tracePt t="31438" x="1649413" y="3054350"/>
          <p14:tracePt t="31445" x="1649413" y="3036888"/>
          <p14:tracePt t="31454" x="1631950" y="3017838"/>
          <p14:tracePt t="31469" x="1631950" y="2973388"/>
          <p14:tracePt t="31582" x="1622425" y="2954338"/>
          <p14:tracePt t="31590" x="1612900" y="2936875"/>
          <p14:tracePt t="31599" x="1604963" y="2927350"/>
          <p14:tracePt t="31607" x="1585913" y="2900363"/>
          <p14:tracePt t="31612" x="1576388" y="2890838"/>
          <p14:tracePt t="31622" x="1568450" y="2873375"/>
          <p14:tracePt t="31629" x="1541463" y="2854325"/>
          <p14:tracePt t="31637" x="1541463" y="2827338"/>
          <p14:tracePt t="31645" x="1531938" y="2790825"/>
          <p14:tracePt t="31653" x="1531938" y="2771775"/>
          <p14:tracePt t="31661" x="1522413" y="2754313"/>
          <p14:tracePt t="31669" x="1504950" y="2735263"/>
          <p14:tracePt t="31677" x="1504950" y="2708275"/>
          <p14:tracePt t="31685" x="1504950" y="2698750"/>
          <p14:tracePt t="31695" x="1504950" y="2681288"/>
          <p14:tracePt t="31705" x="1495425" y="2681288"/>
          <p14:tracePt t="31712" x="1495425" y="2671763"/>
          <p14:tracePt t="31720" x="1495425" y="2662238"/>
          <p14:tracePt t="31737" x="1495425" y="2654300"/>
          <p14:tracePt t="31750" x="1495425" y="2644775"/>
          <p14:tracePt t="31766" x="1495425" y="2625725"/>
          <p14:tracePt t="31927" x="1495425" y="2617788"/>
          <p14:tracePt t="31935" x="1531938" y="2617788"/>
          <p14:tracePt t="31943" x="1595438" y="2625725"/>
          <p14:tracePt t="31949" x="1658938" y="2635250"/>
          <p14:tracePt t="31957" x="1731963" y="2644775"/>
          <p14:tracePt t="31965" x="1787525" y="2644775"/>
          <p14:tracePt t="31973" x="1851025" y="2671763"/>
          <p14:tracePt t="31981" x="1895475" y="2671763"/>
          <p14:tracePt t="31989" x="1951038" y="2671763"/>
          <p14:tracePt t="31997" x="1978025" y="2671763"/>
          <p14:tracePt t="32005" x="1997075" y="2671763"/>
          <p14:tracePt t="32029" x="2005013" y="2671763"/>
          <p14:tracePt t="32062" x="2005013" y="2662238"/>
          <p14:tracePt t="33413" x="2014538" y="2662238"/>
          <p14:tracePt t="33455" x="2024063" y="2662238"/>
          <p14:tracePt t="33462" x="2060575" y="2662238"/>
          <p14:tracePt t="33471" x="2106613" y="2644775"/>
          <p14:tracePt t="33481" x="2133600" y="2635250"/>
          <p14:tracePt t="33485" x="2179638" y="2625725"/>
          <p14:tracePt t="33494" x="2197100" y="2617788"/>
          <p14:tracePt t="33506" x="2224088" y="2617788"/>
          <p14:tracePt t="33510" x="2233613" y="2608263"/>
          <p14:tracePt t="33653" x="2243138" y="2598738"/>
          <p14:tracePt t="33831" x="2279650" y="2589213"/>
          <p14:tracePt t="33839" x="2406650" y="2608263"/>
          <p14:tracePt t="33846" x="2570163" y="2654300"/>
          <p14:tracePt t="33856" x="2844800" y="2744788"/>
          <p14:tracePt t="33863" x="3008313" y="2771775"/>
          <p14:tracePt t="33870" x="3200400" y="2836863"/>
          <p14:tracePt t="33877" x="3473450" y="2936875"/>
          <p14:tracePt t="33887" x="3619500" y="2954338"/>
          <p14:tracePt t="33893" x="3802063" y="2954338"/>
          <p14:tracePt t="33901" x="3948113" y="2954338"/>
          <p14:tracePt t="33909" x="4038600" y="2954338"/>
          <p14:tracePt t="33918" x="4075113" y="2954338"/>
          <p14:tracePt t="33925" x="4121150" y="2954338"/>
          <p14:tracePt t="34095" x="4129088" y="2954338"/>
          <p14:tracePt t="34111" x="4138613" y="2954338"/>
          <p14:tracePt t="34117" x="4148138" y="2936875"/>
          <p14:tracePt t="34125" x="4194175" y="2909888"/>
          <p14:tracePt t="34133" x="4211638" y="2890838"/>
          <p14:tracePt t="34141" x="4230688" y="2873375"/>
          <p14:tracePt t="34157" x="4238625" y="2800350"/>
          <p14:tracePt t="34165" x="4257675" y="2781300"/>
          <p14:tracePt t="34174" x="4221163" y="2754313"/>
          <p14:tracePt t="34189" x="4230688" y="2744788"/>
          <p14:tracePt t="34199" x="4230688" y="2735263"/>
          <p14:tracePt t="34206" x="4248150" y="2735263"/>
          <p14:tracePt t="34214" x="4257675" y="2735263"/>
          <p14:tracePt t="34223" x="4267200" y="2735263"/>
          <p14:tracePt t="34232" x="4275138" y="2744788"/>
          <p14:tracePt t="34238" x="4284663" y="2744788"/>
          <p14:tracePt t="34254" x="4294188" y="2754313"/>
          <p14:tracePt t="34262" x="4294188" y="2763838"/>
          <p14:tracePt t="34310" x="4294188" y="2771775"/>
          <p14:tracePt t="34565" x="4294188" y="2781300"/>
          <p14:tracePt t="34573" x="4294188" y="2817813"/>
          <p14:tracePt t="34581" x="4311650" y="2844800"/>
          <p14:tracePt t="34589" x="4384675" y="2881313"/>
          <p14:tracePt t="34597" x="4448175" y="2890838"/>
          <p14:tracePt t="34605" x="4549775" y="2927350"/>
          <p14:tracePt t="34613" x="4695825" y="2936875"/>
          <p14:tracePt t="34621" x="4840288" y="2954338"/>
          <p14:tracePt t="34629" x="4986338" y="2963863"/>
          <p14:tracePt t="34637" x="5151438" y="2963863"/>
          <p14:tracePt t="34645" x="5314950" y="2963863"/>
          <p14:tracePt t="34653" x="5507038" y="2963863"/>
          <p14:tracePt t="34661" x="5670550" y="2963863"/>
          <p14:tracePt t="34669" x="5870575" y="2963863"/>
          <p14:tracePt t="34677" x="6035675" y="2963863"/>
          <p14:tracePt t="34685" x="6181725" y="2963863"/>
          <p14:tracePt t="34693" x="6326188" y="2963863"/>
          <p14:tracePt t="34701" x="6454775" y="2963863"/>
          <p14:tracePt t="34709" x="6564313" y="2963863"/>
          <p14:tracePt t="34718" x="6673850" y="2963863"/>
          <p14:tracePt t="34725" x="6746875" y="2963863"/>
          <p14:tracePt t="34734" x="6800850" y="2963863"/>
          <p14:tracePt t="34741" x="6856413" y="2963863"/>
          <p14:tracePt t="34749" x="6900863" y="2963863"/>
          <p14:tracePt t="34757" x="6910388" y="2963863"/>
          <p14:tracePt t="34765" x="6929438" y="2963863"/>
          <p14:tracePt t="34790" x="6946900" y="2963863"/>
          <p14:tracePt t="34798" x="6973888" y="2963863"/>
          <p14:tracePt t="34806" x="7010400" y="2963863"/>
          <p14:tracePt t="34816" x="7037388" y="2963863"/>
          <p14:tracePt t="34820" x="7073900" y="2963863"/>
          <p14:tracePt t="34829" x="7119938" y="2963863"/>
          <p14:tracePt t="34836" x="7146925" y="2963863"/>
          <p14:tracePt t="34845" x="7192963" y="2963863"/>
          <p14:tracePt t="34853" x="7229475" y="2963863"/>
          <p14:tracePt t="34861" x="7248525" y="2963863"/>
          <p14:tracePt t="34869" x="7265988" y="2963863"/>
          <p14:tracePt t="34877" x="7275513" y="2963863"/>
          <p14:tracePt t="35118" x="7256463" y="2963863"/>
          <p14:tracePt t="35124" x="7102475" y="2963863"/>
          <p14:tracePt t="35133" x="6873875" y="2963863"/>
          <p14:tracePt t="35141" x="6618288" y="2917825"/>
          <p14:tracePt t="35149" x="6308725" y="2881313"/>
          <p14:tracePt t="35158" x="6089650" y="2836863"/>
          <p14:tracePt t="35166" x="5753100" y="2727325"/>
          <p14:tracePt t="35176" x="5570538" y="2698750"/>
          <p14:tracePt t="35182" x="5434013" y="2635250"/>
          <p14:tracePt t="35190" x="5334000" y="2608263"/>
          <p14:tracePt t="35197" x="5268913" y="2571750"/>
          <p14:tracePt t="35205" x="5268913" y="2562225"/>
          <p14:tracePt t="35253" x="5260975" y="2554288"/>
          <p14:tracePt t="35280" x="5260975" y="2544763"/>
          <p14:tracePt t="35301" x="5260975" y="2535238"/>
          <p14:tracePt t="35317" x="5260975" y="2525713"/>
          <p14:tracePt t="35333" x="5260975" y="2508250"/>
          <p14:tracePt t="35341" x="5260975" y="2498725"/>
          <p14:tracePt t="35349" x="5260975" y="2489200"/>
          <p14:tracePt t="35357" x="5260975" y="2481263"/>
          <p14:tracePt t="35365" x="5260975" y="2471738"/>
          <p14:tracePt t="35373" x="5260975" y="2452688"/>
          <p14:tracePt t="35381" x="5241925" y="2425700"/>
          <p14:tracePt t="35389" x="5232400" y="2408238"/>
          <p14:tracePt t="35397" x="5232400" y="2398713"/>
          <p14:tracePt t="35405" x="5224463" y="2371725"/>
          <p14:tracePt t="35421" x="5214938" y="2352675"/>
          <p14:tracePt t="35446" x="5214938" y="2335213"/>
          <p14:tracePt t="35590" x="5178425" y="2335213"/>
          <p14:tracePt t="35598" x="5159375" y="2379663"/>
          <p14:tracePt t="35607" x="5132388" y="2462213"/>
          <p14:tracePt t="35614" x="5105400" y="2571750"/>
          <p14:tracePt t="35623" x="5105400" y="2662238"/>
          <p14:tracePt t="35630" x="5086350" y="2781300"/>
          <p14:tracePt t="35638" x="5059363" y="2927350"/>
          <p14:tracePt t="35645" x="5041900" y="3054350"/>
          <p14:tracePt t="35654" x="5041900" y="3200400"/>
          <p14:tracePt t="35661" x="5041900" y="3255963"/>
          <p14:tracePt t="35669" x="5041900" y="3382963"/>
          <p14:tracePt t="35677" x="5041900" y="3511550"/>
          <p14:tracePt t="35686" x="5041900" y="3638550"/>
          <p14:tracePt t="35695" x="5041900" y="3730625"/>
          <p14:tracePt t="35705" x="5041900" y="3840163"/>
          <p14:tracePt t="35711" x="5041900" y="3911600"/>
          <p14:tracePt t="35721" x="5041900" y="4003675"/>
          <p14:tracePt t="35727" x="5032375" y="4067175"/>
          <p14:tracePt t="35739" x="5032375" y="4094163"/>
          <p14:tracePt t="35741" x="5032375" y="4113213"/>
          <p14:tracePt t="35749" x="5022850" y="4122738"/>
          <p14:tracePt t="35909" x="5022850" y="4049713"/>
          <p14:tracePt t="35917" x="5032375" y="3957638"/>
          <p14:tracePt t="35925" x="5032375" y="3811588"/>
          <p14:tracePt t="35933" x="5032375" y="3684588"/>
          <p14:tracePt t="35941" x="5032375" y="3575050"/>
          <p14:tracePt t="35949" x="5032375" y="3446463"/>
          <p14:tracePt t="35958" x="4995863" y="3292475"/>
          <p14:tracePt t="35965" x="4978400" y="3163888"/>
          <p14:tracePt t="35973" x="4968875" y="3054350"/>
          <p14:tracePt t="35981" x="4949825" y="2963863"/>
          <p14:tracePt t="35990" x="4922838" y="2881313"/>
          <p14:tracePt t="35997" x="4895850" y="2781300"/>
          <p14:tracePt t="36005" x="4886325" y="2744788"/>
          <p14:tracePt t="36013" x="4886325" y="2717800"/>
          <p14:tracePt t="36021" x="4868863" y="2671763"/>
          <p14:tracePt t="36029" x="4868863" y="2662238"/>
          <p14:tracePt t="36037" x="4868863" y="2654300"/>
          <p14:tracePt t="36359" x="4859338" y="2635250"/>
          <p14:tracePt t="36365" x="4859338" y="2617788"/>
          <p14:tracePt t="36373" x="4859338" y="2598738"/>
          <p14:tracePt t="36381" x="4859338" y="2571750"/>
          <p14:tracePt t="36388" x="4859338" y="2562225"/>
          <p14:tracePt t="36397" x="4849813" y="2535238"/>
          <p14:tracePt t="36413" x="4849813" y="2517775"/>
          <p14:tracePt t="36421" x="4849813" y="2498725"/>
          <p14:tracePt t="36565" x="4840288" y="2498725"/>
          <p14:tracePt t="36573" x="4840288" y="2525713"/>
          <p14:tracePt t="36591" x="4822825" y="2554288"/>
          <p14:tracePt t="36599" x="4813300" y="2571750"/>
          <p14:tracePt t="36609" x="4803775" y="2608263"/>
          <p14:tracePt t="36614" x="4803775" y="2625725"/>
          <p14:tracePt t="36630" x="4803775" y="2654300"/>
          <p14:tracePt t="36640" x="4795838" y="2690813"/>
          <p14:tracePt t="36644" x="4795838" y="2708275"/>
          <p14:tracePt t="36653" x="4795838" y="2717800"/>
          <p14:tracePt t="36661" x="4795838" y="2763838"/>
          <p14:tracePt t="36669" x="4795838" y="2771775"/>
          <p14:tracePt t="36677" x="4795838" y="2808288"/>
          <p14:tracePt t="36685" x="4795838" y="2836863"/>
          <p14:tracePt t="36693" x="4795838" y="2854325"/>
          <p14:tracePt t="36702" x="4795838" y="2890838"/>
          <p14:tracePt t="36709" x="4795838" y="2946400"/>
          <p14:tracePt t="36718" x="4795838" y="2954338"/>
          <p14:tracePt t="36725" x="4795838" y="2990850"/>
          <p14:tracePt t="36736" x="4795838" y="3000375"/>
          <p14:tracePt t="36741" x="4795838" y="3036888"/>
          <p14:tracePt t="36750" x="4795838" y="3054350"/>
          <p14:tracePt t="36758" x="4786313" y="3082925"/>
          <p14:tracePt t="36765" x="4776788" y="3090863"/>
          <p14:tracePt t="36773" x="4776788" y="3100388"/>
          <p14:tracePt t="36789" x="4767263" y="3119438"/>
          <p14:tracePt t="36798" x="4767263" y="3127375"/>
          <p14:tracePt t="36813" x="4767263" y="3136900"/>
          <p14:tracePt t="36821" x="4767263" y="3163888"/>
          <p14:tracePt t="36829" x="4767263" y="3182938"/>
          <p14:tracePt t="36837" x="4767263" y="3200400"/>
          <p14:tracePt t="36845" x="4759325" y="3209925"/>
          <p14:tracePt t="36853" x="4759325" y="3228975"/>
          <p14:tracePt t="36861" x="4759325" y="3246438"/>
          <p14:tracePt t="36869" x="4759325" y="3265488"/>
          <p14:tracePt t="36907" x="4759325" y="3292475"/>
          <p14:tracePt t="36975" x="4759325" y="3302000"/>
          <p14:tracePt t="36982" x="4759325" y="3309938"/>
          <p14:tracePt t="36990" x="4749800" y="3355975"/>
          <p14:tracePt t="36996" x="4749800" y="3375025"/>
          <p14:tracePt t="37005" x="4730750" y="3419475"/>
          <p14:tracePt t="37013" x="4730750" y="3429000"/>
          <p14:tracePt t="37021" x="4722813" y="3446463"/>
          <p14:tracePt t="37029" x="4722813" y="3475038"/>
          <p14:tracePt t="37037" x="4722813" y="3482975"/>
          <p14:tracePt t="37045" x="4722813" y="3492500"/>
          <p14:tracePt t="37141" x="4722813" y="3511550"/>
          <p14:tracePt t="37173" x="4722813" y="3519488"/>
          <p14:tracePt t="37639" x="4722813" y="3492500"/>
          <p14:tracePt t="37647" x="4722813" y="3438525"/>
          <p14:tracePt t="37655" x="4722813" y="3411538"/>
          <p14:tracePt t="37663" x="4730750" y="3365500"/>
          <p14:tracePt t="37670" x="4759325" y="3319463"/>
          <p14:tracePt t="37677" x="4776788" y="3302000"/>
          <p14:tracePt t="37685" x="4776788" y="3273425"/>
          <p14:tracePt t="37693" x="4786313" y="3255963"/>
          <p14:tracePt t="37701" x="4795838" y="3209925"/>
          <p14:tracePt t="37709" x="4803775" y="3173413"/>
          <p14:tracePt t="37718" x="4803775" y="3155950"/>
          <p14:tracePt t="37725" x="4803775" y="3127375"/>
          <p14:tracePt t="37735" x="4803775" y="3109913"/>
          <p14:tracePt t="37741" x="4803775" y="3082925"/>
          <p14:tracePt t="37751" x="4803775" y="3046413"/>
          <p14:tracePt t="37759" x="4803775" y="3017838"/>
          <p14:tracePt t="37767" x="4803775" y="2982913"/>
          <p14:tracePt t="37775" x="4803775" y="2963863"/>
          <p14:tracePt t="37783" x="4803775" y="2936875"/>
          <p14:tracePt t="37791" x="4803775" y="2890838"/>
          <p14:tracePt t="37800" x="4803775" y="2881313"/>
          <p14:tracePt t="37804" x="4813300" y="2854325"/>
          <p14:tracePt t="37813" x="4822825" y="2844800"/>
          <p14:tracePt t="37821" x="4822825" y="2836863"/>
          <p14:tracePt t="37829" x="4822825" y="2827338"/>
          <p14:tracePt t="37837" x="4832350" y="2808288"/>
          <p14:tracePt t="37845" x="4832350" y="2800350"/>
          <p14:tracePt t="37935" x="4832350" y="2854325"/>
          <p14:tracePt t="37943" x="4859338" y="3017838"/>
          <p14:tracePt t="37953" x="4941888" y="3182938"/>
          <p14:tracePt t="37959" x="5014913" y="3382963"/>
          <p14:tracePt t="37966" x="5195888" y="3648075"/>
          <p14:tracePt t="37974" x="5287963" y="3775075"/>
          <p14:tracePt t="37981" x="5441950" y="3967163"/>
          <p14:tracePt t="37989" x="5561013" y="4103688"/>
          <p14:tracePt t="37997" x="5661025" y="4159250"/>
          <p14:tracePt t="38005" x="5780088" y="4176713"/>
          <p14:tracePt t="38013" x="5853113" y="4186238"/>
          <p14:tracePt t="38021" x="5926138" y="4186238"/>
          <p14:tracePt t="38029" x="5972175" y="4176713"/>
          <p14:tracePt t="38037" x="6026150" y="4122738"/>
          <p14:tracePt t="38045" x="6043613" y="4103688"/>
          <p14:tracePt t="38053" x="6053138" y="4086225"/>
          <p14:tracePt t="38061" x="6062663" y="4057650"/>
          <p14:tracePt t="38070" x="6072188" y="4049713"/>
          <p14:tracePt t="38077" x="6080125" y="4040188"/>
          <p14:tracePt t="38117" x="6116638" y="4040188"/>
          <p14:tracePt t="38125" x="6153150" y="4040188"/>
          <p14:tracePt t="38133" x="6208713" y="4040188"/>
          <p14:tracePt t="38141" x="6281738" y="4040188"/>
          <p14:tracePt t="38149" x="6326188" y="4040188"/>
          <p14:tracePt t="38158" x="6354763" y="4049713"/>
          <p14:tracePt t="38168" x="6372225" y="4049713"/>
          <p14:tracePt t="38174" x="6391275" y="4067175"/>
          <p14:tracePt t="38182" x="6399213" y="4067175"/>
          <p14:tracePt t="38191" x="6427788" y="4067175"/>
          <p14:tracePt t="38197" x="6435725" y="4067175"/>
          <p14:tracePt t="38205" x="6445250" y="4067175"/>
          <p14:tracePt t="38221" x="6454775" y="4067175"/>
          <p14:tracePt t="38245" x="6464300" y="4086225"/>
          <p14:tracePt t="38261" x="6464300" y="4103688"/>
          <p14:tracePt t="38269" x="6481763" y="4149725"/>
          <p14:tracePt t="38277" x="6518275" y="4232275"/>
          <p14:tracePt t="38285" x="6591300" y="4313238"/>
          <p14:tracePt t="38293" x="6664325" y="4413250"/>
          <p14:tracePt t="38300" x="6737350" y="4551363"/>
          <p14:tracePt t="38310" x="6856413" y="4668838"/>
          <p14:tracePt t="38320" x="6956425" y="4768850"/>
          <p14:tracePt t="38326" x="7092950" y="4897438"/>
          <p14:tracePt t="38337" x="7212013" y="4951413"/>
          <p14:tracePt t="38342" x="7292975" y="4987925"/>
          <p14:tracePt t="38352" x="7475538" y="5126038"/>
          <p14:tracePt t="38358" x="7521575" y="5133975"/>
          <p14:tracePt t="38366" x="7558088" y="5133975"/>
          <p14:tracePt t="38374" x="7602538" y="5106988"/>
          <p14:tracePt t="38391" x="7602538" y="5080000"/>
          <p14:tracePt t="38397" x="7602538" y="5053013"/>
          <p14:tracePt t="38405" x="7612063" y="5024438"/>
          <p14:tracePt t="38412" x="7612063" y="5016500"/>
          <p14:tracePt t="38445" x="7621588" y="5006975"/>
          <p14:tracePt t="38496" x="7639050" y="5006975"/>
          <p14:tracePt t="38502" x="7667625" y="5006975"/>
          <p14:tracePt t="38510" x="7721600" y="5006975"/>
          <p14:tracePt t="38521" x="7777163" y="5006975"/>
          <p14:tracePt t="38527" x="7821613" y="5006975"/>
          <p14:tracePt t="38536" x="7858125" y="5006975"/>
          <p14:tracePt t="38542" x="7877175" y="5006975"/>
          <p14:tracePt t="38550" x="7904163" y="5006975"/>
          <p14:tracePt t="38558" x="7921625" y="5006975"/>
          <p14:tracePt t="38566" x="7940675" y="5006975"/>
          <p14:tracePt t="39053" x="7940675" y="4979988"/>
          <p14:tracePt t="39061" x="7894638" y="4943475"/>
          <p14:tracePt t="39069" x="7794625" y="4870450"/>
          <p14:tracePt t="39077" x="7675563" y="4778375"/>
          <p14:tracePt t="39085" x="7558088" y="4705350"/>
          <p14:tracePt t="39093" x="7458075" y="4605338"/>
          <p14:tracePt t="39102" x="7339013" y="4532313"/>
          <p14:tracePt t="39110" x="7219950" y="4441825"/>
          <p14:tracePt t="39122" x="7138988" y="4386263"/>
          <p14:tracePt t="39126" x="6973888" y="4240213"/>
          <p14:tracePt t="39134" x="6910388" y="4222750"/>
          <p14:tracePt t="39141" x="6827838" y="4167188"/>
          <p14:tracePt t="39149" x="6764338" y="4094163"/>
          <p14:tracePt t="39156" x="6710363" y="4049713"/>
          <p14:tracePt t="39165" x="6645275" y="3967163"/>
          <p14:tracePt t="39173" x="6573838" y="3875088"/>
          <p14:tracePt t="39181" x="6500813" y="3757613"/>
          <p14:tracePt t="39189" x="6399213" y="3638550"/>
          <p14:tracePt t="39197" x="6308725" y="3556000"/>
          <p14:tracePt t="39204" x="6226175" y="3475038"/>
          <p14:tracePt t="39213" x="6145213" y="3402013"/>
          <p14:tracePt t="39221" x="6043613" y="3355975"/>
          <p14:tracePt t="39229" x="5962650" y="3302000"/>
          <p14:tracePt t="39236" x="5826125" y="3246438"/>
          <p14:tracePt t="39245" x="5770563" y="3219450"/>
          <p14:tracePt t="39252" x="5597525" y="3163888"/>
          <p14:tracePt t="39261" x="5497513" y="3100388"/>
          <p14:tracePt t="39269" x="5434013" y="3063875"/>
          <p14:tracePt t="39277" x="5405438" y="3046413"/>
          <p14:tracePt t="39285" x="5387975" y="3036888"/>
          <p14:tracePt t="39357" x="5387975" y="3017838"/>
          <p14:tracePt t="39366" x="5387975" y="3009900"/>
          <p14:tracePt t="39374" x="5387975" y="3000375"/>
          <p14:tracePt t="39383" x="5368925" y="2973388"/>
          <p14:tracePt t="39389" x="5360988" y="2954338"/>
          <p14:tracePt t="39397" x="5351463" y="2927350"/>
          <p14:tracePt t="39405" x="5341938" y="2909888"/>
          <p14:tracePt t="39413" x="5324475" y="2890838"/>
          <p14:tracePt t="39421" x="5297488" y="2873375"/>
          <p14:tracePt t="39429" x="5268913" y="2836863"/>
          <p14:tracePt t="39437" x="5224463" y="2800350"/>
          <p14:tracePt t="39445" x="5187950" y="2771775"/>
          <p14:tracePt t="39453" x="5178425" y="2754313"/>
          <p14:tracePt t="39461" x="5132388" y="2708275"/>
          <p14:tracePt t="39469" x="5114925" y="2698750"/>
          <p14:tracePt t="39477" x="5086350" y="2671763"/>
          <p14:tracePt t="39486" x="5078413" y="2671763"/>
          <p14:tracePt t="39493" x="5068888" y="2654300"/>
          <p14:tracePt t="39501" x="5059363" y="2644775"/>
          <p14:tracePt t="39509" x="5049838" y="2635250"/>
          <p14:tracePt t="40013" x="5059363" y="2635250"/>
          <p14:tracePt t="40021" x="5114925" y="2635250"/>
          <p14:tracePt t="40030" x="5241925" y="2644775"/>
          <p14:tracePt t="40040" x="5334000" y="2727325"/>
          <p14:tracePt t="40046" x="5478463" y="2817813"/>
          <p14:tracePt t="40055" x="5580063" y="2890838"/>
          <p14:tracePt t="40062" x="5716588" y="2990850"/>
          <p14:tracePt t="40070" x="5862638" y="3136900"/>
          <p14:tracePt t="40078" x="6026150" y="3302000"/>
          <p14:tracePt t="40086" x="6108700" y="3402013"/>
          <p14:tracePt t="40093" x="6235700" y="3538538"/>
          <p14:tracePt t="40102" x="6326188" y="3675063"/>
          <p14:tracePt t="40109" x="6399213" y="3794125"/>
          <p14:tracePt t="40118" x="6491288" y="3948113"/>
          <p14:tracePt t="40125" x="6545263" y="4040188"/>
          <p14:tracePt t="40134" x="6600825" y="4159250"/>
          <p14:tracePt t="40141" x="6645275" y="4240213"/>
          <p14:tracePt t="40149" x="6691313" y="4303713"/>
          <p14:tracePt t="40157" x="6746875" y="4386263"/>
          <p14:tracePt t="40165" x="6800850" y="4422775"/>
          <p14:tracePt t="40173" x="6837363" y="4468813"/>
          <p14:tracePt t="40181" x="6883400" y="4505325"/>
          <p14:tracePt t="40189" x="6910388" y="4514850"/>
          <p14:tracePt t="40199" x="6919913" y="4514850"/>
          <p14:tracePt t="40204" x="6937375" y="4522788"/>
          <p14:tracePt t="40262" x="6937375" y="4532313"/>
          <p14:tracePt t="40270" x="6937375" y="4551363"/>
          <p14:tracePt t="40278" x="6937375" y="4578350"/>
          <p14:tracePt t="40287" x="6946900" y="4595813"/>
          <p14:tracePt t="40294" x="7000875" y="4641850"/>
          <p14:tracePt t="40303" x="7029450" y="4668838"/>
          <p14:tracePt t="40309" x="7083425" y="4724400"/>
          <p14:tracePt t="40319" x="7146925" y="4778375"/>
          <p14:tracePt t="40325" x="7202488" y="4824413"/>
          <p14:tracePt t="40334" x="7248525" y="4841875"/>
          <p14:tracePt t="40341" x="7275513" y="4887913"/>
          <p14:tracePt t="40349" x="7283450" y="4906963"/>
          <p14:tracePt t="40357" x="7319963" y="4924425"/>
          <p14:tracePt t="40365" x="7329488" y="4933950"/>
          <p14:tracePt t="40382" x="7339013" y="4943475"/>
          <p14:tracePt t="40413" x="7348538" y="4951413"/>
          <p14:tracePt t="40420" x="7356475" y="4951413"/>
          <p14:tracePt t="40429" x="7385050" y="4951413"/>
          <p14:tracePt t="40437" x="7402513" y="4951413"/>
          <p14:tracePt t="40445" x="7448550" y="4951413"/>
          <p14:tracePt t="40453" x="7485063" y="4960938"/>
          <p14:tracePt t="40461" x="7494588" y="4960938"/>
          <p14:tracePt t="40469" x="7502525" y="4960938"/>
          <p14:tracePt t="40477" x="7512050" y="4970463"/>
          <p14:tracePt t="40485" x="7531100" y="4979988"/>
          <p14:tracePt t="40493" x="7539038" y="4979988"/>
          <p14:tracePt t="40502" x="7548563" y="4987925"/>
          <p14:tracePt t="40717" x="7558088" y="4987925"/>
          <p14:tracePt t="40791" x="7567613" y="4987925"/>
          <p14:tracePt t="40799" x="7575550" y="4987925"/>
          <p14:tracePt t="40806" x="7585075" y="4987925"/>
          <p14:tracePt t="40814" x="7612063" y="4987925"/>
          <p14:tracePt t="40829" x="7631113" y="4979988"/>
          <p14:tracePt t="40837" x="7639050" y="4970463"/>
          <p14:tracePt t="40845" x="7658100" y="4951413"/>
          <p14:tracePt t="40853" x="7667625" y="4933950"/>
          <p14:tracePt t="40861" x="7675563" y="4914900"/>
          <p14:tracePt t="40870" x="7675563" y="4906963"/>
          <p14:tracePt t="40877" x="7675563" y="4887913"/>
          <p14:tracePt t="41134" x="7667625" y="4878388"/>
          <p14:tracePt t="41141" x="7639050" y="4878388"/>
          <p14:tracePt t="41149" x="7612063" y="4878388"/>
          <p14:tracePt t="41157" x="7585075" y="4878388"/>
          <p14:tracePt t="41164" x="7567613" y="4878388"/>
          <p14:tracePt t="41173" x="7558088" y="4878388"/>
          <p14:tracePt t="41181" x="7539038" y="4878388"/>
          <p14:tracePt t="41189" x="7531100" y="4878388"/>
          <p14:tracePt t="41341" x="7494588" y="4878388"/>
          <p14:tracePt t="41349" x="7485063" y="4870450"/>
          <p14:tracePt t="41365" x="7466013" y="4851400"/>
          <p14:tracePt t="42906" x="7448550" y="4860925"/>
          <p14:tracePt t="42908" x="7429500" y="4860925"/>
          <p14:tracePt t="42921" x="7421563" y="4870450"/>
          <p14:tracePt t="42941" x="7412038" y="4870450"/>
          <p14:tracePt t="43511" x="7402513" y="4870450"/>
          <p14:tracePt t="43533" x="7402513" y="4860925"/>
          <p14:tracePt t="43565" x="7402513" y="4851400"/>
          <p14:tracePt t="43625" x="7402513" y="4841875"/>
          <p14:tracePt t="43638" x="7402513" y="4824413"/>
          <p14:tracePt t="43646" x="7402513" y="4814888"/>
          <p14:tracePt t="43654" x="7402513" y="4797425"/>
          <p14:tracePt t="43662" x="7402513" y="4768850"/>
          <p14:tracePt t="43670" x="7402513" y="4751388"/>
          <p14:tracePt t="43677" x="7402513" y="4732338"/>
          <p14:tracePt t="43685" x="7402513" y="4714875"/>
          <p14:tracePt t="43693" x="7402513" y="4705350"/>
          <p14:tracePt t="43702" x="7402513" y="4687888"/>
          <p14:tracePt t="43711" x="7402513" y="4668838"/>
          <p14:tracePt t="43717" x="7402513" y="4632325"/>
          <p14:tracePt t="43725" x="7402513" y="4614863"/>
          <p14:tracePt t="43733" x="7402513" y="4587875"/>
          <p14:tracePt t="43741" x="7402513" y="4568825"/>
          <p14:tracePt t="43750" x="7402513" y="4541838"/>
          <p14:tracePt t="43757" x="7402513" y="4514850"/>
          <p14:tracePt t="43765" x="7402513" y="4468813"/>
          <p14:tracePt t="43773" x="7402513" y="4432300"/>
          <p14:tracePt t="43781" x="7402513" y="4386263"/>
          <p14:tracePt t="43789" x="7402513" y="4322763"/>
          <p14:tracePt t="43797" x="7402513" y="4276725"/>
          <p14:tracePt t="43805" x="7402513" y="4213225"/>
          <p14:tracePt t="43813" x="7402513" y="4140200"/>
          <p14:tracePt t="43821" x="7402513" y="4049713"/>
          <p14:tracePt t="43829" x="7402513" y="3967163"/>
          <p14:tracePt t="43837" x="7402513" y="3894138"/>
          <p14:tracePt t="43845" x="7402513" y="3821113"/>
          <p14:tracePt t="43853" x="7402513" y="3784600"/>
          <p14:tracePt t="43861" x="7402513" y="3738563"/>
          <p14:tracePt t="43869" x="7402513" y="3702050"/>
          <p14:tracePt t="43888" x="7402513" y="3638550"/>
          <p14:tracePt t="43894" x="7402513" y="3602038"/>
          <p14:tracePt t="43900" x="7402513" y="3592513"/>
          <p14:tracePt t="43910" x="7402513" y="3575050"/>
          <p14:tracePt t="43917" x="7402513" y="3556000"/>
          <p14:tracePt t="43925" x="7402513" y="3548063"/>
          <p14:tracePt t="43966" x="7402513" y="3538538"/>
          <p14:tracePt t="43990" x="7402513" y="3519488"/>
          <p14:tracePt t="43998" x="7402513" y="3511550"/>
          <p14:tracePt t="44006" x="7402513" y="3502025"/>
          <p14:tracePt t="44013" x="7402513" y="3475038"/>
          <p14:tracePt t="44021" x="7402513" y="3465513"/>
          <p14:tracePt t="44037" x="7402513" y="3446463"/>
          <p14:tracePt t="44045" x="7402513" y="3429000"/>
          <p14:tracePt t="44053" x="7402513" y="3419475"/>
          <p14:tracePt t="44061" x="7402513" y="3411538"/>
          <p14:tracePt t="44069" x="7402513" y="3382963"/>
          <p14:tracePt t="44077" x="7402513" y="3365500"/>
          <p14:tracePt t="44085" x="7402513" y="3346450"/>
          <p14:tracePt t="44093" x="7402513" y="3328988"/>
          <p14:tracePt t="44101" x="7402513" y="3319463"/>
          <p14:tracePt t="44111" x="7402513" y="3302000"/>
          <p14:tracePt t="44117" x="7402513" y="3292475"/>
          <p14:tracePt t="44232" x="7402513" y="3282950"/>
          <p14:tracePt t="44239" x="7402513" y="3255963"/>
          <p14:tracePt t="44248" x="7402513" y="3236913"/>
          <p14:tracePt t="44254" x="7402513" y="3219450"/>
          <p14:tracePt t="44262" x="7412038" y="3192463"/>
          <p14:tracePt t="44277" x="7412038" y="3163888"/>
          <p14:tracePt t="44287" x="7421563" y="3146425"/>
          <p14:tracePt t="44296" x="7421563" y="3127375"/>
          <p14:tracePt t="44303" x="7421563" y="3119438"/>
          <p14:tracePt t="44310" x="7421563" y="3109913"/>
          <p14:tracePt t="44320" x="7439025" y="3090863"/>
          <p14:tracePt t="44326" x="7448550" y="3073400"/>
          <p14:tracePt t="44419" x="7458075" y="3063875"/>
          <p14:tracePt t="44421" x="7475538" y="3046413"/>
          <p14:tracePt t="44428" x="7485063" y="3027363"/>
          <p14:tracePt t="44437" x="7494588" y="3017838"/>
          <p14:tracePt t="44445" x="7502525" y="3017838"/>
          <p14:tracePt t="44453" x="7512050" y="3009900"/>
          <p14:tracePt t="44461" x="7512050" y="2990850"/>
          <p14:tracePt t="44469" x="7512050" y="2982913"/>
          <p14:tracePt t="44486" x="7512050" y="2973388"/>
          <p14:tracePt t="44493" x="7512050" y="2954338"/>
          <p14:tracePt t="44695" x="7502525" y="2946400"/>
          <p14:tracePt t="44702" x="7412038" y="2946400"/>
          <p14:tracePt t="44714" x="7302500" y="2946400"/>
          <p14:tracePt t="44717" x="7212013" y="2946400"/>
          <p14:tracePt t="44725" x="7119938" y="2946400"/>
          <p14:tracePt t="44734" x="7046913" y="2946400"/>
          <p14:tracePt t="44741" x="6992938" y="2946400"/>
          <p14:tracePt t="44754" x="6937375" y="2946400"/>
          <p14:tracePt t="44758" x="6900863" y="2946400"/>
          <p14:tracePt t="44769" x="6873875" y="2946400"/>
          <p14:tracePt t="44774" x="6864350" y="2946400"/>
          <p14:tracePt t="44847" x="6846888" y="2946400"/>
          <p14:tracePt t="44855" x="6764338" y="2946400"/>
          <p14:tracePt t="44862" x="6637338" y="2946400"/>
          <p14:tracePt t="44870" x="6491288" y="2946400"/>
          <p14:tracePt t="44877" x="6381750" y="2946400"/>
          <p14:tracePt t="44885" x="6272213" y="2946400"/>
          <p14:tracePt t="44893" x="6226175" y="2946400"/>
          <p14:tracePt t="44902" x="6153150" y="2946400"/>
          <p14:tracePt t="44909" x="6080125" y="2946400"/>
          <p14:tracePt t="44917" x="6026150" y="2936875"/>
          <p14:tracePt t="44926" x="5962650" y="2927350"/>
          <p14:tracePt t="44936" x="5943600" y="2927350"/>
          <p14:tracePt t="44942" x="5926138" y="2917825"/>
          <p14:tracePt t="45021" x="5899150" y="2917825"/>
          <p14:tracePt t="45029" x="5870575" y="2917825"/>
          <p14:tracePt t="45037" x="5816600" y="2917825"/>
          <p14:tracePt t="45045" x="5724525" y="2917825"/>
          <p14:tracePt t="45053" x="5670550" y="2917825"/>
          <p14:tracePt t="45061" x="5653088" y="2917825"/>
          <p14:tracePt t="45069" x="5643563" y="2917825"/>
          <p14:tracePt t="45117" x="5624513" y="2917825"/>
          <p14:tracePt t="45174" x="5570538" y="2917825"/>
          <p14:tracePt t="45183" x="5514975" y="2917825"/>
          <p14:tracePt t="45191" x="5424488" y="2917825"/>
          <p14:tracePt t="45200" x="5341938" y="2946400"/>
          <p14:tracePt t="45206" x="5287963" y="2946400"/>
          <p14:tracePt t="45212" x="5232400" y="2946400"/>
          <p14:tracePt t="45220" x="5195888" y="2946400"/>
          <p14:tracePt t="45576" x="5195888" y="2917825"/>
          <p14:tracePt t="45581" x="5205413" y="2900363"/>
          <p14:tracePt t="45589" x="5214938" y="2854325"/>
          <p14:tracePt t="45597" x="5214938" y="2817813"/>
          <p14:tracePt t="45606" x="5224463" y="2763838"/>
          <p14:tracePt t="45613" x="5224463" y="2727325"/>
          <p14:tracePt t="45621" x="5224463" y="2698750"/>
          <p14:tracePt t="45629" x="5224463" y="2690813"/>
          <p14:tracePt t="45637" x="5224463" y="2671763"/>
          <p14:tracePt t="45645" x="5224463" y="2662238"/>
          <p14:tracePt t="45661" x="5224463" y="2654300"/>
          <p14:tracePt t="45775" x="5224463" y="2644775"/>
          <p14:tracePt t="45807" x="5232400" y="2608263"/>
          <p14:tracePt t="45831" x="5241925" y="2598738"/>
          <p14:tracePt t="46125" x="5214938" y="2598738"/>
          <p14:tracePt t="46133" x="5141913" y="2598738"/>
          <p14:tracePt t="46140" x="5122863" y="2598738"/>
          <p14:tracePt t="46149" x="5095875" y="2598738"/>
          <p14:tracePt t="46157" x="5078413" y="2598738"/>
          <p14:tracePt t="46173" x="5059363" y="2598738"/>
          <p14:tracePt t="47830" x="5049838" y="2598738"/>
          <p14:tracePt t="47838" x="5041900" y="2598738"/>
          <p14:tracePt t="47846" x="4986338" y="2608263"/>
          <p14:tracePt t="47855" x="4895850" y="2608263"/>
          <p14:tracePt t="47862" x="4803775" y="2608263"/>
          <p14:tracePt t="47869" x="4695825" y="2608263"/>
          <p14:tracePt t="47877" x="4622800" y="2608263"/>
          <p14:tracePt t="47885" x="4567238" y="2608263"/>
          <p14:tracePt t="47904" x="4484688" y="2598738"/>
          <p14:tracePt t="47909" x="4457700" y="2571750"/>
          <p14:tracePt t="47983" x="4457700" y="2562225"/>
          <p14:tracePt t="48085" x="4457700" y="2554288"/>
          <p14:tracePt t="48102" x="4476750" y="2544763"/>
          <p14:tracePt t="48110" x="4494213" y="2525713"/>
          <p14:tracePt t="48117" x="4503738" y="2517775"/>
          <p14:tracePt t="48125" x="4540250" y="2517775"/>
          <p14:tracePt t="48134" x="4557713" y="2508250"/>
          <p14:tracePt t="48141" x="4567238" y="2508250"/>
          <p14:tracePt t="48152" x="4594225" y="2508250"/>
          <p14:tracePt t="48156" x="4630738" y="2508250"/>
          <p14:tracePt t="48165" x="4686300" y="2498725"/>
          <p14:tracePt t="48173" x="4730750" y="2498725"/>
          <p14:tracePt t="48181" x="4749800" y="2498725"/>
          <p14:tracePt t="48189" x="4767263" y="2498725"/>
          <p14:tracePt t="48249" x="4776788" y="2489200"/>
          <p14:tracePt t="48389" x="4786313" y="2489200"/>
          <p14:tracePt t="48397" x="4822825" y="2489200"/>
          <p14:tracePt t="48405" x="4876800" y="2489200"/>
          <p14:tracePt t="48413" x="4949825" y="2489200"/>
          <p14:tracePt t="48421" x="5041900" y="2489200"/>
          <p14:tracePt t="48429" x="5095875" y="2489200"/>
          <p14:tracePt t="48437" x="5141913" y="2489200"/>
          <p14:tracePt t="48445" x="5168900" y="2489200"/>
          <p14:tracePt t="48453" x="5178425" y="2489200"/>
          <p14:tracePt t="48581" x="5178425" y="2481263"/>
          <p14:tracePt t="48717" x="5205413" y="2471738"/>
          <p14:tracePt t="48725" x="5251450" y="2462213"/>
          <p14:tracePt t="48733" x="5341938" y="2452688"/>
          <p14:tracePt t="48741" x="5414963" y="2452688"/>
          <p14:tracePt t="48750" x="5514975" y="2452688"/>
          <p14:tracePt t="48757" x="5570538" y="2452688"/>
          <p14:tracePt t="48766" x="5624513" y="2452688"/>
          <p14:tracePt t="48773" x="5688013" y="2425700"/>
          <p14:tracePt t="48781" x="5716588" y="2416175"/>
          <p14:tracePt t="48789" x="5753100" y="2416175"/>
          <p14:tracePt t="48797" x="5761038" y="2416175"/>
          <p14:tracePt t="48805" x="5780088" y="2408238"/>
          <p14:tracePt t="49605" x="5789613" y="2425700"/>
          <p14:tracePt t="49613" x="5789613" y="2435225"/>
          <p14:tracePt t="51608" x="5797550" y="2435225"/>
          <p14:tracePt t="51798" x="5807075" y="2425700"/>
          <p14:tracePt t="51853" x="5816600" y="2416175"/>
          <p14:tracePt t="51860" x="5853113" y="2362200"/>
          <p14:tracePt t="51868" x="5870575" y="2352675"/>
          <p14:tracePt t="51877" x="5899150" y="2335213"/>
          <p14:tracePt t="51885" x="5899150" y="2325688"/>
          <p14:tracePt t="51918" x="5907088" y="2316163"/>
          <p14:tracePt t="51927" x="5926138" y="2306638"/>
          <p14:tracePt t="55557" x="5889625" y="2325688"/>
          <p14:tracePt t="55565" x="5789613" y="2398713"/>
          <p14:tracePt t="55573" x="5743575" y="2425700"/>
          <p14:tracePt t="55580" x="5670550" y="2452688"/>
          <p14:tracePt t="55589" x="5670550" y="2462213"/>
          <p14:tracePt t="55597" x="5661025" y="2471738"/>
          <p14:tracePt t="55605" x="5653088" y="2481263"/>
          <p14:tracePt t="55613" x="5653088" y="2508250"/>
          <p14:tracePt t="55621" x="5653088" y="2517775"/>
          <p14:tracePt t="55942" x="5570538" y="2562225"/>
          <p14:tracePt t="55950" x="5461000" y="2625725"/>
          <p14:tracePt t="55961" x="5378450" y="2654300"/>
          <p14:tracePt t="55969" x="5334000" y="2681288"/>
          <p14:tracePt t="55974" x="5305425" y="2698750"/>
          <p14:tracePt t="55986" x="5278438" y="2708275"/>
          <p14:tracePt t="55997" x="5268913" y="2708275"/>
          <p14:tracePt t="56072" x="5251450" y="2717800"/>
          <p14:tracePt t="56080" x="5132388" y="2717800"/>
          <p14:tracePt t="56087" x="4968875" y="2744788"/>
          <p14:tracePt t="56094" x="4822825" y="2754313"/>
          <p14:tracePt t="56103" x="4640263" y="2754313"/>
          <p14:tracePt t="56111" x="4494213" y="2754313"/>
          <p14:tracePt t="56120" x="4384675" y="2754313"/>
          <p14:tracePt t="56125" x="4275138" y="2754313"/>
          <p14:tracePt t="56133" x="4221163" y="2754313"/>
          <p14:tracePt t="56141" x="4211638" y="2754313"/>
          <p14:tracePt t="56149" x="4202113" y="2754313"/>
          <p14:tracePt t="56237" x="4202113" y="2744788"/>
          <p14:tracePt t="56253" x="4202113" y="2727325"/>
          <p14:tracePt t="56261" x="4202113" y="2717800"/>
          <p14:tracePt t="56269" x="4202113" y="2681288"/>
          <p14:tracePt t="56277" x="4202113" y="2654300"/>
          <p14:tracePt t="56284" x="4202113" y="2625725"/>
          <p14:tracePt t="56292" x="4221163" y="2608263"/>
          <p14:tracePt t="56301" x="4238625" y="2562225"/>
          <p14:tracePt t="56308" x="4294188" y="2508250"/>
          <p14:tracePt t="56317" x="4311650" y="2489200"/>
          <p14:tracePt t="56325" x="4348163" y="2435225"/>
          <p14:tracePt t="56333" x="4394200" y="2371725"/>
          <p14:tracePt t="56341" x="4457700" y="2325688"/>
          <p14:tracePt t="56349" x="4521200" y="2306638"/>
          <p14:tracePt t="56357" x="4586288" y="2252663"/>
          <p14:tracePt t="56366" x="4630738" y="2225675"/>
          <p14:tracePt t="56373" x="4686300" y="2197100"/>
          <p14:tracePt t="56382" x="4730750" y="2160588"/>
          <p14:tracePt t="56389" x="4776788" y="2125663"/>
          <p14:tracePt t="56397" x="4832350" y="2106613"/>
          <p14:tracePt t="56405" x="4895850" y="2070100"/>
          <p14:tracePt t="56413" x="4959350" y="2043113"/>
          <p14:tracePt t="56421" x="5005388" y="2043113"/>
          <p14:tracePt t="56429" x="5049838" y="2024063"/>
          <p14:tracePt t="56437" x="5141913" y="2016125"/>
          <p14:tracePt t="56445" x="5178425" y="2016125"/>
          <p14:tracePt t="56453" x="5268913" y="2016125"/>
          <p14:tracePt t="56461" x="5378450" y="2016125"/>
          <p14:tracePt t="56469" x="5524500" y="2016125"/>
          <p14:tracePt t="56477" x="5653088" y="2016125"/>
          <p14:tracePt t="56485" x="5789613" y="2016125"/>
          <p14:tracePt t="56493" x="5935663" y="2016125"/>
          <p14:tracePt t="56501" x="6043613" y="2016125"/>
          <p14:tracePt t="56509" x="6208713" y="2016125"/>
          <p14:tracePt t="56517" x="6345238" y="2033588"/>
          <p14:tracePt t="56526" x="6454775" y="2060575"/>
          <p14:tracePt t="56535" x="6554788" y="2106613"/>
          <p14:tracePt t="56544" x="6673850" y="2160588"/>
          <p14:tracePt t="56552" x="6727825" y="2189163"/>
          <p14:tracePt t="56560" x="6827838" y="2225675"/>
          <p14:tracePt t="56565" x="6892925" y="2252663"/>
          <p14:tracePt t="56574" x="6973888" y="2306638"/>
          <p14:tracePt t="56581" x="7037388" y="2362200"/>
          <p14:tracePt t="56589" x="7102475" y="2425700"/>
          <p14:tracePt t="56597" x="7156450" y="2462213"/>
          <p14:tracePt t="56605" x="7219950" y="2525713"/>
          <p14:tracePt t="56613" x="7265988" y="2581275"/>
          <p14:tracePt t="56621" x="7339013" y="2644775"/>
          <p14:tracePt t="56631" x="7392988" y="2763838"/>
          <p14:tracePt t="56641" x="7412038" y="2790825"/>
          <p14:tracePt t="56647" x="7429500" y="2863850"/>
          <p14:tracePt t="56654" x="7429500" y="2954338"/>
          <p14:tracePt t="56662" x="7458075" y="3082925"/>
          <p14:tracePt t="56669" x="7458075" y="3209925"/>
          <p14:tracePt t="56677" x="7458075" y="3328988"/>
          <p14:tracePt t="56685" x="7458075" y="3465513"/>
          <p14:tracePt t="56694" x="7448550" y="3602038"/>
          <p14:tracePt t="56703" x="7421563" y="3675063"/>
          <p14:tracePt t="56710" x="7392988" y="3794125"/>
          <p14:tracePt t="56719" x="7385050" y="3867150"/>
          <p14:tracePt t="56726" x="7356475" y="3948113"/>
          <p14:tracePt t="56735" x="7312025" y="4057650"/>
          <p14:tracePt t="56743" x="7312025" y="4103688"/>
          <p14:tracePt t="56750" x="7292975" y="4186238"/>
          <p14:tracePt t="56757" x="7239000" y="4259263"/>
          <p14:tracePt t="56766" x="7192963" y="4349750"/>
          <p14:tracePt t="56773" x="7138988" y="4449763"/>
          <p14:tracePt t="56782" x="7065963" y="4551363"/>
          <p14:tracePt t="56790" x="6983413" y="4624388"/>
          <p14:tracePt t="56797" x="6892925" y="4724400"/>
          <p14:tracePt t="56805" x="6810375" y="4805363"/>
          <p14:tracePt t="56813" x="6691313" y="4933950"/>
          <p14:tracePt t="56821" x="6591300" y="5016500"/>
          <p14:tracePt t="56829" x="6508750" y="5070475"/>
          <p14:tracePt t="56837" x="6391275" y="5143500"/>
          <p14:tracePt t="56845" x="6308725" y="5216525"/>
          <p14:tracePt t="56853" x="6208713" y="5253038"/>
          <p14:tracePt t="56861" x="6108700" y="5316538"/>
          <p14:tracePt t="56871" x="6080125" y="5335588"/>
          <p14:tracePt t="56878" x="6007100" y="5335588"/>
          <p14:tracePt t="56887" x="5935663" y="5343525"/>
          <p14:tracePt t="56908" x="5743575" y="5343525"/>
          <p14:tracePt t="56911" x="5643563" y="5280025"/>
          <p14:tracePt t="56917" x="5514975" y="5207000"/>
          <p14:tracePt t="56925" x="5378450" y="5106988"/>
          <p14:tracePt t="56933" x="5287963" y="5016500"/>
          <p14:tracePt t="56941" x="5224463" y="4914900"/>
          <p14:tracePt t="56949" x="5159375" y="4833938"/>
          <p14:tracePt t="56957" x="5132388" y="4787900"/>
          <p14:tracePt t="56967" x="5078413" y="4705350"/>
          <p14:tracePt t="56975" x="5059363" y="4678363"/>
          <p14:tracePt t="56982" x="5041900" y="4632325"/>
          <p14:tracePt t="56989" x="5022850" y="4614863"/>
          <p14:tracePt t="56997" x="5014913" y="4595813"/>
          <p14:tracePt t="57006" x="4978400" y="4551363"/>
          <p14:tracePt t="57013" x="4941888" y="4495800"/>
          <p14:tracePt t="57021" x="4922838" y="4441825"/>
          <p14:tracePt t="57029" x="4895850" y="4359275"/>
          <p14:tracePt t="57037" x="4849813" y="4259263"/>
          <p14:tracePt t="57045" x="4795838" y="4195763"/>
          <p14:tracePt t="57053" x="4767263" y="4086225"/>
          <p14:tracePt t="57060" x="4759325" y="3967163"/>
          <p14:tracePt t="57069" x="4713288" y="3857625"/>
          <p14:tracePt t="57077" x="4713288" y="3767138"/>
          <p14:tracePt t="57084" x="4713288" y="3675063"/>
          <p14:tracePt t="57093" x="4695825" y="3548063"/>
          <p14:tracePt t="57101" x="4695825" y="3465513"/>
          <p14:tracePt t="57109" x="4686300" y="3392488"/>
          <p14:tracePt t="57117" x="4686300" y="3338513"/>
          <p14:tracePt t="57125" x="4686300" y="3282950"/>
          <p14:tracePt t="57133" x="4667250" y="3236913"/>
          <p14:tracePt t="57141" x="4667250" y="3200400"/>
          <p14:tracePt t="57161" x="4667250" y="3182938"/>
          <p14:tracePt t="57170" x="4667250" y="3173413"/>
          <p14:tracePt t="57174" x="4667250" y="3163888"/>
          <p14:tracePt t="57333" x="4640263" y="3155950"/>
          <p14:tracePt t="57341" x="4557713" y="3109913"/>
          <p14:tracePt t="57348" x="4457700" y="3036888"/>
          <p14:tracePt t="57358" x="4303713" y="2946400"/>
          <p14:tracePt t="57366" x="4221163" y="2873375"/>
          <p14:tracePt t="57373" x="4094163" y="2735263"/>
          <p14:tracePt t="57382" x="3975100" y="2617788"/>
          <p14:tracePt t="57389" x="3875088" y="2481263"/>
          <p14:tracePt t="57397" x="3802063" y="2379663"/>
          <p14:tracePt t="57405" x="3775075" y="2279650"/>
          <p14:tracePt t="57413" x="3702050" y="2160588"/>
          <p14:tracePt t="57421" x="3646488" y="2097088"/>
          <p14:tracePt t="57428" x="3592513" y="1997075"/>
          <p14:tracePt t="57437" x="3563938" y="1951038"/>
          <p14:tracePt t="57445" x="3527425" y="1887538"/>
          <p14:tracePt t="57452" x="3519488" y="1851025"/>
          <p14:tracePt t="57461" x="3500438" y="1824038"/>
          <p14:tracePt t="57469" x="3500438" y="1797050"/>
          <p14:tracePt t="57477" x="3500438" y="1778000"/>
          <p14:tracePt t="57485" x="3500438" y="1751013"/>
          <p14:tracePt t="57493" x="3482975" y="1731963"/>
          <p14:tracePt t="57637" x="3482975" y="1704975"/>
          <p14:tracePt t="57645" x="3482975" y="1660525"/>
          <p14:tracePt t="57653" x="3482975" y="1631950"/>
          <p14:tracePt t="57661" x="3482975" y="1577975"/>
          <p14:tracePt t="57670" x="3482975" y="1522413"/>
          <p14:tracePt t="57678" x="3482975" y="1477963"/>
          <p14:tracePt t="57687" x="3482975" y="1441450"/>
          <p14:tracePt t="57694" x="3482975" y="1358900"/>
          <p14:tracePt t="57702" x="3490913" y="1312863"/>
          <p14:tracePt t="57710" x="3527425" y="1249363"/>
          <p14:tracePt t="57719" x="3556000" y="1185863"/>
          <p14:tracePt t="57726" x="3609975" y="1122363"/>
          <p14:tracePt t="57735" x="3656013" y="1057275"/>
          <p14:tracePt t="57741" x="3683000" y="1020763"/>
          <p14:tracePt t="57750" x="3729038" y="993775"/>
          <p14:tracePt t="57757" x="3746500" y="976313"/>
          <p14:tracePt t="57768" x="3765550" y="947738"/>
          <p14:tracePt t="57789" x="3783013" y="939800"/>
          <p14:tracePt t="58588" x="3775075" y="976313"/>
          <p14:tracePt t="58597" x="3775075" y="1012825"/>
          <p14:tracePt t="58605" x="3775075" y="1039813"/>
          <p14:tracePt t="58613" x="3765550" y="1057275"/>
          <p14:tracePt t="58629" x="3765550" y="1085850"/>
          <p14:tracePt t="58637" x="3765550" y="1093788"/>
          <p14:tracePt t="62026" x="3765550" y="1103313"/>
          <p14:tracePt t="62405" x="3756025" y="1112838"/>
          <p14:tracePt t="62511" x="3756025" y="1139825"/>
          <p14:tracePt t="62519" x="3746500" y="1176338"/>
          <p14:tracePt t="62525" x="3729038" y="1195388"/>
          <p14:tracePt t="62757" x="3719513" y="1231900"/>
          <p14:tracePt t="62765" x="3702050" y="1258888"/>
          <p14:tracePt t="62773" x="3692525" y="1285875"/>
          <p14:tracePt t="62781" x="3673475" y="1331913"/>
          <p14:tracePt t="62789" x="3665538" y="1349375"/>
          <p14:tracePt t="62797" x="3665538" y="1385888"/>
          <p14:tracePt t="62805" x="3656013" y="1449388"/>
          <p14:tracePt t="62813" x="3646488" y="1485900"/>
          <p14:tracePt t="62821" x="3646488" y="1541463"/>
          <p14:tracePt t="62829" x="3646488" y="1587500"/>
          <p14:tracePt t="62837" x="3609975" y="1641475"/>
          <p14:tracePt t="62845" x="3609975" y="1687513"/>
          <p14:tracePt t="62853" x="3609975" y="1768475"/>
          <p14:tracePt t="62862" x="3609975" y="1824038"/>
          <p14:tracePt t="62869" x="3609975" y="1897063"/>
          <p14:tracePt t="62877" x="3600450" y="1943100"/>
          <p14:tracePt t="62885" x="3582988" y="2016125"/>
          <p14:tracePt t="62894" x="3556000" y="2079625"/>
          <p14:tracePt t="62901" x="3546475" y="2160588"/>
          <p14:tracePt t="62909" x="3536950" y="2216150"/>
          <p14:tracePt t="62917" x="3490913" y="2298700"/>
          <p14:tracePt t="62925" x="3463925" y="2398713"/>
          <p14:tracePt t="62934" x="3455988" y="2471738"/>
          <p14:tracePt t="62941" x="3409950" y="2571750"/>
          <p14:tracePt t="62949" x="3400425" y="2644775"/>
          <p14:tracePt t="62957" x="3382963" y="2754313"/>
          <p14:tracePt t="62965" x="3336925" y="2827338"/>
          <p14:tracePt t="62973" x="3317875" y="2954338"/>
          <p14:tracePt t="62981" x="3273425" y="3046413"/>
          <p14:tracePt t="62989" x="3263900" y="3163888"/>
          <p14:tracePt t="62997" x="3263900" y="3273425"/>
          <p14:tracePt t="63005" x="3263900" y="3365500"/>
          <p14:tracePt t="63013" x="3254375" y="3438525"/>
          <p14:tracePt t="63021" x="3254375" y="3482975"/>
          <p14:tracePt t="63029" x="3254375" y="3538538"/>
          <p14:tracePt t="63037" x="3227388" y="3592513"/>
          <p14:tracePt t="63045" x="3227388" y="3611563"/>
          <p14:tracePt t="63053" x="3227388" y="3648075"/>
          <p14:tracePt t="63061" x="3217863" y="3675063"/>
          <p14:tracePt t="63069" x="3217863" y="3684588"/>
          <p14:tracePt t="63078" x="3217863" y="3702050"/>
          <p14:tracePt t="63085" x="3217863" y="3730625"/>
          <p14:tracePt t="63093" x="3217863" y="3738563"/>
          <p14:tracePt t="63100" x="3217863" y="3748088"/>
          <p14:tracePt t="63109" x="3200400" y="3775075"/>
          <p14:tracePt t="63117" x="3200400" y="3803650"/>
          <p14:tracePt t="63125" x="3200400" y="3840163"/>
          <p14:tracePt t="63133" x="3171825" y="3903663"/>
          <p14:tracePt t="63141" x="3163888" y="3940175"/>
          <p14:tracePt t="63149" x="3154363" y="4003675"/>
          <p14:tracePt t="63157" x="3136900" y="4057650"/>
          <p14:tracePt t="63165" x="3100388" y="4140200"/>
          <p14:tracePt t="63173" x="3090863" y="4203700"/>
          <p14:tracePt t="63181" x="3071813" y="4259263"/>
          <p14:tracePt t="63189" x="3054350" y="4322763"/>
          <p14:tracePt t="63199" x="3027363" y="4368800"/>
          <p14:tracePt t="63205" x="2998788" y="4432300"/>
          <p14:tracePt t="63213" x="2990850" y="4468813"/>
          <p14:tracePt t="63221" x="2971800" y="4514850"/>
          <p14:tracePt t="63229" x="2962275" y="4559300"/>
          <p14:tracePt t="63237" x="2935288" y="4587875"/>
          <p14:tracePt t="63245" x="2925763" y="4605338"/>
          <p14:tracePt t="63253" x="2925763" y="4624388"/>
          <p14:tracePt t="63261" x="2925763" y="4632325"/>
          <p14:tracePt t="63375" x="2917825" y="4641850"/>
          <p14:tracePt t="63383" x="2908300" y="4678363"/>
          <p14:tracePt t="63393" x="2908300" y="4697413"/>
          <p14:tracePt t="63400" x="2889250" y="4714875"/>
          <p14:tracePt t="63406" x="2889250" y="4724400"/>
          <p14:tracePt t="63413" x="2889250" y="4741863"/>
          <p14:tracePt t="63421" x="2881313" y="4768850"/>
          <p14:tracePt t="63429" x="2881313" y="4778375"/>
          <p14:tracePt t="63445" x="2881313" y="4787900"/>
          <p14:tracePt t="63453" x="2881313" y="4797425"/>
          <p14:tracePt t="63461" x="2881313" y="4805363"/>
          <p14:tracePt t="63477" x="2881313" y="4814888"/>
          <p14:tracePt t="63485" x="2881313" y="4824413"/>
          <p14:tracePt t="63493" x="2881313" y="4851400"/>
          <p14:tracePt t="63501" x="2881313" y="4870450"/>
          <p14:tracePt t="63509" x="2881313" y="4887913"/>
          <p14:tracePt t="63518" x="2881313" y="4914900"/>
          <p14:tracePt t="63524" x="2881313" y="4943475"/>
          <p14:tracePt t="63533" x="2881313" y="4987925"/>
          <p14:tracePt t="63541" x="2881313" y="5006975"/>
          <p14:tracePt t="63549" x="2881313" y="5043488"/>
          <p14:tracePt t="63557" x="2881313" y="5053013"/>
          <p14:tracePt t="63565" x="2881313" y="5080000"/>
          <p14:tracePt t="63573" x="2881313" y="5089525"/>
          <p14:tracePt t="63582" x="2881313" y="5097463"/>
          <p14:tracePt t="63600" x="2881313" y="5116513"/>
          <p14:tracePt t="63630" x="2881313" y="5126038"/>
          <p14:tracePt t="63709" x="2881313" y="5143500"/>
          <p14:tracePt t="63717" x="2881313" y="5160963"/>
          <p14:tracePt t="63725" x="2881313" y="5170488"/>
          <p14:tracePt t="63733" x="2889250" y="5180013"/>
          <p14:tracePt t="63741" x="2889250" y="5197475"/>
          <p14:tracePt t="63757" x="2898775" y="5216525"/>
          <p14:tracePt t="63854" x="2898775" y="5226050"/>
          <p14:tracePt t="63862" x="2898775" y="5253038"/>
          <p14:tracePt t="63870" x="2898775" y="5270500"/>
          <p14:tracePt t="63878" x="2898775" y="5299075"/>
          <p14:tracePt t="63886" x="2898775" y="5307013"/>
          <p14:tracePt t="63901" x="2898775" y="5353050"/>
          <p14:tracePt t="63909" x="2898775" y="5362575"/>
          <p14:tracePt t="63917" x="2898775" y="5389563"/>
          <p14:tracePt t="63925" x="2898775" y="5408613"/>
          <p14:tracePt t="63933" x="2898775" y="5435600"/>
          <p14:tracePt t="63941" x="2898775" y="5445125"/>
          <p14:tracePt t="63949" x="2898775" y="5453063"/>
          <p14:tracePt t="63966" x="2898775" y="5462588"/>
          <p14:tracePt t="64086" x="2898775" y="5481638"/>
          <p14:tracePt t="64094" x="2898775" y="5526088"/>
          <p14:tracePt t="64102" x="2898775" y="5535613"/>
          <p14:tracePt t="64117" x="2898775" y="5545138"/>
          <p14:tracePt t="64125" x="2871788" y="5572125"/>
          <p14:tracePt t="64133" x="2862263" y="5581650"/>
          <p14:tracePt t="64140" x="2852738" y="5608638"/>
          <p14:tracePt t="64152" x="2835275" y="5618163"/>
          <p14:tracePt t="64158" x="2817813" y="5635625"/>
          <p14:tracePt t="64167" x="2798763" y="5672138"/>
          <p14:tracePt t="64174" x="2789238" y="5672138"/>
          <p14:tracePt t="64184" x="2781300" y="5699125"/>
          <p14:tracePt t="64202" x="2771775" y="5718175"/>
          <p14:tracePt t="64221" x="2771775" y="5735638"/>
          <p14:tracePt t="64229" x="2752725" y="5764213"/>
          <p14:tracePt t="64286" x="2744788" y="5764213"/>
          <p14:tracePt t="64302" x="2735263" y="5772150"/>
          <p14:tracePt t="64318" x="2716213" y="5791200"/>
          <p14:tracePt t="64327" x="2716213" y="5800725"/>
          <p14:tracePt t="64333" x="2698750" y="5818188"/>
          <p14:tracePt t="64341" x="2662238" y="5837238"/>
          <p14:tracePt t="64350" x="2635250" y="5845175"/>
          <p14:tracePt t="64357" x="2606675" y="5845175"/>
          <p14:tracePt t="64366" x="2598738" y="5854700"/>
          <p14:tracePt t="64373" x="2562225" y="5864225"/>
          <p14:tracePt t="64383" x="2533650" y="5864225"/>
          <p14:tracePt t="64389" x="2498725" y="5864225"/>
          <p14:tracePt t="64399" x="2470150" y="5864225"/>
          <p14:tracePt t="64405" x="2462213" y="5864225"/>
          <p14:tracePt t="64429" x="2443163" y="5864225"/>
          <p14:tracePt t="64445" x="2433638" y="5864225"/>
          <p14:tracePt t="64460" x="2416175" y="5864225"/>
          <p14:tracePt t="64469" x="2397125" y="5864225"/>
          <p14:tracePt t="64477" x="2379663" y="5864225"/>
          <p14:tracePt t="64485" x="2343150" y="5864225"/>
          <p14:tracePt t="64493" x="2324100" y="5864225"/>
          <p14:tracePt t="64501" x="2287588" y="5845175"/>
          <p14:tracePt t="64509" x="2287588" y="5837238"/>
          <p14:tracePt t="64517" x="2260600" y="5818188"/>
          <p14:tracePt t="64526" x="2233613" y="5808663"/>
          <p14:tracePt t="64534" x="2233613" y="5800725"/>
          <p14:tracePt t="64541" x="2224088" y="5791200"/>
          <p14:tracePt t="64549" x="2214563" y="5772150"/>
          <p14:tracePt t="64557" x="2197100" y="5764213"/>
          <p14:tracePt t="64573" x="2187575" y="5745163"/>
          <p14:tracePt t="64589" x="2179638" y="5735638"/>
          <p14:tracePt t="64598" x="2170113" y="5735638"/>
          <p14:tracePt t="64604" x="2160588" y="5727700"/>
          <p14:tracePt t="64613" x="2160588" y="5718175"/>
          <p14:tracePt t="64621" x="2160588" y="5708650"/>
          <p14:tracePt t="64629" x="2151063" y="5681663"/>
          <p14:tracePt t="64637" x="2151063" y="5672138"/>
          <p14:tracePt t="64645" x="2151063" y="5645150"/>
          <p14:tracePt t="64653" x="2151063" y="5618163"/>
          <p14:tracePt t="64661" x="2143125" y="5599113"/>
          <p14:tracePt t="64669" x="2143125" y="5581650"/>
          <p14:tracePt t="64677" x="2143125" y="5562600"/>
          <p14:tracePt t="64685" x="2143125" y="5535613"/>
          <p14:tracePt t="64694" x="2143125" y="5518150"/>
          <p14:tracePt t="64700" x="2143125" y="5489575"/>
          <p14:tracePt t="64709" x="2143125" y="5481638"/>
          <p14:tracePt t="64717" x="2143125" y="5453063"/>
          <p14:tracePt t="64725" x="2143125" y="5445125"/>
          <p14:tracePt t="64741" x="2143125" y="5435600"/>
          <p14:tracePt t="64757" x="2143125" y="5416550"/>
          <p14:tracePt t="64797" x="2143125" y="5408613"/>
          <p14:tracePt t="64806" x="2143125" y="5399088"/>
          <p14:tracePt t="64814" x="2151063" y="5380038"/>
          <p14:tracePt t="64822" x="2214563" y="5335588"/>
          <p14:tracePt t="64830" x="2251075" y="5326063"/>
          <p14:tracePt t="64839" x="2287588" y="5307013"/>
          <p14:tracePt t="64846" x="2324100" y="5289550"/>
          <p14:tracePt t="64854" x="2333625" y="5289550"/>
          <p14:tracePt t="64862" x="2370138" y="5289550"/>
          <p14:tracePt t="64870" x="2379663" y="5289550"/>
          <p14:tracePt t="64890" x="2443163" y="5289550"/>
          <p14:tracePt t="64894" x="2462213" y="5289550"/>
          <p14:tracePt t="64900" x="2489200" y="5289550"/>
          <p14:tracePt t="64909" x="2498725" y="5289550"/>
          <p14:tracePt t="64917" x="2506663" y="5289550"/>
          <p14:tracePt t="64933" x="2506663" y="5299075"/>
          <p14:tracePt t="64941" x="2516188" y="5307013"/>
          <p14:tracePt t="64949" x="2543175" y="5335588"/>
          <p14:tracePt t="64957" x="2552700" y="5343525"/>
          <p14:tracePt t="64965" x="2562225" y="5353050"/>
          <p14:tracePt t="64973" x="2562225" y="5372100"/>
          <p14:tracePt t="64982" x="2579688" y="5399088"/>
          <p14:tracePt t="64990" x="2579688" y="5408613"/>
          <p14:tracePt t="65001" x="2589213" y="5416550"/>
          <p14:tracePt t="65006" x="2598738" y="5416550"/>
          <p14:tracePt t="65014" x="2598738" y="5435600"/>
          <p14:tracePt t="65023" x="2598738" y="5453063"/>
          <p14:tracePt t="65030" x="2606675" y="5462588"/>
          <p14:tracePt t="65053" x="2606675" y="5472113"/>
          <p14:tracePt t="65061" x="2606675" y="5481638"/>
          <p14:tracePt t="65076" x="2625725" y="5499100"/>
          <p14:tracePt t="65086" x="2625725" y="5508625"/>
          <p14:tracePt t="65110" x="2625725" y="5518150"/>
          <p14:tracePt t="65117" x="2625725" y="5535613"/>
          <p14:tracePt t="65125" x="2625725" y="5545138"/>
          <p14:tracePt t="65367" x="2625725" y="5554663"/>
          <p14:tracePt t="65381" x="2625725" y="5562600"/>
          <p14:tracePt t="65397" x="2625725" y="5572125"/>
          <p14:tracePt t="65413" x="2625725" y="5581650"/>
          <p14:tracePt t="65423" x="2625725" y="5589588"/>
          <p14:tracePt t="65517" x="2625725" y="5599113"/>
          <p14:tracePt t="65533" x="2625725" y="5626100"/>
          <p14:tracePt t="65542" x="2606675" y="5645150"/>
          <p14:tracePt t="65549" x="2598738" y="5672138"/>
          <p14:tracePt t="65557" x="2579688" y="5681663"/>
          <p14:tracePt t="65565" x="2570163" y="5691188"/>
          <p14:tracePt t="65573" x="2562225" y="5699125"/>
          <p14:tracePt t="65582" x="2533650" y="5718175"/>
          <p14:tracePt t="65599" x="2516188" y="5735638"/>
          <p14:tracePt t="65605" x="2506663" y="5735638"/>
          <p14:tracePt t="65613" x="2498725" y="5745163"/>
          <p14:tracePt t="65629" x="2489200" y="5754688"/>
          <p14:tracePt t="65703" x="2479675" y="5764213"/>
          <p14:tracePt t="65711" x="2462213" y="5764213"/>
          <p14:tracePt t="65720" x="2452688" y="5764213"/>
          <p14:tracePt t="65725" x="2443163" y="5764213"/>
          <p14:tracePt t="65733" x="2425700" y="5772150"/>
          <p14:tracePt t="65893" x="2416175" y="5772150"/>
          <p14:tracePt t="65974" x="2397125" y="5772150"/>
          <p14:tracePt t="65982" x="2370138" y="5772150"/>
          <p14:tracePt t="65990" x="2352675" y="5772150"/>
          <p14:tracePt t="65997" x="2333625" y="5764213"/>
          <p14:tracePt t="66005" x="2324100" y="5754688"/>
          <p14:tracePt t="66245" x="2316163" y="5745163"/>
          <p14:tracePt t="66261" x="2316163" y="5735638"/>
          <p14:tracePt t="66269" x="2316163" y="5727700"/>
          <p14:tracePt t="66285" x="2316163" y="5718175"/>
          <p14:tracePt t="66294" x="2306638" y="5718175"/>
          <p14:tracePt t="66301" x="2306638" y="5699125"/>
          <p14:tracePt t="66310" x="2287588" y="5662613"/>
          <p14:tracePt t="66317" x="2279650" y="5662613"/>
          <p14:tracePt t="66326" x="2270125" y="5645150"/>
          <p14:tracePt t="66341" x="2270125" y="5635625"/>
          <p14:tracePt t="66350" x="2270125" y="5626100"/>
          <p14:tracePt t="66357" x="2270125" y="5608638"/>
          <p14:tracePt t="66373" x="2260600" y="5589588"/>
          <p14:tracePt t="66405" x="2260600" y="5581650"/>
          <p14:tracePt t="66414" x="2260600" y="5562600"/>
          <p14:tracePt t="66430" x="2260600" y="5554663"/>
          <p14:tracePt t="66438" x="2260600" y="5545138"/>
          <p14:tracePt t="66454" x="2260600" y="5526088"/>
          <p14:tracePt t="66477" x="2260600" y="5518150"/>
          <p14:tracePt t="66558" x="2260600" y="5499100"/>
          <p14:tracePt t="66576" x="2260600" y="5481638"/>
          <p14:tracePt t="66582" x="2260600" y="5462588"/>
          <p14:tracePt t="66599" x="2260600" y="5445125"/>
          <p14:tracePt t="66606" x="2260600" y="5435600"/>
          <p14:tracePt t="66614" x="2260600" y="5426075"/>
          <p14:tracePt t="66621" x="2260600" y="5416550"/>
          <p14:tracePt t="66637" x="2260600" y="5399088"/>
          <p14:tracePt t="66721" x="2306638" y="5362575"/>
          <p14:tracePt t="66724" x="2370138" y="5326063"/>
          <p14:tracePt t="66734" x="2406650" y="5307013"/>
          <p14:tracePt t="66741" x="2479675" y="5262563"/>
          <p14:tracePt t="66749" x="2533650" y="5243513"/>
          <p14:tracePt t="66757" x="2616200" y="5216525"/>
          <p14:tracePt t="66765" x="2662238" y="5189538"/>
          <p14:tracePt t="66773" x="2689225" y="5180013"/>
          <p14:tracePt t="66783" x="2708275" y="5170488"/>
          <p14:tracePt t="66789" x="2716213" y="5160963"/>
          <p14:tracePt t="66895" x="2716213" y="5170488"/>
          <p14:tracePt t="66918" x="2716213" y="5180013"/>
          <p14:tracePt t="66927" x="2716213" y="5189538"/>
          <p14:tracePt t="66934" x="2716213" y="5197475"/>
          <p14:tracePt t="66949" x="2716213" y="5216525"/>
          <p14:tracePt t="66957" x="2716213" y="5226050"/>
          <p14:tracePt t="66966" x="2716213" y="5233988"/>
          <p14:tracePt t="66973" x="2716213" y="5243513"/>
          <p14:tracePt t="66989" x="2716213" y="5270500"/>
          <p14:tracePt t="67005" x="2716213" y="5280025"/>
          <p14:tracePt t="67013" x="2716213" y="5289550"/>
          <p14:tracePt t="67021" x="2716213" y="5299075"/>
          <p14:tracePt t="67133" x="2716213" y="5307013"/>
          <p14:tracePt t="67973" x="2744788" y="5307013"/>
          <p14:tracePt t="67981" x="2789238" y="5307013"/>
          <p14:tracePt t="67989" x="2844800" y="5299075"/>
          <p14:tracePt t="67998" x="2889250" y="5270500"/>
          <p14:tracePt t="68004" x="2925763" y="5262563"/>
          <p14:tracePt t="68013" x="2954338" y="5253038"/>
          <p14:tracePt t="68029" x="2971800" y="5243513"/>
          <p14:tracePt t="68037" x="2981325" y="5233988"/>
          <p14:tracePt t="68053" x="2990850" y="5226050"/>
          <p14:tracePt t="68061" x="3008313" y="5207000"/>
          <p14:tracePt t="68078" x="3017838" y="5207000"/>
          <p14:tracePt t="68205" x="3054350" y="5189538"/>
          <p14:tracePt t="68212" x="3144838" y="5160963"/>
          <p14:tracePt t="68221" x="3363913" y="5089525"/>
          <p14:tracePt t="68230" x="3600450" y="5070475"/>
          <p14:tracePt t="68237" x="3919538" y="5016500"/>
          <p14:tracePt t="68246" x="4238625" y="4970463"/>
          <p14:tracePt t="68253" x="4513263" y="4878388"/>
          <p14:tracePt t="68261" x="4703763" y="4814888"/>
          <p14:tracePt t="68269" x="4968875" y="4741863"/>
          <p14:tracePt t="68277" x="5268913" y="4632325"/>
          <p14:tracePt t="68285" x="5451475" y="4587875"/>
          <p14:tracePt t="68293" x="5643563" y="4514850"/>
          <p14:tracePt t="68301" x="5899150" y="4459288"/>
          <p14:tracePt t="68309" x="6181725" y="4413250"/>
          <p14:tracePt t="68317" x="6500813" y="4376738"/>
          <p14:tracePt t="68325" x="6810375" y="4340225"/>
          <p14:tracePt t="68333" x="7265988" y="4313238"/>
          <p14:tracePt t="68341" x="7731125" y="4249738"/>
          <p14:tracePt t="68349" x="8196263" y="4203700"/>
          <p14:tracePt t="68357" x="8605838" y="4203700"/>
          <p14:tracePt t="68365" x="8897938" y="42037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Group 2"/>
          <p:cNvGrpSpPr>
            <a:grpSpLocks/>
          </p:cNvGrpSpPr>
          <p:nvPr/>
        </p:nvGrpSpPr>
        <p:grpSpPr bwMode="auto">
          <a:xfrm>
            <a:off x="2843213" y="4148138"/>
            <a:ext cx="665162" cy="792162"/>
            <a:chOff x="3800" y="2069"/>
            <a:chExt cx="454" cy="499"/>
          </a:xfrm>
        </p:grpSpPr>
        <p:sp>
          <p:nvSpPr>
            <p:cNvPr id="196611" name="Line 3"/>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12" name="Line 4"/>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13" name="Rectangle 5"/>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14" name="Group 6"/>
          <p:cNvGrpSpPr>
            <a:grpSpLocks/>
          </p:cNvGrpSpPr>
          <p:nvPr/>
        </p:nvGrpSpPr>
        <p:grpSpPr bwMode="auto">
          <a:xfrm>
            <a:off x="3840163" y="4148138"/>
            <a:ext cx="665162" cy="792162"/>
            <a:chOff x="3800" y="2069"/>
            <a:chExt cx="454" cy="499"/>
          </a:xfrm>
        </p:grpSpPr>
        <p:sp>
          <p:nvSpPr>
            <p:cNvPr id="196615" name="Line 7"/>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16" name="Line 8"/>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17" name="Rectangle 9"/>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18" name="Group 10"/>
          <p:cNvGrpSpPr>
            <a:grpSpLocks/>
          </p:cNvGrpSpPr>
          <p:nvPr/>
        </p:nvGrpSpPr>
        <p:grpSpPr bwMode="auto">
          <a:xfrm>
            <a:off x="4837113" y="4148138"/>
            <a:ext cx="665162" cy="792162"/>
            <a:chOff x="3800" y="2069"/>
            <a:chExt cx="454" cy="499"/>
          </a:xfrm>
        </p:grpSpPr>
        <p:sp>
          <p:nvSpPr>
            <p:cNvPr id="196619" name="Line 11"/>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20" name="Line 12"/>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21" name="Rectangle 13"/>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22" name="Group 14"/>
          <p:cNvGrpSpPr>
            <a:grpSpLocks/>
          </p:cNvGrpSpPr>
          <p:nvPr/>
        </p:nvGrpSpPr>
        <p:grpSpPr bwMode="auto">
          <a:xfrm>
            <a:off x="2843213" y="1989138"/>
            <a:ext cx="665162" cy="720725"/>
            <a:chOff x="1759" y="1480"/>
            <a:chExt cx="454" cy="454"/>
          </a:xfrm>
        </p:grpSpPr>
        <p:sp>
          <p:nvSpPr>
            <p:cNvPr id="196623" name="Line 15"/>
            <p:cNvSpPr>
              <a:spLocks noChangeShapeType="1"/>
            </p:cNvSpPr>
            <p:nvPr/>
          </p:nvSpPr>
          <p:spPr bwMode="auto">
            <a:xfrm>
              <a:off x="1759" y="1752"/>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24" name="Line 16"/>
            <p:cNvSpPr>
              <a:spLocks noChangeShapeType="1"/>
            </p:cNvSpPr>
            <p:nvPr/>
          </p:nvSpPr>
          <p:spPr bwMode="auto">
            <a:xfrm>
              <a:off x="1986" y="1480"/>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96625" name="Rectangle 17"/>
          <p:cNvSpPr>
            <a:spLocks noGrp="1" noChangeArrowheads="1"/>
          </p:cNvSpPr>
          <p:nvPr>
            <p:ph type="title"/>
          </p:nvPr>
        </p:nvSpPr>
        <p:spPr>
          <a:xfrm>
            <a:off x="457200" y="44450"/>
            <a:ext cx="8229600" cy="1143000"/>
          </a:xfrm>
        </p:spPr>
        <p:txBody>
          <a:bodyPr/>
          <a:lstStyle/>
          <a:p>
            <a:r>
              <a:rPr lang="en-US" altLang="ja-JP" sz="3200" b="1"/>
              <a:t>FPGA(Field Programmable Gate Array)</a:t>
            </a:r>
          </a:p>
        </p:txBody>
      </p:sp>
      <p:grpSp>
        <p:nvGrpSpPr>
          <p:cNvPr id="196626" name="Group 18"/>
          <p:cNvGrpSpPr>
            <a:grpSpLocks/>
          </p:cNvGrpSpPr>
          <p:nvPr/>
        </p:nvGrpSpPr>
        <p:grpSpPr bwMode="auto">
          <a:xfrm rot="-5400000">
            <a:off x="875507" y="3332956"/>
            <a:ext cx="3602038" cy="333375"/>
            <a:chOff x="1668" y="1661"/>
            <a:chExt cx="2269" cy="227"/>
          </a:xfrm>
        </p:grpSpPr>
        <p:sp>
          <p:nvSpPr>
            <p:cNvPr id="196627" name="Line 19"/>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28" name="Line 20"/>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29" name="Line 21"/>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30" name="Rectangle 22"/>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31" name="Line 23"/>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32" name="Rectangle 24"/>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33" name="Rectangle 25"/>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34" name="Rectangle 26"/>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35" name="Rectangle 27"/>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36" name="Rectangle 28"/>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37" name="Rectangle 29"/>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38" name="Group 30"/>
          <p:cNvGrpSpPr>
            <a:grpSpLocks/>
          </p:cNvGrpSpPr>
          <p:nvPr/>
        </p:nvGrpSpPr>
        <p:grpSpPr bwMode="auto">
          <a:xfrm rot="-5400000">
            <a:off x="1873250" y="3335338"/>
            <a:ext cx="3602037" cy="331788"/>
            <a:chOff x="1668" y="1661"/>
            <a:chExt cx="2269" cy="227"/>
          </a:xfrm>
        </p:grpSpPr>
        <p:sp>
          <p:nvSpPr>
            <p:cNvPr id="196639" name="Line 31"/>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40" name="Line 32"/>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41" name="Line 33"/>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42" name="Rectangle 34"/>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43" name="Line 35"/>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44" name="Rectangle 36"/>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45" name="Rectangle 37"/>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46" name="Rectangle 38"/>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47" name="Rectangle 39"/>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48" name="Rectangle 40"/>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49" name="Rectangle 41"/>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50" name="Group 42"/>
          <p:cNvGrpSpPr>
            <a:grpSpLocks/>
          </p:cNvGrpSpPr>
          <p:nvPr/>
        </p:nvGrpSpPr>
        <p:grpSpPr bwMode="auto">
          <a:xfrm rot="-5400000">
            <a:off x="2870200" y="3335338"/>
            <a:ext cx="3602037" cy="331788"/>
            <a:chOff x="1668" y="1661"/>
            <a:chExt cx="2269" cy="227"/>
          </a:xfrm>
        </p:grpSpPr>
        <p:sp>
          <p:nvSpPr>
            <p:cNvPr id="196651" name="Line 43"/>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52" name="Line 44"/>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53" name="Line 45"/>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54" name="Rectangle 46"/>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55" name="Line 47"/>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56" name="Rectangle 48"/>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57" name="Rectangle 49"/>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58" name="Rectangle 50"/>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59" name="Rectangle 51"/>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60" name="Rectangle 52"/>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61" name="Rectangle 53"/>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62" name="Group 54"/>
          <p:cNvGrpSpPr>
            <a:grpSpLocks/>
          </p:cNvGrpSpPr>
          <p:nvPr/>
        </p:nvGrpSpPr>
        <p:grpSpPr bwMode="auto">
          <a:xfrm rot="-5400000">
            <a:off x="3866357" y="3334544"/>
            <a:ext cx="3602037" cy="333375"/>
            <a:chOff x="1668" y="1661"/>
            <a:chExt cx="2269" cy="227"/>
          </a:xfrm>
        </p:grpSpPr>
        <p:sp>
          <p:nvSpPr>
            <p:cNvPr id="196663" name="Line 55"/>
            <p:cNvSpPr>
              <a:spLocks noChangeShapeType="1"/>
            </p:cNvSpPr>
            <p:nvPr/>
          </p:nvSpPr>
          <p:spPr bwMode="auto">
            <a:xfrm>
              <a:off x="1895" y="170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64" name="Line 56"/>
            <p:cNvSpPr>
              <a:spLocks noChangeShapeType="1"/>
            </p:cNvSpPr>
            <p:nvPr/>
          </p:nvSpPr>
          <p:spPr bwMode="auto">
            <a:xfrm>
              <a:off x="1895" y="1752"/>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65" name="Line 57"/>
            <p:cNvSpPr>
              <a:spLocks noChangeShapeType="1"/>
            </p:cNvSpPr>
            <p:nvPr/>
          </p:nvSpPr>
          <p:spPr bwMode="auto">
            <a:xfrm>
              <a:off x="1895" y="1797"/>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66" name="Rectangle 58"/>
            <p:cNvSpPr>
              <a:spLocks noChangeArrowheads="1"/>
            </p:cNvSpPr>
            <p:nvPr/>
          </p:nvSpPr>
          <p:spPr bwMode="auto">
            <a:xfrm>
              <a:off x="1668"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67" name="Line 59"/>
            <p:cNvSpPr>
              <a:spLocks noChangeShapeType="1"/>
            </p:cNvSpPr>
            <p:nvPr/>
          </p:nvSpPr>
          <p:spPr bwMode="auto">
            <a:xfrm>
              <a:off x="1895" y="1843"/>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68" name="Rectangle 60"/>
            <p:cNvSpPr>
              <a:spLocks noChangeArrowheads="1"/>
            </p:cNvSpPr>
            <p:nvPr/>
          </p:nvSpPr>
          <p:spPr bwMode="auto">
            <a:xfrm>
              <a:off x="2349"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69" name="Rectangle 61"/>
            <p:cNvSpPr>
              <a:spLocks noChangeArrowheads="1"/>
            </p:cNvSpPr>
            <p:nvPr/>
          </p:nvSpPr>
          <p:spPr bwMode="auto">
            <a:xfrm>
              <a:off x="3074"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70" name="Rectangle 62"/>
            <p:cNvSpPr>
              <a:spLocks noChangeArrowheads="1"/>
            </p:cNvSpPr>
            <p:nvPr/>
          </p:nvSpPr>
          <p:spPr bwMode="auto">
            <a:xfrm>
              <a:off x="3710" y="1661"/>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71" name="Rectangle 63"/>
            <p:cNvSpPr>
              <a:spLocks noChangeArrowheads="1"/>
            </p:cNvSpPr>
            <p:nvPr/>
          </p:nvSpPr>
          <p:spPr bwMode="auto">
            <a:xfrm>
              <a:off x="2076"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72" name="Rectangle 64"/>
            <p:cNvSpPr>
              <a:spLocks noChangeArrowheads="1"/>
            </p:cNvSpPr>
            <p:nvPr/>
          </p:nvSpPr>
          <p:spPr bwMode="auto">
            <a:xfrm>
              <a:off x="2757"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73" name="Rectangle 65"/>
            <p:cNvSpPr>
              <a:spLocks noChangeArrowheads="1"/>
            </p:cNvSpPr>
            <p:nvPr/>
          </p:nvSpPr>
          <p:spPr bwMode="auto">
            <a:xfrm>
              <a:off x="3438" y="1661"/>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74" name="Group 66"/>
          <p:cNvGrpSpPr>
            <a:grpSpLocks/>
          </p:cNvGrpSpPr>
          <p:nvPr/>
        </p:nvGrpSpPr>
        <p:grpSpPr bwMode="auto">
          <a:xfrm>
            <a:off x="2509838" y="2708275"/>
            <a:ext cx="3324225" cy="360363"/>
            <a:chOff x="1532" y="1298"/>
            <a:chExt cx="2268" cy="227"/>
          </a:xfrm>
        </p:grpSpPr>
        <p:sp>
          <p:nvSpPr>
            <p:cNvPr id="196675" name="Line 67"/>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76" name="Line 68"/>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77" name="Line 69"/>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78" name="Rectangle 70"/>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79" name="Line 71"/>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80" name="Rectangle 72"/>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81" name="Rectangle 73"/>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82" name="Rectangle 74"/>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83" name="Rectangle 75"/>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84" name="Rectangle 76"/>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85" name="Rectangle 77"/>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86" name="Group 78"/>
          <p:cNvGrpSpPr>
            <a:grpSpLocks/>
          </p:cNvGrpSpPr>
          <p:nvPr/>
        </p:nvGrpSpPr>
        <p:grpSpPr bwMode="auto">
          <a:xfrm>
            <a:off x="2509838" y="3860800"/>
            <a:ext cx="3324225" cy="360363"/>
            <a:chOff x="1532" y="1298"/>
            <a:chExt cx="2268" cy="227"/>
          </a:xfrm>
        </p:grpSpPr>
        <p:sp>
          <p:nvSpPr>
            <p:cNvPr id="196687" name="Line 79"/>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88" name="Line 80"/>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89" name="Line 81"/>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90" name="Rectangle 82"/>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91" name="Line 83"/>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692" name="Rectangle 84"/>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93" name="Rectangle 85"/>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94" name="Rectangle 86"/>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95" name="Rectangle 87"/>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96" name="Rectangle 88"/>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697" name="Rectangle 89"/>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698" name="Group 90"/>
          <p:cNvGrpSpPr>
            <a:grpSpLocks/>
          </p:cNvGrpSpPr>
          <p:nvPr/>
        </p:nvGrpSpPr>
        <p:grpSpPr bwMode="auto">
          <a:xfrm>
            <a:off x="2509838" y="4940300"/>
            <a:ext cx="3324225" cy="360363"/>
            <a:chOff x="1532" y="1298"/>
            <a:chExt cx="2268" cy="227"/>
          </a:xfrm>
        </p:grpSpPr>
        <p:sp>
          <p:nvSpPr>
            <p:cNvPr id="196699" name="Line 91"/>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00" name="Line 92"/>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01" name="Line 93"/>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02" name="Rectangle 94"/>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03" name="Line 95"/>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04" name="Rectangle 96"/>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05" name="Rectangle 97"/>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06" name="Rectangle 98"/>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07" name="Rectangle 99"/>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08" name="Rectangle 100"/>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09" name="Rectangle 101"/>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sp>
        <p:nvSpPr>
          <p:cNvPr id="196710" name="Rectangle 102"/>
          <p:cNvSpPr>
            <a:spLocks noChangeArrowheads="1"/>
          </p:cNvSpPr>
          <p:nvPr/>
        </p:nvSpPr>
        <p:spPr bwMode="auto">
          <a:xfrm>
            <a:off x="2976563" y="2205038"/>
            <a:ext cx="398462"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nvGrpSpPr>
          <p:cNvPr id="196711" name="Group 103"/>
          <p:cNvGrpSpPr>
            <a:grpSpLocks/>
          </p:cNvGrpSpPr>
          <p:nvPr/>
        </p:nvGrpSpPr>
        <p:grpSpPr bwMode="auto">
          <a:xfrm>
            <a:off x="3838575" y="1989138"/>
            <a:ext cx="666750" cy="720725"/>
            <a:chOff x="1759" y="1480"/>
            <a:chExt cx="454" cy="454"/>
          </a:xfrm>
        </p:grpSpPr>
        <p:sp>
          <p:nvSpPr>
            <p:cNvPr id="196712" name="Line 104"/>
            <p:cNvSpPr>
              <a:spLocks noChangeShapeType="1"/>
            </p:cNvSpPr>
            <p:nvPr/>
          </p:nvSpPr>
          <p:spPr bwMode="auto">
            <a:xfrm>
              <a:off x="1759" y="1752"/>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13" name="Line 105"/>
            <p:cNvSpPr>
              <a:spLocks noChangeShapeType="1"/>
            </p:cNvSpPr>
            <p:nvPr/>
          </p:nvSpPr>
          <p:spPr bwMode="auto">
            <a:xfrm>
              <a:off x="1986" y="1480"/>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14" name="Group 106"/>
          <p:cNvGrpSpPr>
            <a:grpSpLocks/>
          </p:cNvGrpSpPr>
          <p:nvPr/>
        </p:nvGrpSpPr>
        <p:grpSpPr bwMode="auto">
          <a:xfrm>
            <a:off x="4835525" y="1989138"/>
            <a:ext cx="665163" cy="720725"/>
            <a:chOff x="1759" y="1480"/>
            <a:chExt cx="454" cy="454"/>
          </a:xfrm>
        </p:grpSpPr>
        <p:sp>
          <p:nvSpPr>
            <p:cNvPr id="196715" name="Line 107"/>
            <p:cNvSpPr>
              <a:spLocks noChangeShapeType="1"/>
            </p:cNvSpPr>
            <p:nvPr/>
          </p:nvSpPr>
          <p:spPr bwMode="auto">
            <a:xfrm>
              <a:off x="1759" y="1752"/>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16" name="Line 108"/>
            <p:cNvSpPr>
              <a:spLocks noChangeShapeType="1"/>
            </p:cNvSpPr>
            <p:nvPr/>
          </p:nvSpPr>
          <p:spPr bwMode="auto">
            <a:xfrm>
              <a:off x="1986" y="1480"/>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96717" name="Rectangle 109"/>
          <p:cNvSpPr>
            <a:spLocks noChangeArrowheads="1"/>
          </p:cNvSpPr>
          <p:nvPr/>
        </p:nvSpPr>
        <p:spPr bwMode="auto">
          <a:xfrm>
            <a:off x="3971925" y="2205038"/>
            <a:ext cx="400050"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18" name="Rectangle 110"/>
          <p:cNvSpPr>
            <a:spLocks noChangeArrowheads="1"/>
          </p:cNvSpPr>
          <p:nvPr/>
        </p:nvSpPr>
        <p:spPr bwMode="auto">
          <a:xfrm>
            <a:off x="4968875" y="2205038"/>
            <a:ext cx="398463"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nvGrpSpPr>
          <p:cNvPr id="196719" name="Group 111"/>
          <p:cNvGrpSpPr>
            <a:grpSpLocks/>
          </p:cNvGrpSpPr>
          <p:nvPr/>
        </p:nvGrpSpPr>
        <p:grpSpPr bwMode="auto">
          <a:xfrm>
            <a:off x="2509838" y="1700213"/>
            <a:ext cx="3324225" cy="360362"/>
            <a:chOff x="1532" y="1298"/>
            <a:chExt cx="2268" cy="227"/>
          </a:xfrm>
        </p:grpSpPr>
        <p:sp>
          <p:nvSpPr>
            <p:cNvPr id="196720" name="Line 112"/>
            <p:cNvSpPr>
              <a:spLocks noChangeShapeType="1"/>
            </p:cNvSpPr>
            <p:nvPr/>
          </p:nvSpPr>
          <p:spPr bwMode="auto">
            <a:xfrm>
              <a:off x="1759" y="134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21" name="Line 113"/>
            <p:cNvSpPr>
              <a:spLocks noChangeShapeType="1"/>
            </p:cNvSpPr>
            <p:nvPr/>
          </p:nvSpPr>
          <p:spPr bwMode="auto">
            <a:xfrm>
              <a:off x="1759" y="1389"/>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22" name="Line 114"/>
            <p:cNvSpPr>
              <a:spLocks noChangeShapeType="1"/>
            </p:cNvSpPr>
            <p:nvPr/>
          </p:nvSpPr>
          <p:spPr bwMode="auto">
            <a:xfrm>
              <a:off x="1759" y="1434"/>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23" name="Rectangle 115"/>
            <p:cNvSpPr>
              <a:spLocks noChangeArrowheads="1"/>
            </p:cNvSpPr>
            <p:nvPr/>
          </p:nvSpPr>
          <p:spPr bwMode="auto">
            <a:xfrm>
              <a:off x="1532"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24" name="Line 116"/>
            <p:cNvSpPr>
              <a:spLocks noChangeShapeType="1"/>
            </p:cNvSpPr>
            <p:nvPr/>
          </p:nvSpPr>
          <p:spPr bwMode="auto">
            <a:xfrm>
              <a:off x="1759" y="1480"/>
              <a:ext cx="1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25" name="Rectangle 117"/>
            <p:cNvSpPr>
              <a:spLocks noChangeArrowheads="1"/>
            </p:cNvSpPr>
            <p:nvPr/>
          </p:nvSpPr>
          <p:spPr bwMode="auto">
            <a:xfrm>
              <a:off x="221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26" name="Rectangle 118"/>
            <p:cNvSpPr>
              <a:spLocks noChangeArrowheads="1"/>
            </p:cNvSpPr>
            <p:nvPr/>
          </p:nvSpPr>
          <p:spPr bwMode="auto">
            <a:xfrm>
              <a:off x="289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27" name="Rectangle 119"/>
            <p:cNvSpPr>
              <a:spLocks noChangeArrowheads="1"/>
            </p:cNvSpPr>
            <p:nvPr/>
          </p:nvSpPr>
          <p:spPr bwMode="auto">
            <a:xfrm>
              <a:off x="3573" y="1298"/>
              <a:ext cx="227" cy="227"/>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28" name="Rectangle 120"/>
            <p:cNvSpPr>
              <a:spLocks noChangeArrowheads="1"/>
            </p:cNvSpPr>
            <p:nvPr/>
          </p:nvSpPr>
          <p:spPr bwMode="auto">
            <a:xfrm>
              <a:off x="1940"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29" name="Rectangle 121"/>
            <p:cNvSpPr>
              <a:spLocks noChangeArrowheads="1"/>
            </p:cNvSpPr>
            <p:nvPr/>
          </p:nvSpPr>
          <p:spPr bwMode="auto">
            <a:xfrm>
              <a:off x="262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30" name="Rectangle 122"/>
            <p:cNvSpPr>
              <a:spLocks noChangeArrowheads="1"/>
            </p:cNvSpPr>
            <p:nvPr/>
          </p:nvSpPr>
          <p:spPr bwMode="auto">
            <a:xfrm>
              <a:off x="3301" y="1298"/>
              <a:ext cx="91" cy="227"/>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sp>
        <p:nvSpPr>
          <p:cNvPr id="196731" name="Line 123"/>
          <p:cNvSpPr>
            <a:spLocks noChangeShapeType="1"/>
          </p:cNvSpPr>
          <p:nvPr/>
        </p:nvSpPr>
        <p:spPr bwMode="auto">
          <a:xfrm>
            <a:off x="3175000" y="306863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32" name="Line 124"/>
          <p:cNvSpPr>
            <a:spLocks noChangeShapeType="1"/>
          </p:cNvSpPr>
          <p:nvPr/>
        </p:nvSpPr>
        <p:spPr bwMode="auto">
          <a:xfrm>
            <a:off x="2843213" y="3500438"/>
            <a:ext cx="665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33" name="Rectangle 125"/>
          <p:cNvSpPr>
            <a:spLocks noChangeArrowheads="1"/>
          </p:cNvSpPr>
          <p:nvPr/>
        </p:nvSpPr>
        <p:spPr bwMode="auto">
          <a:xfrm>
            <a:off x="2976563" y="3284538"/>
            <a:ext cx="398462" cy="431800"/>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nvGrpSpPr>
          <p:cNvPr id="196734" name="Group 126"/>
          <p:cNvGrpSpPr>
            <a:grpSpLocks/>
          </p:cNvGrpSpPr>
          <p:nvPr/>
        </p:nvGrpSpPr>
        <p:grpSpPr bwMode="auto">
          <a:xfrm>
            <a:off x="3840163" y="3068638"/>
            <a:ext cx="665162" cy="792162"/>
            <a:chOff x="3800" y="2069"/>
            <a:chExt cx="454" cy="499"/>
          </a:xfrm>
        </p:grpSpPr>
        <p:sp>
          <p:nvSpPr>
            <p:cNvPr id="196735" name="Line 127"/>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36" name="Line 128"/>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37" name="Rectangle 129"/>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738" name="Group 130"/>
          <p:cNvGrpSpPr>
            <a:grpSpLocks/>
          </p:cNvGrpSpPr>
          <p:nvPr/>
        </p:nvGrpSpPr>
        <p:grpSpPr bwMode="auto">
          <a:xfrm>
            <a:off x="4837113" y="3068638"/>
            <a:ext cx="665162" cy="792162"/>
            <a:chOff x="3800" y="2069"/>
            <a:chExt cx="454" cy="499"/>
          </a:xfrm>
        </p:grpSpPr>
        <p:sp>
          <p:nvSpPr>
            <p:cNvPr id="196739" name="Line 131"/>
            <p:cNvSpPr>
              <a:spLocks noChangeShapeType="1"/>
            </p:cNvSpPr>
            <p:nvPr/>
          </p:nvSpPr>
          <p:spPr bwMode="auto">
            <a:xfrm>
              <a:off x="4027" y="2069"/>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40" name="Line 132"/>
            <p:cNvSpPr>
              <a:spLocks noChangeShapeType="1"/>
            </p:cNvSpPr>
            <p:nvPr/>
          </p:nvSpPr>
          <p:spPr bwMode="auto">
            <a:xfrm>
              <a:off x="3800" y="2341"/>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41" name="Rectangle 133"/>
            <p:cNvSpPr>
              <a:spLocks noChangeArrowheads="1"/>
            </p:cNvSpPr>
            <p:nvPr/>
          </p:nvSpPr>
          <p:spPr bwMode="auto">
            <a:xfrm>
              <a:off x="3890" y="2206"/>
              <a:ext cx="272" cy="272"/>
            </a:xfrm>
            <a:prstGeom prst="rect">
              <a:avLst/>
            </a:prstGeom>
            <a:solidFill>
              <a:srgbClr val="FF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grpSp>
        <p:nvGrpSpPr>
          <p:cNvPr id="196742" name="Group 134"/>
          <p:cNvGrpSpPr>
            <a:grpSpLocks/>
          </p:cNvGrpSpPr>
          <p:nvPr/>
        </p:nvGrpSpPr>
        <p:grpSpPr bwMode="auto">
          <a:xfrm>
            <a:off x="2976563" y="5300663"/>
            <a:ext cx="331787" cy="504825"/>
            <a:chOff x="1850" y="3566"/>
            <a:chExt cx="227" cy="318"/>
          </a:xfrm>
        </p:grpSpPr>
        <p:sp>
          <p:nvSpPr>
            <p:cNvPr id="196743" name="Rectangle 135"/>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44" name="Line 136"/>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45" name="Group 137"/>
          <p:cNvGrpSpPr>
            <a:grpSpLocks/>
          </p:cNvGrpSpPr>
          <p:nvPr/>
        </p:nvGrpSpPr>
        <p:grpSpPr bwMode="auto">
          <a:xfrm>
            <a:off x="3971925" y="5300663"/>
            <a:ext cx="333375" cy="504825"/>
            <a:chOff x="1850" y="3566"/>
            <a:chExt cx="227" cy="318"/>
          </a:xfrm>
        </p:grpSpPr>
        <p:sp>
          <p:nvSpPr>
            <p:cNvPr id="196746" name="Rectangle 138"/>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47" name="Line 139"/>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48" name="Group 140"/>
          <p:cNvGrpSpPr>
            <a:grpSpLocks/>
          </p:cNvGrpSpPr>
          <p:nvPr/>
        </p:nvGrpSpPr>
        <p:grpSpPr bwMode="auto">
          <a:xfrm>
            <a:off x="4968875" y="5300663"/>
            <a:ext cx="333375" cy="504825"/>
            <a:chOff x="1850" y="3566"/>
            <a:chExt cx="227" cy="318"/>
          </a:xfrm>
        </p:grpSpPr>
        <p:sp>
          <p:nvSpPr>
            <p:cNvPr id="196749" name="Rectangle 141"/>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50" name="Line 142"/>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51" name="Group 143"/>
          <p:cNvGrpSpPr>
            <a:grpSpLocks/>
          </p:cNvGrpSpPr>
          <p:nvPr/>
        </p:nvGrpSpPr>
        <p:grpSpPr bwMode="auto">
          <a:xfrm rot="-5400000">
            <a:off x="5886451" y="4384675"/>
            <a:ext cx="360362" cy="465137"/>
            <a:chOff x="1850" y="3566"/>
            <a:chExt cx="227" cy="318"/>
          </a:xfrm>
        </p:grpSpPr>
        <p:sp>
          <p:nvSpPr>
            <p:cNvPr id="196752" name="Rectangle 144"/>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53" name="Line 145"/>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54" name="Group 146"/>
          <p:cNvGrpSpPr>
            <a:grpSpLocks/>
          </p:cNvGrpSpPr>
          <p:nvPr/>
        </p:nvGrpSpPr>
        <p:grpSpPr bwMode="auto">
          <a:xfrm rot="-5400000">
            <a:off x="5886450" y="3303588"/>
            <a:ext cx="360363" cy="465137"/>
            <a:chOff x="1850" y="3566"/>
            <a:chExt cx="227" cy="318"/>
          </a:xfrm>
        </p:grpSpPr>
        <p:sp>
          <p:nvSpPr>
            <p:cNvPr id="196755" name="Rectangle 147"/>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56" name="Line 148"/>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57" name="Group 149"/>
          <p:cNvGrpSpPr>
            <a:grpSpLocks/>
          </p:cNvGrpSpPr>
          <p:nvPr/>
        </p:nvGrpSpPr>
        <p:grpSpPr bwMode="auto">
          <a:xfrm rot="-5400000">
            <a:off x="5886450" y="2224088"/>
            <a:ext cx="360363" cy="465137"/>
            <a:chOff x="1850" y="3566"/>
            <a:chExt cx="227" cy="318"/>
          </a:xfrm>
        </p:grpSpPr>
        <p:sp>
          <p:nvSpPr>
            <p:cNvPr id="196758" name="Rectangle 150"/>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59" name="Line 151"/>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60" name="Group 152"/>
          <p:cNvGrpSpPr>
            <a:grpSpLocks/>
          </p:cNvGrpSpPr>
          <p:nvPr/>
        </p:nvGrpSpPr>
        <p:grpSpPr bwMode="auto">
          <a:xfrm flipV="1">
            <a:off x="2976563" y="1195388"/>
            <a:ext cx="331787" cy="504825"/>
            <a:chOff x="1850" y="3566"/>
            <a:chExt cx="227" cy="318"/>
          </a:xfrm>
        </p:grpSpPr>
        <p:sp>
          <p:nvSpPr>
            <p:cNvPr id="196761" name="Rectangle 153"/>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62" name="Line 154"/>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63" name="Group 155"/>
          <p:cNvGrpSpPr>
            <a:grpSpLocks/>
          </p:cNvGrpSpPr>
          <p:nvPr/>
        </p:nvGrpSpPr>
        <p:grpSpPr bwMode="auto">
          <a:xfrm flipV="1">
            <a:off x="3971925" y="1195388"/>
            <a:ext cx="333375" cy="504825"/>
            <a:chOff x="1850" y="3566"/>
            <a:chExt cx="227" cy="318"/>
          </a:xfrm>
        </p:grpSpPr>
        <p:sp>
          <p:nvSpPr>
            <p:cNvPr id="196764" name="Rectangle 156"/>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65" name="Line 157"/>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66" name="Group 158"/>
          <p:cNvGrpSpPr>
            <a:grpSpLocks/>
          </p:cNvGrpSpPr>
          <p:nvPr/>
        </p:nvGrpSpPr>
        <p:grpSpPr bwMode="auto">
          <a:xfrm flipV="1">
            <a:off x="4968875" y="1195388"/>
            <a:ext cx="333375" cy="504825"/>
            <a:chOff x="1850" y="3566"/>
            <a:chExt cx="227" cy="318"/>
          </a:xfrm>
        </p:grpSpPr>
        <p:sp>
          <p:nvSpPr>
            <p:cNvPr id="196767" name="Rectangle 159"/>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68" name="Line 160"/>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69" name="Group 161"/>
          <p:cNvGrpSpPr>
            <a:grpSpLocks/>
          </p:cNvGrpSpPr>
          <p:nvPr/>
        </p:nvGrpSpPr>
        <p:grpSpPr bwMode="auto">
          <a:xfrm rot="5400000" flipH="1">
            <a:off x="2098676" y="4384675"/>
            <a:ext cx="360362" cy="465137"/>
            <a:chOff x="1850" y="3566"/>
            <a:chExt cx="227" cy="318"/>
          </a:xfrm>
        </p:grpSpPr>
        <p:sp>
          <p:nvSpPr>
            <p:cNvPr id="196770" name="Rectangle 162"/>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71" name="Line 163"/>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72" name="Group 164"/>
          <p:cNvGrpSpPr>
            <a:grpSpLocks/>
          </p:cNvGrpSpPr>
          <p:nvPr/>
        </p:nvGrpSpPr>
        <p:grpSpPr bwMode="auto">
          <a:xfrm rot="5400000" flipH="1">
            <a:off x="2098675" y="3303588"/>
            <a:ext cx="360363" cy="465137"/>
            <a:chOff x="1850" y="3566"/>
            <a:chExt cx="227" cy="318"/>
          </a:xfrm>
        </p:grpSpPr>
        <p:sp>
          <p:nvSpPr>
            <p:cNvPr id="196773" name="Rectangle 165"/>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74" name="Line 166"/>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775" name="Group 167"/>
          <p:cNvGrpSpPr>
            <a:grpSpLocks/>
          </p:cNvGrpSpPr>
          <p:nvPr/>
        </p:nvGrpSpPr>
        <p:grpSpPr bwMode="auto">
          <a:xfrm rot="5400000" flipH="1">
            <a:off x="2098675" y="2224088"/>
            <a:ext cx="360363" cy="465137"/>
            <a:chOff x="1850" y="3566"/>
            <a:chExt cx="227" cy="318"/>
          </a:xfrm>
        </p:grpSpPr>
        <p:sp>
          <p:nvSpPr>
            <p:cNvPr id="196776" name="Rectangle 168"/>
            <p:cNvSpPr>
              <a:spLocks noChangeArrowheads="1"/>
            </p:cNvSpPr>
            <p:nvPr/>
          </p:nvSpPr>
          <p:spPr bwMode="auto">
            <a:xfrm>
              <a:off x="1850" y="3657"/>
              <a:ext cx="227" cy="227"/>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77" name="Line 169"/>
            <p:cNvSpPr>
              <a:spLocks noChangeShapeType="1"/>
            </p:cNvSpPr>
            <p:nvPr/>
          </p:nvSpPr>
          <p:spPr bwMode="auto">
            <a:xfrm>
              <a:off x="1986" y="356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96778" name="Rectangle 170"/>
          <p:cNvSpPr>
            <a:spLocks noChangeArrowheads="1"/>
          </p:cNvSpPr>
          <p:nvPr/>
        </p:nvSpPr>
        <p:spPr bwMode="auto">
          <a:xfrm>
            <a:off x="6634163" y="1074738"/>
            <a:ext cx="152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79" name="Rectangle 171"/>
          <p:cNvSpPr>
            <a:spLocks noChangeArrowheads="1"/>
          </p:cNvSpPr>
          <p:nvPr/>
        </p:nvSpPr>
        <p:spPr bwMode="auto">
          <a:xfrm>
            <a:off x="6634163" y="1455738"/>
            <a:ext cx="152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0" name="Line 172"/>
          <p:cNvSpPr>
            <a:spLocks noChangeShapeType="1"/>
          </p:cNvSpPr>
          <p:nvPr/>
        </p:nvSpPr>
        <p:spPr bwMode="auto">
          <a:xfrm flipV="1">
            <a:off x="6557963" y="1303338"/>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1" name="Line 173"/>
          <p:cNvSpPr>
            <a:spLocks noChangeShapeType="1"/>
          </p:cNvSpPr>
          <p:nvPr/>
        </p:nvSpPr>
        <p:spPr bwMode="auto">
          <a:xfrm>
            <a:off x="6557963" y="130333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2" name="Line 174"/>
          <p:cNvSpPr>
            <a:spLocks noChangeShapeType="1"/>
          </p:cNvSpPr>
          <p:nvPr/>
        </p:nvSpPr>
        <p:spPr bwMode="auto">
          <a:xfrm>
            <a:off x="6557963" y="1684338"/>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3" name="Rectangle 175"/>
          <p:cNvSpPr>
            <a:spLocks noChangeArrowheads="1"/>
          </p:cNvSpPr>
          <p:nvPr/>
        </p:nvSpPr>
        <p:spPr bwMode="auto">
          <a:xfrm>
            <a:off x="6253163" y="998538"/>
            <a:ext cx="228600" cy="8382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4" name="Line 176"/>
          <p:cNvSpPr>
            <a:spLocks noChangeShapeType="1"/>
          </p:cNvSpPr>
          <p:nvPr/>
        </p:nvSpPr>
        <p:spPr bwMode="auto">
          <a:xfrm>
            <a:off x="6100763" y="11509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5" name="Line 177"/>
          <p:cNvSpPr>
            <a:spLocks noChangeShapeType="1"/>
          </p:cNvSpPr>
          <p:nvPr/>
        </p:nvSpPr>
        <p:spPr bwMode="auto">
          <a:xfrm>
            <a:off x="6100763" y="13033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6" name="Line 178"/>
          <p:cNvSpPr>
            <a:spLocks noChangeShapeType="1"/>
          </p:cNvSpPr>
          <p:nvPr/>
        </p:nvSpPr>
        <p:spPr bwMode="auto">
          <a:xfrm>
            <a:off x="6100763" y="14557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7" name="Line 179"/>
          <p:cNvSpPr>
            <a:spLocks noChangeShapeType="1"/>
          </p:cNvSpPr>
          <p:nvPr/>
        </p:nvSpPr>
        <p:spPr bwMode="auto">
          <a:xfrm>
            <a:off x="6100763" y="16081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8" name="Line 180"/>
          <p:cNvSpPr>
            <a:spLocks noChangeShapeType="1"/>
          </p:cNvSpPr>
          <p:nvPr/>
        </p:nvSpPr>
        <p:spPr bwMode="auto">
          <a:xfrm>
            <a:off x="6100763" y="17605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89" name="Line 181"/>
          <p:cNvSpPr>
            <a:spLocks noChangeShapeType="1"/>
          </p:cNvSpPr>
          <p:nvPr/>
        </p:nvSpPr>
        <p:spPr bwMode="auto">
          <a:xfrm>
            <a:off x="6481763" y="12271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90" name="Line 182"/>
          <p:cNvSpPr>
            <a:spLocks noChangeShapeType="1"/>
          </p:cNvSpPr>
          <p:nvPr/>
        </p:nvSpPr>
        <p:spPr bwMode="auto">
          <a:xfrm>
            <a:off x="6634163" y="13795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91" name="Line 183"/>
          <p:cNvSpPr>
            <a:spLocks noChangeShapeType="1"/>
          </p:cNvSpPr>
          <p:nvPr/>
        </p:nvSpPr>
        <p:spPr bwMode="auto">
          <a:xfrm>
            <a:off x="6481763" y="1531938"/>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792" name="Text Box 184"/>
          <p:cNvSpPr txBox="1">
            <a:spLocks noChangeArrowheads="1"/>
          </p:cNvSpPr>
          <p:nvPr/>
        </p:nvSpPr>
        <p:spPr bwMode="auto">
          <a:xfrm>
            <a:off x="6164263" y="765175"/>
            <a:ext cx="534987"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400" b="1">
                <a:latin typeface="Tahoma" panose="020B0604030504040204" pitchFamily="34" charset="0"/>
              </a:rPr>
              <a:t>LUT </a:t>
            </a:r>
          </a:p>
        </p:txBody>
      </p:sp>
      <p:sp>
        <p:nvSpPr>
          <p:cNvPr id="196793" name="Text Box 185"/>
          <p:cNvSpPr txBox="1">
            <a:spLocks noChangeArrowheads="1"/>
          </p:cNvSpPr>
          <p:nvPr/>
        </p:nvSpPr>
        <p:spPr bwMode="auto">
          <a:xfrm>
            <a:off x="6770688" y="1063625"/>
            <a:ext cx="458787"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400" b="1">
                <a:latin typeface="Tahoma" panose="020B0604030504040204" pitchFamily="34" charset="0"/>
              </a:rPr>
              <a:t>F.F </a:t>
            </a:r>
          </a:p>
        </p:txBody>
      </p:sp>
      <p:sp>
        <p:nvSpPr>
          <p:cNvPr id="196794" name="Line 186"/>
          <p:cNvSpPr>
            <a:spLocks noChangeShapeType="1"/>
          </p:cNvSpPr>
          <p:nvPr/>
        </p:nvSpPr>
        <p:spPr bwMode="auto">
          <a:xfrm flipV="1">
            <a:off x="5368925" y="1412875"/>
            <a:ext cx="731838" cy="7921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95" name="Text Box 187"/>
          <p:cNvSpPr txBox="1">
            <a:spLocks noChangeArrowheads="1"/>
          </p:cNvSpPr>
          <p:nvPr/>
        </p:nvSpPr>
        <p:spPr bwMode="auto">
          <a:xfrm>
            <a:off x="6945313" y="1393825"/>
            <a:ext cx="116205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ja-JP" altLang="en-US" sz="1600" b="1">
                <a:latin typeface="Tahoma" panose="020B0604030504040204" pitchFamily="34" charset="0"/>
              </a:rPr>
              <a:t>論理ブロック</a:t>
            </a:r>
          </a:p>
        </p:txBody>
      </p:sp>
      <p:sp>
        <p:nvSpPr>
          <p:cNvPr id="196796" name="Rectangle 188"/>
          <p:cNvSpPr>
            <a:spLocks noChangeArrowheads="1"/>
          </p:cNvSpPr>
          <p:nvPr/>
        </p:nvSpPr>
        <p:spPr bwMode="auto">
          <a:xfrm>
            <a:off x="7097713" y="2276475"/>
            <a:ext cx="665162" cy="7207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96797" name="Line 189"/>
          <p:cNvSpPr>
            <a:spLocks noChangeShapeType="1"/>
          </p:cNvSpPr>
          <p:nvPr/>
        </p:nvSpPr>
        <p:spPr bwMode="auto">
          <a:xfrm>
            <a:off x="722947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98" name="Line 190"/>
          <p:cNvSpPr>
            <a:spLocks noChangeShapeType="1"/>
          </p:cNvSpPr>
          <p:nvPr/>
        </p:nvSpPr>
        <p:spPr bwMode="auto">
          <a:xfrm>
            <a:off x="736282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799" name="Line 191"/>
          <p:cNvSpPr>
            <a:spLocks noChangeShapeType="1"/>
          </p:cNvSpPr>
          <p:nvPr/>
        </p:nvSpPr>
        <p:spPr bwMode="auto">
          <a:xfrm>
            <a:off x="749617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0" name="Line 192"/>
          <p:cNvSpPr>
            <a:spLocks noChangeShapeType="1"/>
          </p:cNvSpPr>
          <p:nvPr/>
        </p:nvSpPr>
        <p:spPr bwMode="auto">
          <a:xfrm>
            <a:off x="7629525" y="20605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1" name="Line 193"/>
          <p:cNvSpPr>
            <a:spLocks noChangeShapeType="1"/>
          </p:cNvSpPr>
          <p:nvPr/>
        </p:nvSpPr>
        <p:spPr bwMode="auto">
          <a:xfrm>
            <a:off x="6964363" y="2420938"/>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2" name="Line 194"/>
          <p:cNvSpPr>
            <a:spLocks noChangeShapeType="1"/>
          </p:cNvSpPr>
          <p:nvPr/>
        </p:nvSpPr>
        <p:spPr bwMode="auto">
          <a:xfrm>
            <a:off x="6964363" y="2565400"/>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3" name="Line 195"/>
          <p:cNvSpPr>
            <a:spLocks noChangeShapeType="1"/>
          </p:cNvSpPr>
          <p:nvPr/>
        </p:nvSpPr>
        <p:spPr bwMode="auto">
          <a:xfrm>
            <a:off x="6964363" y="2709863"/>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4" name="Line 196"/>
          <p:cNvSpPr>
            <a:spLocks noChangeShapeType="1"/>
          </p:cNvSpPr>
          <p:nvPr/>
        </p:nvSpPr>
        <p:spPr bwMode="auto">
          <a:xfrm>
            <a:off x="6964363" y="2854325"/>
            <a:ext cx="996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5" name="Line 197"/>
          <p:cNvSpPr>
            <a:spLocks noChangeShapeType="1"/>
          </p:cNvSpPr>
          <p:nvPr/>
        </p:nvSpPr>
        <p:spPr bwMode="auto">
          <a:xfrm>
            <a:off x="7229475" y="2349500"/>
            <a:ext cx="682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6" name="Line 198"/>
          <p:cNvSpPr>
            <a:spLocks noChangeShapeType="1"/>
          </p:cNvSpPr>
          <p:nvPr/>
        </p:nvSpPr>
        <p:spPr bwMode="auto">
          <a:xfrm>
            <a:off x="7164388" y="2420938"/>
            <a:ext cx="66675"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7" name="Line 199"/>
          <p:cNvSpPr>
            <a:spLocks noChangeShapeType="1"/>
          </p:cNvSpPr>
          <p:nvPr/>
        </p:nvSpPr>
        <p:spPr bwMode="auto">
          <a:xfrm flipH="1">
            <a:off x="7229475" y="2420938"/>
            <a:ext cx="68263"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08" name="Line 200"/>
          <p:cNvSpPr>
            <a:spLocks noChangeShapeType="1"/>
          </p:cNvSpPr>
          <p:nvPr/>
        </p:nvSpPr>
        <p:spPr bwMode="auto">
          <a:xfrm flipH="1">
            <a:off x="7162800" y="2349500"/>
            <a:ext cx="66675"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196809" name="Group 201"/>
          <p:cNvGrpSpPr>
            <a:grpSpLocks/>
          </p:cNvGrpSpPr>
          <p:nvPr/>
        </p:nvGrpSpPr>
        <p:grpSpPr bwMode="auto">
          <a:xfrm>
            <a:off x="7297738" y="2492375"/>
            <a:ext cx="133350" cy="144463"/>
            <a:chOff x="5025" y="2387"/>
            <a:chExt cx="91" cy="91"/>
          </a:xfrm>
        </p:grpSpPr>
        <p:sp>
          <p:nvSpPr>
            <p:cNvPr id="196810" name="Line 202"/>
            <p:cNvSpPr>
              <a:spLocks noChangeShapeType="1"/>
            </p:cNvSpPr>
            <p:nvPr/>
          </p:nvSpPr>
          <p:spPr bwMode="auto">
            <a:xfrm flipH="1">
              <a:off x="5070"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11" name="Line 203"/>
            <p:cNvSpPr>
              <a:spLocks noChangeShapeType="1"/>
            </p:cNvSpPr>
            <p:nvPr/>
          </p:nvSpPr>
          <p:spPr bwMode="auto">
            <a:xfrm>
              <a:off x="5070"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12" name="Line 204"/>
            <p:cNvSpPr>
              <a:spLocks noChangeShapeType="1"/>
            </p:cNvSpPr>
            <p:nvPr/>
          </p:nvSpPr>
          <p:spPr bwMode="auto">
            <a:xfrm>
              <a:off x="5025"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13" name="Line 205"/>
            <p:cNvSpPr>
              <a:spLocks noChangeShapeType="1"/>
            </p:cNvSpPr>
            <p:nvPr/>
          </p:nvSpPr>
          <p:spPr bwMode="auto">
            <a:xfrm flipH="1">
              <a:off x="5025"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14" name="Group 206"/>
          <p:cNvGrpSpPr>
            <a:grpSpLocks/>
          </p:cNvGrpSpPr>
          <p:nvPr/>
        </p:nvGrpSpPr>
        <p:grpSpPr bwMode="auto">
          <a:xfrm>
            <a:off x="7429500" y="2636838"/>
            <a:ext cx="133350" cy="144462"/>
            <a:chOff x="5025" y="2387"/>
            <a:chExt cx="91" cy="91"/>
          </a:xfrm>
        </p:grpSpPr>
        <p:sp>
          <p:nvSpPr>
            <p:cNvPr id="196815" name="Line 207"/>
            <p:cNvSpPr>
              <a:spLocks noChangeShapeType="1"/>
            </p:cNvSpPr>
            <p:nvPr/>
          </p:nvSpPr>
          <p:spPr bwMode="auto">
            <a:xfrm flipH="1">
              <a:off x="5070"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16" name="Line 208"/>
            <p:cNvSpPr>
              <a:spLocks noChangeShapeType="1"/>
            </p:cNvSpPr>
            <p:nvPr/>
          </p:nvSpPr>
          <p:spPr bwMode="auto">
            <a:xfrm>
              <a:off x="5070"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17" name="Line 209"/>
            <p:cNvSpPr>
              <a:spLocks noChangeShapeType="1"/>
            </p:cNvSpPr>
            <p:nvPr/>
          </p:nvSpPr>
          <p:spPr bwMode="auto">
            <a:xfrm>
              <a:off x="5025"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18" name="Line 210"/>
            <p:cNvSpPr>
              <a:spLocks noChangeShapeType="1"/>
            </p:cNvSpPr>
            <p:nvPr/>
          </p:nvSpPr>
          <p:spPr bwMode="auto">
            <a:xfrm flipH="1">
              <a:off x="5025"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19" name="Group 211"/>
          <p:cNvGrpSpPr>
            <a:grpSpLocks/>
          </p:cNvGrpSpPr>
          <p:nvPr/>
        </p:nvGrpSpPr>
        <p:grpSpPr bwMode="auto">
          <a:xfrm>
            <a:off x="7562850" y="2781300"/>
            <a:ext cx="133350" cy="144463"/>
            <a:chOff x="5025" y="2387"/>
            <a:chExt cx="91" cy="91"/>
          </a:xfrm>
        </p:grpSpPr>
        <p:sp>
          <p:nvSpPr>
            <p:cNvPr id="196820" name="Line 212"/>
            <p:cNvSpPr>
              <a:spLocks noChangeShapeType="1"/>
            </p:cNvSpPr>
            <p:nvPr/>
          </p:nvSpPr>
          <p:spPr bwMode="auto">
            <a:xfrm flipH="1">
              <a:off x="5070"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21" name="Line 213"/>
            <p:cNvSpPr>
              <a:spLocks noChangeShapeType="1"/>
            </p:cNvSpPr>
            <p:nvPr/>
          </p:nvSpPr>
          <p:spPr bwMode="auto">
            <a:xfrm>
              <a:off x="5070"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22" name="Line 214"/>
            <p:cNvSpPr>
              <a:spLocks noChangeShapeType="1"/>
            </p:cNvSpPr>
            <p:nvPr/>
          </p:nvSpPr>
          <p:spPr bwMode="auto">
            <a:xfrm>
              <a:off x="5025" y="2433"/>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23" name="Line 215"/>
            <p:cNvSpPr>
              <a:spLocks noChangeShapeType="1"/>
            </p:cNvSpPr>
            <p:nvPr/>
          </p:nvSpPr>
          <p:spPr bwMode="auto">
            <a:xfrm flipH="1">
              <a:off x="5025" y="2387"/>
              <a:ext cx="4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24" name="Group 216"/>
          <p:cNvGrpSpPr>
            <a:grpSpLocks/>
          </p:cNvGrpSpPr>
          <p:nvPr/>
        </p:nvGrpSpPr>
        <p:grpSpPr bwMode="auto">
          <a:xfrm>
            <a:off x="6964363" y="4437063"/>
            <a:ext cx="1130300" cy="287337"/>
            <a:chOff x="4753" y="2795"/>
            <a:chExt cx="771" cy="181"/>
          </a:xfrm>
        </p:grpSpPr>
        <p:sp>
          <p:nvSpPr>
            <p:cNvPr id="196825" name="Line 217"/>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26" name="Line 218"/>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27" name="Line 219"/>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28" name="Line 220"/>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29" name="Line 221"/>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0" name="Line 222"/>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1" name="Line 223"/>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32" name="Group 224"/>
          <p:cNvGrpSpPr>
            <a:grpSpLocks/>
          </p:cNvGrpSpPr>
          <p:nvPr/>
        </p:nvGrpSpPr>
        <p:grpSpPr bwMode="auto">
          <a:xfrm rot="-5400000">
            <a:off x="6873081" y="4915694"/>
            <a:ext cx="1512888" cy="266700"/>
            <a:chOff x="4753" y="2795"/>
            <a:chExt cx="771" cy="181"/>
          </a:xfrm>
        </p:grpSpPr>
        <p:sp>
          <p:nvSpPr>
            <p:cNvPr id="196833" name="Line 225"/>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4" name="Line 226"/>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5" name="Line 227"/>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6" name="Line 228"/>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7" name="Line 229"/>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8" name="Line 230"/>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39" name="Line 231"/>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40" name="Group 232"/>
          <p:cNvGrpSpPr>
            <a:grpSpLocks/>
          </p:cNvGrpSpPr>
          <p:nvPr/>
        </p:nvGrpSpPr>
        <p:grpSpPr bwMode="auto">
          <a:xfrm rot="-7955298">
            <a:off x="6604000" y="5157788"/>
            <a:ext cx="1296988" cy="265112"/>
            <a:chOff x="4753" y="2795"/>
            <a:chExt cx="771" cy="181"/>
          </a:xfrm>
        </p:grpSpPr>
        <p:sp>
          <p:nvSpPr>
            <p:cNvPr id="196841" name="Line 233"/>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42" name="Line 234"/>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43" name="Line 235"/>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44" name="Line 236"/>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45" name="Line 237"/>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46" name="Line 238"/>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47" name="Line 239"/>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48" name="Group 240"/>
          <p:cNvGrpSpPr>
            <a:grpSpLocks/>
          </p:cNvGrpSpPr>
          <p:nvPr/>
        </p:nvGrpSpPr>
        <p:grpSpPr bwMode="auto">
          <a:xfrm rot="8067306" flipV="1">
            <a:off x="6628606" y="4033044"/>
            <a:ext cx="1271588" cy="260350"/>
            <a:chOff x="4753" y="2795"/>
            <a:chExt cx="771" cy="181"/>
          </a:xfrm>
        </p:grpSpPr>
        <p:sp>
          <p:nvSpPr>
            <p:cNvPr id="196849" name="Line 241"/>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0" name="Line 242"/>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1" name="Line 243"/>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2" name="Line 244"/>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3" name="Line 245"/>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4" name="Line 246"/>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5" name="Line 247"/>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56" name="Group 248"/>
          <p:cNvGrpSpPr>
            <a:grpSpLocks/>
          </p:cNvGrpSpPr>
          <p:nvPr/>
        </p:nvGrpSpPr>
        <p:grpSpPr bwMode="auto">
          <a:xfrm rot="7865975" flipV="1">
            <a:off x="7402513" y="4946650"/>
            <a:ext cx="1255712" cy="306388"/>
            <a:chOff x="4753" y="2795"/>
            <a:chExt cx="771" cy="181"/>
          </a:xfrm>
        </p:grpSpPr>
        <p:sp>
          <p:nvSpPr>
            <p:cNvPr id="196857" name="Line 249"/>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8" name="Line 250"/>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59" name="Line 251"/>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0" name="Line 252"/>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1" name="Line 253"/>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2" name="Line 254"/>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3" name="Line 255"/>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196864" name="Group 256"/>
          <p:cNvGrpSpPr>
            <a:grpSpLocks/>
          </p:cNvGrpSpPr>
          <p:nvPr/>
        </p:nvGrpSpPr>
        <p:grpSpPr bwMode="auto">
          <a:xfrm rot="13682305">
            <a:off x="7425532" y="4221956"/>
            <a:ext cx="1243012" cy="269875"/>
            <a:chOff x="4753" y="2795"/>
            <a:chExt cx="771" cy="181"/>
          </a:xfrm>
        </p:grpSpPr>
        <p:sp>
          <p:nvSpPr>
            <p:cNvPr id="196865" name="Line 257"/>
            <p:cNvSpPr>
              <a:spLocks noChangeShapeType="1"/>
            </p:cNvSpPr>
            <p:nvPr/>
          </p:nvSpPr>
          <p:spPr bwMode="auto">
            <a:xfrm>
              <a:off x="4980" y="2886"/>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6" name="Line 258"/>
            <p:cNvSpPr>
              <a:spLocks noChangeShapeType="1"/>
            </p:cNvSpPr>
            <p:nvPr/>
          </p:nvSpPr>
          <p:spPr bwMode="auto">
            <a:xfrm flipV="1">
              <a:off x="5070" y="2795"/>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7" name="Line 259"/>
            <p:cNvSpPr>
              <a:spLocks noChangeShapeType="1"/>
            </p:cNvSpPr>
            <p:nvPr/>
          </p:nvSpPr>
          <p:spPr bwMode="auto">
            <a:xfrm>
              <a:off x="4934" y="293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8" name="Line 260"/>
            <p:cNvSpPr>
              <a:spLocks noChangeShapeType="1"/>
            </p:cNvSpPr>
            <p:nvPr/>
          </p:nvSpPr>
          <p:spPr bwMode="auto">
            <a:xfrm>
              <a:off x="5025"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69" name="Line 261"/>
            <p:cNvSpPr>
              <a:spLocks noChangeShapeType="1"/>
            </p:cNvSpPr>
            <p:nvPr/>
          </p:nvSpPr>
          <p:spPr bwMode="auto">
            <a:xfrm>
              <a:off x="5116" y="293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70" name="Line 262"/>
            <p:cNvSpPr>
              <a:spLocks noChangeShapeType="1"/>
            </p:cNvSpPr>
            <p:nvPr/>
          </p:nvSpPr>
          <p:spPr bwMode="auto">
            <a:xfrm>
              <a:off x="4753" y="297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71" name="Line 263"/>
            <p:cNvSpPr>
              <a:spLocks noChangeShapeType="1"/>
            </p:cNvSpPr>
            <p:nvPr/>
          </p:nvSpPr>
          <p:spPr bwMode="auto">
            <a:xfrm>
              <a:off x="5116" y="297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96872" name="Line 264"/>
          <p:cNvSpPr>
            <a:spLocks noChangeShapeType="1"/>
          </p:cNvSpPr>
          <p:nvPr/>
        </p:nvSpPr>
        <p:spPr bwMode="auto">
          <a:xfrm flipV="1">
            <a:off x="7762875" y="371633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73" name="Line 265"/>
          <p:cNvSpPr>
            <a:spLocks noChangeShapeType="1"/>
          </p:cNvSpPr>
          <p:nvPr/>
        </p:nvSpPr>
        <p:spPr bwMode="auto">
          <a:xfrm>
            <a:off x="8094663" y="4724400"/>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74" name="Line 266"/>
          <p:cNvSpPr>
            <a:spLocks noChangeShapeType="1"/>
          </p:cNvSpPr>
          <p:nvPr/>
        </p:nvSpPr>
        <p:spPr bwMode="auto">
          <a:xfrm flipH="1" flipV="1">
            <a:off x="6831013" y="4724400"/>
            <a:ext cx="133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75" name="Line 267"/>
          <p:cNvSpPr>
            <a:spLocks noChangeShapeType="1"/>
          </p:cNvSpPr>
          <p:nvPr/>
        </p:nvSpPr>
        <p:spPr bwMode="auto">
          <a:xfrm>
            <a:off x="7629525" y="2924175"/>
            <a:ext cx="13335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76" name="Line 268"/>
          <p:cNvSpPr>
            <a:spLocks noChangeShapeType="1"/>
          </p:cNvSpPr>
          <p:nvPr/>
        </p:nvSpPr>
        <p:spPr bwMode="auto">
          <a:xfrm flipV="1">
            <a:off x="5835650" y="2708275"/>
            <a:ext cx="1063625"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77" name="Text Box 269"/>
          <p:cNvSpPr txBox="1">
            <a:spLocks noChangeArrowheads="1"/>
          </p:cNvSpPr>
          <p:nvPr/>
        </p:nvSpPr>
        <p:spPr bwMode="auto">
          <a:xfrm>
            <a:off x="7943850" y="3025775"/>
            <a:ext cx="108108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90000"/>
              </a:lnSpc>
              <a:spcBef>
                <a:spcPct val="20000"/>
              </a:spcBef>
              <a:buClr>
                <a:schemeClr val="folHlink"/>
              </a:buClr>
              <a:buSzPct val="95000"/>
              <a:buFont typeface="Wingdings" panose="05000000000000000000" pitchFamily="2" charset="2"/>
              <a:buNone/>
            </a:pPr>
            <a:r>
              <a:rPr lang="ja-JP" altLang="en-US" b="1">
                <a:latin typeface="Tahoma" panose="020B0604030504040204" pitchFamily="34" charset="0"/>
              </a:rPr>
              <a:t>スイッチ</a:t>
            </a:r>
          </a:p>
          <a:p>
            <a:pPr>
              <a:lnSpc>
                <a:spcPct val="90000"/>
              </a:lnSpc>
              <a:spcBef>
                <a:spcPct val="20000"/>
              </a:spcBef>
              <a:buClr>
                <a:schemeClr val="folHlink"/>
              </a:buClr>
              <a:buSzPct val="95000"/>
              <a:buFont typeface="Wingdings" panose="05000000000000000000" pitchFamily="2" charset="2"/>
              <a:buNone/>
            </a:pPr>
            <a:r>
              <a:rPr lang="ja-JP" altLang="en-US" b="1">
                <a:latin typeface="Tahoma" panose="020B0604030504040204" pitchFamily="34" charset="0"/>
              </a:rPr>
              <a:t>ブロック</a:t>
            </a:r>
          </a:p>
        </p:txBody>
      </p:sp>
      <p:sp>
        <p:nvSpPr>
          <p:cNvPr id="196878" name="Text Box 270"/>
          <p:cNvSpPr txBox="1">
            <a:spLocks noChangeArrowheads="1"/>
          </p:cNvSpPr>
          <p:nvPr/>
        </p:nvSpPr>
        <p:spPr bwMode="auto">
          <a:xfrm>
            <a:off x="1468438" y="985838"/>
            <a:ext cx="9779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ja-JP" altLang="en-US" sz="1400" b="1">
                <a:latin typeface="Tahoma" panose="020B0604030504040204" pitchFamily="34" charset="0"/>
              </a:rPr>
              <a:t>コネクション</a:t>
            </a:r>
          </a:p>
          <a:p>
            <a:pPr>
              <a:lnSpc>
                <a:spcPct val="90000"/>
              </a:lnSpc>
              <a:spcBef>
                <a:spcPct val="20000"/>
              </a:spcBef>
              <a:buClr>
                <a:schemeClr val="folHlink"/>
              </a:buClr>
              <a:buSzPct val="95000"/>
              <a:buFont typeface="Wingdings" panose="05000000000000000000" pitchFamily="2" charset="2"/>
              <a:buNone/>
            </a:pPr>
            <a:r>
              <a:rPr lang="ja-JP" altLang="en-US" sz="1400" b="1">
                <a:latin typeface="Tahoma" panose="020B0604030504040204" pitchFamily="34" charset="0"/>
              </a:rPr>
              <a:t>ブロック</a:t>
            </a:r>
          </a:p>
        </p:txBody>
      </p:sp>
      <p:sp>
        <p:nvSpPr>
          <p:cNvPr id="196879" name="Line 271"/>
          <p:cNvSpPr>
            <a:spLocks noChangeShapeType="1"/>
          </p:cNvSpPr>
          <p:nvPr/>
        </p:nvSpPr>
        <p:spPr bwMode="auto">
          <a:xfrm>
            <a:off x="2112963" y="1341438"/>
            <a:ext cx="106203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80" name="Text Box 272"/>
          <p:cNvSpPr txBox="1">
            <a:spLocks noChangeArrowheads="1"/>
          </p:cNvSpPr>
          <p:nvPr/>
        </p:nvSpPr>
        <p:spPr bwMode="auto">
          <a:xfrm>
            <a:off x="5551488" y="5864225"/>
            <a:ext cx="534987"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IOB</a:t>
            </a:r>
          </a:p>
        </p:txBody>
      </p:sp>
      <p:sp>
        <p:nvSpPr>
          <p:cNvPr id="196881" name="Line 273"/>
          <p:cNvSpPr>
            <a:spLocks noChangeShapeType="1"/>
          </p:cNvSpPr>
          <p:nvPr/>
        </p:nvSpPr>
        <p:spPr bwMode="auto">
          <a:xfrm flipH="1" flipV="1">
            <a:off x="5368925" y="5661025"/>
            <a:ext cx="2667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96882" name="Text Box 274"/>
          <p:cNvSpPr txBox="1">
            <a:spLocks noChangeArrowheads="1"/>
          </p:cNvSpPr>
          <p:nvPr/>
        </p:nvSpPr>
        <p:spPr bwMode="auto">
          <a:xfrm>
            <a:off x="119063" y="1628775"/>
            <a:ext cx="1514475"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ja-JP" altLang="en-US" sz="2800">
                <a:latin typeface="Tahoma" panose="020B0604030504040204" pitchFamily="34" charset="0"/>
              </a:rPr>
              <a:t>アイランド</a:t>
            </a:r>
          </a:p>
          <a:p>
            <a:pPr>
              <a:lnSpc>
                <a:spcPct val="90000"/>
              </a:lnSpc>
              <a:spcBef>
                <a:spcPct val="20000"/>
              </a:spcBef>
              <a:buClr>
                <a:schemeClr val="folHlink"/>
              </a:buClr>
              <a:buSzPct val="95000"/>
              <a:buFont typeface="Wingdings" panose="05000000000000000000" pitchFamily="2" charset="2"/>
              <a:buNone/>
            </a:pPr>
            <a:r>
              <a:rPr lang="ja-JP" altLang="en-US" sz="2800">
                <a:latin typeface="Tahoma" panose="020B0604030504040204" pitchFamily="34" charset="0"/>
              </a:rPr>
              <a:t>スタイル</a:t>
            </a:r>
          </a:p>
        </p:txBody>
      </p:sp>
      <p:sp>
        <p:nvSpPr>
          <p:cNvPr id="196883" name="Text Box 275"/>
          <p:cNvSpPr txBox="1">
            <a:spLocks noChangeArrowheads="1"/>
          </p:cNvSpPr>
          <p:nvPr/>
        </p:nvSpPr>
        <p:spPr bwMode="auto">
          <a:xfrm>
            <a:off x="52388" y="3711575"/>
            <a:ext cx="2138362" cy="193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LUT, </a:t>
            </a:r>
            <a:r>
              <a:rPr lang="ja-JP" altLang="en-US" sz="1600" b="1">
                <a:latin typeface="Tahoma" panose="020B0604030504040204" pitchFamily="34" charset="0"/>
              </a:rPr>
              <a:t>スイッチ</a:t>
            </a:r>
          </a:p>
          <a:p>
            <a:pPr>
              <a:lnSpc>
                <a:spcPct val="90000"/>
              </a:lnSpc>
              <a:spcBef>
                <a:spcPct val="20000"/>
              </a:spcBef>
              <a:buClr>
                <a:schemeClr val="folHlink"/>
              </a:buClr>
              <a:buSzPct val="95000"/>
              <a:buFont typeface="Wingdings" panose="05000000000000000000" pitchFamily="2" charset="2"/>
              <a:buNone/>
            </a:pPr>
            <a:r>
              <a:rPr lang="ja-JP" altLang="en-US" sz="1600" b="1">
                <a:latin typeface="Tahoma" panose="020B0604030504040204" pitchFamily="34" charset="0"/>
              </a:rPr>
              <a:t>ブロックの設定は</a:t>
            </a:r>
          </a:p>
          <a:p>
            <a:pPr>
              <a:lnSpc>
                <a:spcPct val="90000"/>
              </a:lnSpc>
              <a:spcBef>
                <a:spcPct val="20000"/>
              </a:spcBef>
              <a:buClr>
                <a:schemeClr val="folHlink"/>
              </a:buClr>
              <a:buSzPct val="95000"/>
              <a:buFont typeface="Wingdings" panose="05000000000000000000" pitchFamily="2" charset="2"/>
              <a:buNone/>
            </a:pPr>
            <a:r>
              <a:rPr lang="en-US" altLang="ja-JP" sz="1600" b="1">
                <a:latin typeface="Tahoma" panose="020B0604030504040204" pitchFamily="34" charset="0"/>
              </a:rPr>
              <a:t>SRAM</a:t>
            </a:r>
            <a:r>
              <a:rPr lang="ja-JP" altLang="en-US" sz="1600" b="1">
                <a:latin typeface="Tahoma" panose="020B0604030504040204" pitchFamily="34" charset="0"/>
              </a:rPr>
              <a:t>内の</a:t>
            </a:r>
          </a:p>
          <a:p>
            <a:pPr>
              <a:lnSpc>
                <a:spcPct val="90000"/>
              </a:lnSpc>
              <a:spcBef>
                <a:spcPct val="20000"/>
              </a:spcBef>
              <a:buClr>
                <a:schemeClr val="folHlink"/>
              </a:buClr>
              <a:buSzPct val="95000"/>
              <a:buFont typeface="Wingdings" panose="05000000000000000000" pitchFamily="2" charset="2"/>
              <a:buNone/>
            </a:pPr>
            <a:r>
              <a:rPr lang="ja-JP" altLang="en-US" sz="1600" b="1">
                <a:latin typeface="Tahoma" panose="020B0604030504040204" pitchFamily="34" charset="0"/>
              </a:rPr>
              <a:t>構成情報</a:t>
            </a:r>
          </a:p>
          <a:p>
            <a:pPr>
              <a:lnSpc>
                <a:spcPct val="90000"/>
              </a:lnSpc>
              <a:spcBef>
                <a:spcPct val="20000"/>
              </a:spcBef>
              <a:buClr>
                <a:schemeClr val="folHlink"/>
              </a:buClr>
              <a:buSzPct val="95000"/>
              <a:buFont typeface="Wingdings" panose="05000000000000000000" pitchFamily="2" charset="2"/>
              <a:buNone/>
            </a:pPr>
            <a:r>
              <a:rPr lang="ja-JP" altLang="en-US" sz="1600" b="1">
                <a:latin typeface="Tahoma" panose="020B0604030504040204" pitchFamily="34" charset="0"/>
              </a:rPr>
              <a:t>（コンフィギュレーション</a:t>
            </a:r>
          </a:p>
          <a:p>
            <a:pPr>
              <a:lnSpc>
                <a:spcPct val="90000"/>
              </a:lnSpc>
              <a:spcBef>
                <a:spcPct val="20000"/>
              </a:spcBef>
              <a:buClr>
                <a:schemeClr val="folHlink"/>
              </a:buClr>
              <a:buSzPct val="95000"/>
              <a:buFont typeface="Wingdings" panose="05000000000000000000" pitchFamily="2" charset="2"/>
              <a:buNone/>
            </a:pPr>
            <a:r>
              <a:rPr lang="ja-JP" altLang="en-US" sz="1600" b="1">
                <a:latin typeface="Tahoma" panose="020B0604030504040204" pitchFamily="34" charset="0"/>
              </a:rPr>
              <a:t>データ）</a:t>
            </a:r>
          </a:p>
          <a:p>
            <a:pPr>
              <a:lnSpc>
                <a:spcPct val="90000"/>
              </a:lnSpc>
              <a:spcBef>
                <a:spcPct val="20000"/>
              </a:spcBef>
              <a:buClr>
                <a:schemeClr val="folHlink"/>
              </a:buClr>
              <a:buSzPct val="95000"/>
              <a:buFont typeface="Wingdings" panose="05000000000000000000" pitchFamily="2" charset="2"/>
              <a:buNone/>
            </a:pPr>
            <a:r>
              <a:rPr lang="ja-JP" altLang="en-US" sz="1600" b="1">
                <a:latin typeface="Tahoma" panose="020B0604030504040204" pitchFamily="34" charset="0"/>
              </a:rPr>
              <a:t>で変更可能</a:t>
            </a:r>
          </a:p>
        </p:txBody>
      </p:sp>
      <p:sp>
        <p:nvSpPr>
          <p:cNvPr id="196884" name="Rectangle 276"/>
          <p:cNvSpPr>
            <a:spLocks noChangeArrowheads="1"/>
          </p:cNvSpPr>
          <p:nvPr/>
        </p:nvSpPr>
        <p:spPr bwMode="auto">
          <a:xfrm>
            <a:off x="6319838" y="981075"/>
            <a:ext cx="228600" cy="8382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885" name="Line 277"/>
          <p:cNvSpPr>
            <a:spLocks noChangeShapeType="1"/>
          </p:cNvSpPr>
          <p:nvPr/>
        </p:nvSpPr>
        <p:spPr bwMode="auto">
          <a:xfrm>
            <a:off x="6167438" y="11334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886" name="Line 278"/>
          <p:cNvSpPr>
            <a:spLocks noChangeShapeType="1"/>
          </p:cNvSpPr>
          <p:nvPr/>
        </p:nvSpPr>
        <p:spPr bwMode="auto">
          <a:xfrm>
            <a:off x="6167438" y="12858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887" name="Line 279"/>
          <p:cNvSpPr>
            <a:spLocks noChangeShapeType="1"/>
          </p:cNvSpPr>
          <p:nvPr/>
        </p:nvSpPr>
        <p:spPr bwMode="auto">
          <a:xfrm>
            <a:off x="6167438" y="14382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888" name="Line 280"/>
          <p:cNvSpPr>
            <a:spLocks noChangeShapeType="1"/>
          </p:cNvSpPr>
          <p:nvPr/>
        </p:nvSpPr>
        <p:spPr bwMode="auto">
          <a:xfrm>
            <a:off x="6167438" y="15906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6889" name="Line 281"/>
          <p:cNvSpPr>
            <a:spLocks noChangeShapeType="1"/>
          </p:cNvSpPr>
          <p:nvPr/>
        </p:nvSpPr>
        <p:spPr bwMode="auto">
          <a:xfrm>
            <a:off x="6167438" y="1743075"/>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E967B78C-1E5E-483E-A0A4-4A7835AD7F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000"/>
    </mc:Choice>
    <mc:Fallback>
      <p:transition spd="slow" advTm="29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46" x="8861425" y="3948113"/>
          <p14:tracePt t="2454" x="8715375" y="3948113"/>
          <p14:tracePt t="2461" x="8488363" y="3948113"/>
          <p14:tracePt t="2469" x="8305800" y="3948113"/>
          <p14:tracePt t="2477" x="8169275" y="3948113"/>
          <p14:tracePt t="2485" x="7913688" y="3948113"/>
          <p14:tracePt t="2493" x="7731125" y="3930650"/>
          <p14:tracePt t="2502" x="7502525" y="3911600"/>
          <p14:tracePt t="2509" x="7319963" y="3875088"/>
          <p14:tracePt t="2519" x="7119938" y="3848100"/>
          <p14:tracePt t="2525" x="6929438" y="3803650"/>
          <p14:tracePt t="2535" x="6764338" y="3738563"/>
          <p14:tracePt t="2541" x="6610350" y="3665538"/>
          <p14:tracePt t="2551" x="6545263" y="3629025"/>
          <p14:tracePt t="2557" x="6472238" y="3584575"/>
          <p14:tracePt t="2565" x="6399213" y="3529013"/>
          <p14:tracePt t="2573" x="6354763" y="3502025"/>
          <p14:tracePt t="2581" x="6345238" y="3492500"/>
          <p14:tracePt t="2589" x="6326188" y="3482975"/>
          <p14:tracePt t="2597" x="6326188" y="3475038"/>
          <p14:tracePt t="2798" x="6326188" y="3446463"/>
          <p14:tracePt t="2806" x="6326188" y="3438525"/>
          <p14:tracePt t="2814" x="6326188" y="3419475"/>
          <p14:tracePt t="2822" x="6326188" y="3411538"/>
          <p14:tracePt t="2838" x="6326188" y="3402013"/>
          <p14:tracePt t="2926" x="6326188" y="3382963"/>
          <p14:tracePt t="2965" x="6326188" y="3375025"/>
          <p14:tracePt t="2998" x="6326188" y="3365500"/>
          <p14:tracePt t="3006" x="6326188" y="3355975"/>
          <p14:tracePt t="3014" x="6326188" y="3328988"/>
          <p14:tracePt t="3022" x="6335713" y="3319463"/>
          <p14:tracePt t="3030" x="6345238" y="3319463"/>
          <p14:tracePt t="3038" x="6354763" y="3309938"/>
          <p14:tracePt t="3046" x="6362700" y="3302000"/>
          <p14:tracePt t="3054" x="6362700" y="3292475"/>
          <p14:tracePt t="3070" x="6372225" y="3273425"/>
          <p14:tracePt t="3077" x="6381750" y="3236913"/>
          <p14:tracePt t="3093" x="6399213" y="3219450"/>
          <p14:tracePt t="3103" x="6408738" y="3219450"/>
          <p14:tracePt t="3120" x="6418263" y="3209925"/>
          <p14:tracePt t="3125" x="6418263" y="3200400"/>
          <p14:tracePt t="3136" x="6418263" y="3192463"/>
          <p14:tracePt t="3152" x="6435725" y="3163888"/>
          <p14:tracePt t="3158" x="6445250" y="3155950"/>
          <p14:tracePt t="3165" x="6445250" y="3146425"/>
          <p14:tracePt t="3173" x="6454775" y="3146425"/>
          <p14:tracePt t="3703" x="6454775" y="3127375"/>
          <p14:tracePt t="3719" x="6454775" y="3119438"/>
          <p14:tracePt t="4057" x="6454775" y="3146425"/>
          <p14:tracePt t="4087" x="6454775" y="3155950"/>
          <p14:tracePt t="4295" x="6454775" y="3163888"/>
          <p14:tracePt t="4302" x="6454775" y="3182938"/>
          <p14:tracePt t="4317" x="6454775" y="3192463"/>
          <p14:tracePt t="5068" x="6464300" y="3200400"/>
          <p14:tracePt t="7878" x="6464300" y="3192463"/>
          <p14:tracePt t="7911" x="6481763" y="3163888"/>
          <p14:tracePt t="7921" x="6491288" y="3155950"/>
          <p14:tracePt t="10240" x="6491288" y="3146425"/>
          <p14:tracePt t="10248" x="6491288" y="3109913"/>
          <p14:tracePt t="10257" x="6481763" y="3082925"/>
          <p14:tracePt t="10264" x="6418263" y="3017838"/>
          <p14:tracePt t="10271" x="6399213" y="3000375"/>
          <p14:tracePt t="10278" x="6362700" y="2973388"/>
          <p14:tracePt t="10286" x="6318250" y="2936875"/>
          <p14:tracePt t="10294" x="6235700" y="2881313"/>
          <p14:tracePt t="10302" x="6208713" y="2873375"/>
          <p14:tracePt t="10310" x="6181725" y="2863850"/>
          <p14:tracePt t="10319" x="6135688" y="2844800"/>
          <p14:tracePt t="10325" x="6089650" y="2844800"/>
          <p14:tracePt t="10341" x="6062663" y="2827338"/>
          <p14:tracePt t="10351" x="6043613" y="2817813"/>
          <p14:tracePt t="10358" x="5999163" y="2800350"/>
          <p14:tracePt t="10373" x="5953125" y="2763838"/>
          <p14:tracePt t="10381" x="5907088" y="2744788"/>
          <p14:tracePt t="10389" x="5853113" y="2708275"/>
          <p14:tracePt t="10398" x="5797550" y="2681288"/>
          <p14:tracePt t="10405" x="5743575" y="2644775"/>
          <p14:tracePt t="10414" x="5653088" y="2589213"/>
          <p14:tracePt t="10421" x="5624513" y="2562225"/>
          <p14:tracePt t="10429" x="5570538" y="2525713"/>
          <p14:tracePt t="10437" x="5551488" y="2508250"/>
          <p14:tracePt t="10446" x="5507038" y="2462213"/>
          <p14:tracePt t="10453" x="5461000" y="2435225"/>
          <p14:tracePt t="10461" x="5441950" y="2416175"/>
          <p14:tracePt t="10470" x="5405438" y="2408238"/>
          <p14:tracePt t="10479" x="5387975" y="2389188"/>
          <p14:tracePt t="10489" x="5368925" y="2371725"/>
          <p14:tracePt t="10495" x="5351463" y="2362200"/>
          <p14:tracePt t="10506" x="5324475" y="2343150"/>
          <p14:tracePt t="10510" x="5278438" y="2316163"/>
          <p14:tracePt t="10520" x="5260975" y="2306638"/>
          <p14:tracePt t="10525" x="5187950" y="2270125"/>
          <p14:tracePt t="10536" x="5151438" y="2262188"/>
          <p14:tracePt t="10541" x="5095875" y="2206625"/>
          <p14:tracePt t="10552" x="5014913" y="2179638"/>
          <p14:tracePt t="10557" x="4949825" y="2160588"/>
          <p14:tracePt t="10567" x="4895850" y="2133600"/>
          <p14:tracePt t="10574" x="4795838" y="2089150"/>
          <p14:tracePt t="10581" x="4713288" y="2052638"/>
          <p14:tracePt t="10590" x="4613275" y="1997075"/>
          <p14:tracePt t="10597" x="4513263" y="1943100"/>
          <p14:tracePt t="10605" x="4430713" y="1897063"/>
          <p14:tracePt t="10613" x="4357688" y="1860550"/>
          <p14:tracePt t="10621" x="4275138" y="1814513"/>
          <p14:tracePt t="10629" x="4221163" y="1778000"/>
          <p14:tracePt t="10637" x="4175125" y="1741488"/>
          <p14:tracePt t="10646" x="4129088" y="1724025"/>
          <p14:tracePt t="10653" x="4065588" y="1687513"/>
          <p14:tracePt t="10661" x="4011613" y="1660525"/>
          <p14:tracePt t="10669" x="3938588" y="1604963"/>
          <p14:tracePt t="10677" x="3883025" y="1587500"/>
          <p14:tracePt t="10686" x="3838575" y="1558925"/>
          <p14:tracePt t="10693" x="3792538" y="1541463"/>
          <p14:tracePt t="10702" x="3719513" y="1485900"/>
          <p14:tracePt t="10709" x="3646488" y="1468438"/>
          <p14:tracePt t="10719" x="3600450" y="1422400"/>
          <p14:tracePt t="10725" x="3536950" y="1385888"/>
          <p14:tracePt t="10736" x="3482975" y="1349375"/>
          <p14:tracePt t="10741" x="3436938" y="1312863"/>
          <p14:tracePt t="10751" x="3419475" y="1295400"/>
          <p14:tracePt t="10757" x="3409950" y="1285875"/>
          <p14:tracePt t="10773" x="3390900" y="1268413"/>
          <p14:tracePt t="10846" x="3382963" y="1258888"/>
          <p14:tracePt t="10862" x="3363913" y="1249363"/>
          <p14:tracePt t="10870" x="3317875" y="1239838"/>
          <p14:tracePt t="10887" x="3273425" y="1212850"/>
          <p14:tracePt t="10894" x="3236913" y="1203325"/>
          <p14:tracePt t="10903" x="3208338" y="1195388"/>
          <p14:tracePt t="10926" x="3181350" y="1185863"/>
          <p14:tracePt t="10936" x="3181350" y="1176338"/>
          <p14:tracePt t="10942" x="3171825" y="1166813"/>
          <p14:tracePt t="10953" x="3163888" y="1158875"/>
          <p14:tracePt t="10975" x="3144838" y="1158875"/>
          <p14:tracePt t="10981" x="3127375" y="1158875"/>
          <p14:tracePt t="10989" x="3117850" y="1158875"/>
          <p14:tracePt t="10997" x="3108325" y="1158875"/>
          <p14:tracePt t="11223" x="3100388" y="1149350"/>
          <p14:tracePt t="11232" x="3154363" y="1103313"/>
          <p14:tracePt t="11238" x="3227388" y="1093788"/>
          <p14:tracePt t="11245" x="3309938" y="1057275"/>
          <p14:tracePt t="11253" x="3336925" y="1057275"/>
          <p14:tracePt t="11261" x="3400425" y="1039813"/>
          <p14:tracePt t="11269" x="3455988" y="1030288"/>
          <p14:tracePt t="11277" x="3500438" y="1012825"/>
          <p14:tracePt t="11286" x="3519488" y="1003300"/>
          <p14:tracePt t="11293" x="3546475" y="1003300"/>
          <p14:tracePt t="11302" x="3556000" y="993775"/>
          <p14:tracePt t="11309" x="3563938" y="993775"/>
          <p14:tracePt t="11882" x="3582988" y="984250"/>
          <p14:tracePt t="11887" x="3683000" y="930275"/>
          <p14:tracePt t="11893" x="3819525" y="884238"/>
          <p14:tracePt t="11902" x="3965575" y="874713"/>
          <p14:tracePt t="11909" x="4075113" y="857250"/>
          <p14:tracePt t="11918" x="4184650" y="830263"/>
          <p14:tracePt t="11925" x="4248150" y="820738"/>
          <p14:tracePt t="11934" x="4284663" y="820738"/>
          <p14:tracePt t="11941" x="4330700" y="820738"/>
          <p14:tracePt t="11951" x="4384675" y="820738"/>
          <p14:tracePt t="11957" x="4413250" y="820738"/>
          <p14:tracePt t="11968" x="4457700" y="820738"/>
          <p14:tracePt t="11974" x="4467225" y="820738"/>
          <p14:tracePt t="11981" x="4530725" y="811213"/>
          <p14:tracePt t="11989" x="4549775" y="803275"/>
          <p14:tracePt t="12013" x="4576763" y="803275"/>
          <p14:tracePt t="12021" x="4586288" y="803275"/>
          <p14:tracePt t="12029" x="4613275" y="793750"/>
          <p14:tracePt t="12037" x="4659313" y="793750"/>
          <p14:tracePt t="12045" x="4695825" y="766763"/>
          <p14:tracePt t="12054" x="4740275" y="766763"/>
          <p14:tracePt t="12061" x="4813300" y="757238"/>
          <p14:tracePt t="12069" x="4840288" y="757238"/>
          <p14:tracePt t="12077" x="4895850" y="747713"/>
          <p14:tracePt t="12086" x="4913313" y="747713"/>
          <p14:tracePt t="12093" x="4941888" y="747713"/>
          <p14:tracePt t="12102" x="4959350" y="738188"/>
          <p14:tracePt t="12136" x="4968875" y="730250"/>
          <p14:tracePt t="12386" x="5005388" y="720725"/>
          <p14:tracePt t="12389" x="5114925" y="720725"/>
          <p14:tracePt t="12399" x="5205413" y="720725"/>
          <p14:tracePt t="12405" x="5314950" y="720725"/>
          <p14:tracePt t="12415" x="5424488" y="720725"/>
          <p14:tracePt t="12421" x="5514975" y="720725"/>
          <p14:tracePt t="12430" x="5597525" y="720725"/>
          <p14:tracePt t="12437" x="5653088" y="720725"/>
          <p14:tracePt t="12446" x="5707063" y="730250"/>
          <p14:tracePt t="12453" x="5743575" y="747713"/>
          <p14:tracePt t="12461" x="5761038" y="757238"/>
          <p14:tracePt t="16495" x="5761038" y="774700"/>
          <p14:tracePt t="16501" x="5761038" y="830263"/>
          <p14:tracePt t="16509" x="5753100" y="947738"/>
          <p14:tracePt t="16517" x="5724525" y="1020763"/>
          <p14:tracePt t="16525" x="5688013" y="1085850"/>
          <p14:tracePt t="16534" x="5670550" y="1149350"/>
          <p14:tracePt t="16541" x="5643563" y="1212850"/>
          <p14:tracePt t="16551" x="5634038" y="1239838"/>
          <p14:tracePt t="16557" x="5616575" y="1295400"/>
          <p14:tracePt t="16567" x="5616575" y="1322388"/>
          <p14:tracePt t="16574" x="5607050" y="1358900"/>
          <p14:tracePt t="16585" x="5607050" y="1376363"/>
          <p14:tracePt t="16589" x="5597525" y="1404938"/>
          <p14:tracePt t="16597" x="5588000" y="1422400"/>
          <p14:tracePt t="16605" x="5580063" y="1468438"/>
          <p14:tracePt t="16613" x="5570538" y="1485900"/>
          <p14:tracePt t="16621" x="5561013" y="1504950"/>
          <p14:tracePt t="16629" x="5561013" y="1522413"/>
          <p14:tracePt t="16637" x="5561013" y="1531938"/>
          <p14:tracePt t="16645" x="5561013" y="1550988"/>
          <p14:tracePt t="16654" x="5561013" y="1587500"/>
          <p14:tracePt t="16669" x="5561013" y="1604963"/>
          <p14:tracePt t="16678" x="5561013" y="1631950"/>
          <p14:tracePt t="16686" x="5543550" y="1668463"/>
          <p14:tracePt t="16693" x="5534025" y="1687513"/>
          <p14:tracePt t="16702" x="5524500" y="1704975"/>
          <p14:tracePt t="16711" x="5514975" y="1731963"/>
          <p14:tracePt t="16717" x="5507038" y="1751013"/>
          <p14:tracePt t="16725" x="5478463" y="1797050"/>
          <p14:tracePt t="16734" x="5470525" y="1814513"/>
          <p14:tracePt t="16741" x="5470525" y="1833563"/>
          <p14:tracePt t="16751" x="5451475" y="1851025"/>
          <p14:tracePt t="16757" x="5451475" y="1870075"/>
          <p14:tracePt t="16767" x="5434013" y="1897063"/>
          <p14:tracePt t="16774" x="5405438" y="1943100"/>
          <p14:tracePt t="16784" x="5397500" y="1979613"/>
          <p14:tracePt t="16789" x="5378450" y="2006600"/>
          <p14:tracePt t="16797" x="5360988" y="2052638"/>
          <p14:tracePt t="16805" x="5360988" y="2060575"/>
          <p14:tracePt t="16813" x="5360988" y="2106613"/>
          <p14:tracePt t="16821" x="5351463" y="2133600"/>
          <p14:tracePt t="16829" x="5351463" y="2143125"/>
          <p14:tracePt t="16837" x="5334000" y="2160588"/>
          <p14:tracePt t="16845" x="5324475" y="2179638"/>
          <p14:tracePt t="16853" x="5314950" y="2197100"/>
          <p14:tracePt t="16862" x="5314950" y="2225675"/>
          <p14:tracePt t="16869" x="5314950" y="2243138"/>
          <p14:tracePt t="16881" x="5287963" y="2289175"/>
          <p14:tracePt t="16897" x="5278438" y="2325688"/>
          <p14:tracePt t="16903" x="5268913" y="2343150"/>
          <p14:tracePt t="16910" x="5268913" y="2371725"/>
          <p14:tracePt t="16918" x="5260975" y="2425700"/>
          <p14:tracePt t="16926" x="5260975" y="2444750"/>
          <p14:tracePt t="16935" x="5260975" y="2471738"/>
          <p14:tracePt t="16942" x="5260975" y="2489200"/>
          <p14:tracePt t="16952" x="5260975" y="2517775"/>
          <p14:tracePt t="16969" x="5260975" y="2525713"/>
          <p14:tracePt t="18503" x="5260975" y="2517775"/>
          <p14:tracePt t="18525" x="5268913" y="2471738"/>
          <p14:tracePt t="18533" x="5305425" y="2425700"/>
          <p14:tracePt t="18542" x="5341938" y="2389188"/>
          <p14:tracePt t="18549" x="5405438" y="2335213"/>
          <p14:tracePt t="18558" x="5414963" y="2335213"/>
          <p14:tracePt t="18567" x="5451475" y="2289175"/>
          <p14:tracePt t="18574" x="5461000" y="2270125"/>
          <p14:tracePt t="18587" x="5497513" y="2243138"/>
          <p14:tracePt t="18589" x="5524500" y="2206625"/>
          <p14:tracePt t="18601" x="5580063" y="2160588"/>
          <p14:tracePt t="18605" x="5607050" y="2125663"/>
          <p14:tracePt t="18613" x="5670550" y="2079625"/>
          <p14:tracePt t="18621" x="5688013" y="2052638"/>
          <p14:tracePt t="18629" x="5743575" y="1997075"/>
          <p14:tracePt t="18637" x="5761038" y="1960563"/>
          <p14:tracePt t="18645" x="5789613" y="1933575"/>
          <p14:tracePt t="18654" x="5816600" y="1906588"/>
          <p14:tracePt t="18661" x="5862638" y="1860550"/>
          <p14:tracePt t="18669" x="5899150" y="1804988"/>
          <p14:tracePt t="18677" x="5926138" y="1778000"/>
          <p14:tracePt t="18686" x="5962650" y="1741488"/>
          <p14:tracePt t="18702" x="5962650" y="1687513"/>
          <p14:tracePt t="18709" x="5972175" y="1660525"/>
          <p14:tracePt t="18718" x="5999163" y="1651000"/>
          <p14:tracePt t="19176" x="6016625" y="1641475"/>
          <p14:tracePt t="19182" x="6072188" y="1641475"/>
          <p14:tracePt t="19189" x="6162675" y="1641475"/>
          <p14:tracePt t="19197" x="6235700" y="1641475"/>
          <p14:tracePt t="19205" x="6272213" y="1641475"/>
          <p14:tracePt t="19213" x="6299200" y="1641475"/>
          <p14:tracePt t="19221" x="6354763" y="1641475"/>
          <p14:tracePt t="19229" x="6399213" y="1641475"/>
          <p14:tracePt t="19237" x="6454775" y="1660525"/>
          <p14:tracePt t="19245" x="6500813" y="1660525"/>
          <p14:tracePt t="19253" x="6518275" y="1660525"/>
          <p14:tracePt t="19269" x="6537325" y="1660525"/>
          <p14:tracePt t="19769" x="6537325" y="1631950"/>
          <p14:tracePt t="19779" x="6537325" y="1568450"/>
          <p14:tracePt t="19786" x="6537325" y="1541463"/>
          <p14:tracePt t="19790" x="6537325" y="1485900"/>
          <p14:tracePt t="19798" x="6537325" y="1404938"/>
          <p14:tracePt t="19805" x="6537325" y="1376363"/>
          <p14:tracePt t="19814" x="6537325" y="1322388"/>
          <p14:tracePt t="19822" x="6537325" y="1285875"/>
          <p14:tracePt t="19831" x="6537325" y="1239838"/>
          <p14:tracePt t="19837" x="6537325" y="1222375"/>
          <p14:tracePt t="19845" x="6537325" y="1185863"/>
          <p14:tracePt t="19854" x="6537325" y="1166813"/>
          <p14:tracePt t="19861" x="6537325" y="1139825"/>
          <p14:tracePt t="19870" x="6537325" y="1130300"/>
          <p14:tracePt t="19877" x="6537325" y="1103313"/>
          <p14:tracePt t="19885" x="6537325" y="1093788"/>
          <p14:tracePt t="19904" x="6537325" y="1076325"/>
          <p14:tracePt t="19909" x="6537325" y="1066800"/>
          <p14:tracePt t="20382" x="6554788" y="1066800"/>
          <p14:tracePt t="20390" x="6600825" y="1076325"/>
          <p14:tracePt t="20400" x="6627813" y="1093788"/>
          <p14:tracePt t="20405" x="6664325" y="1122363"/>
          <p14:tracePt t="20413" x="6673850" y="1130300"/>
          <p14:tracePt t="20421" x="6681788" y="1149350"/>
          <p14:tracePt t="20445" x="6700838" y="1166813"/>
          <p14:tracePt t="20502" x="6700838" y="1176338"/>
          <p14:tracePt t="20509" x="6700838" y="1195388"/>
          <p14:tracePt t="20517" x="6700838" y="1203325"/>
          <p14:tracePt t="20525" x="6700838" y="1222375"/>
          <p14:tracePt t="20534" x="6700838" y="1231900"/>
          <p14:tracePt t="20541" x="6700838" y="1239838"/>
          <p14:tracePt t="20550" x="6700838" y="1258888"/>
          <p14:tracePt t="20557" x="6700838" y="1276350"/>
          <p14:tracePt t="20567" x="6700838" y="1285875"/>
          <p14:tracePt t="20575" x="6700838" y="1312863"/>
          <p14:tracePt t="20587" x="6700838" y="1322388"/>
          <p14:tracePt t="20861" x="6710363" y="1312863"/>
          <p14:tracePt t="20999" x="6710363" y="1339850"/>
          <p14:tracePt t="21008" x="6710363" y="1368425"/>
          <p14:tracePt t="21022" x="6710363" y="1412875"/>
          <p14:tracePt t="21029" x="6710363" y="1441450"/>
          <p14:tracePt t="21037" x="6710363" y="1458913"/>
          <p14:tracePt t="21053" x="6710363" y="1468438"/>
          <p14:tracePt t="21136" x="6710363" y="1485900"/>
          <p14:tracePt t="21159" x="6710363" y="1495425"/>
          <p14:tracePt t="21176" x="6710363" y="1504950"/>
          <p14:tracePt t="21185" x="6710363" y="1531938"/>
          <p14:tracePt t="21198" x="6710363" y="1541463"/>
          <p14:tracePt t="21205" x="6710363" y="1550988"/>
          <p14:tracePt t="21802" x="6710363" y="1587500"/>
          <p14:tracePt t="21811" x="6710363" y="1624013"/>
          <p14:tracePt t="21817" x="6710363" y="1641475"/>
          <p14:tracePt t="21823" x="6710363" y="1687513"/>
          <p14:tracePt t="21829" x="6710363" y="1724025"/>
          <p14:tracePt t="21837" x="6737350" y="1778000"/>
          <p14:tracePt t="21845" x="6746875" y="1787525"/>
          <p14:tracePt t="21853" x="6764338" y="1833563"/>
          <p14:tracePt t="21861" x="6783388" y="1851025"/>
          <p14:tracePt t="21873" x="6791325" y="1860550"/>
          <p14:tracePt t="21880" x="6800850" y="1860550"/>
          <p14:tracePt t="21887" x="6819900" y="1860550"/>
          <p14:tracePt t="21904" x="6827838" y="1860550"/>
          <p14:tracePt t="22031" x="6837363" y="1860550"/>
          <p14:tracePt t="22215" x="6819900" y="1860550"/>
          <p14:tracePt t="22225" x="6727825" y="1860550"/>
          <p14:tracePt t="22231" x="6654800" y="1887538"/>
          <p14:tracePt t="22238" x="6573838" y="1887538"/>
          <p14:tracePt t="22245" x="6518275" y="1887538"/>
          <p14:tracePt t="22253" x="6481763" y="1887538"/>
          <p14:tracePt t="22261" x="6435725" y="1887538"/>
          <p14:tracePt t="22269" x="6418263" y="1887538"/>
          <p14:tracePt t="22285" x="6391275" y="1897063"/>
          <p14:tracePt t="22479" x="6381750" y="1897063"/>
          <p14:tracePt t="22487" x="6345238" y="1887538"/>
          <p14:tracePt t="22493" x="6299200" y="1860550"/>
          <p14:tracePt t="22503" x="6262688" y="1833563"/>
          <p14:tracePt t="22509" x="6254750" y="1824038"/>
          <p14:tracePt t="22518" x="6226175" y="1797050"/>
          <p14:tracePt t="22525" x="6218238" y="1787525"/>
          <p14:tracePt t="22538" x="6218238" y="1760538"/>
          <p14:tracePt t="22542" x="6208713" y="1741488"/>
          <p14:tracePt t="22555" x="6189663" y="1724025"/>
          <p14:tracePt t="22569" x="6189663" y="1704975"/>
          <p14:tracePt t="22574" x="6181725" y="1697038"/>
          <p14:tracePt t="22585" x="6181725" y="1687513"/>
          <p14:tracePt t="22589" x="6172200" y="1651000"/>
          <p14:tracePt t="22606" x="6145213" y="1595438"/>
          <p14:tracePt t="22616" x="6135688" y="1568450"/>
          <p14:tracePt t="22650" x="6126163" y="1504950"/>
          <p14:tracePt t="22653" x="6126163" y="1485900"/>
          <p14:tracePt t="22661" x="6126163" y="1477963"/>
          <p14:tracePt t="22677" x="6126163" y="1468438"/>
          <p14:tracePt t="22701" x="6126163" y="1458913"/>
          <p14:tracePt t="22718" x="6126163" y="1431925"/>
          <p14:tracePt t="22725" x="6126163" y="1412875"/>
          <p14:tracePt t="22735" x="6126163" y="1385888"/>
          <p14:tracePt t="22741" x="6126163" y="1368425"/>
          <p14:tracePt t="22751" x="6126163" y="1331913"/>
          <p14:tracePt t="22757" x="6126163" y="1303338"/>
          <p14:tracePt t="22768" x="6126163" y="1268413"/>
          <p14:tracePt t="22773" x="6126163" y="1239838"/>
          <p14:tracePt t="22784" x="6126163" y="1222375"/>
          <p14:tracePt t="22789" x="6126163" y="1195388"/>
          <p14:tracePt t="22801" x="6126163" y="1176338"/>
          <p14:tracePt t="22805" x="6126163" y="1149350"/>
          <p14:tracePt t="22818" x="6135688" y="1139825"/>
          <p14:tracePt t="22821" x="6145213" y="1122363"/>
          <p14:tracePt t="22830" x="6145213" y="1112838"/>
          <p14:tracePt t="22837" x="6153150" y="1103313"/>
          <p14:tracePt t="22853" x="6162675" y="1093788"/>
          <p14:tracePt t="22869" x="6162675" y="1057275"/>
          <p14:tracePt t="22886" x="6189663" y="1030288"/>
          <p14:tracePt t="22902" x="6189663" y="1020763"/>
          <p14:tracePt t="22910" x="6199188" y="1012825"/>
          <p14:tracePt t="22919" x="6208713" y="993775"/>
          <p14:tracePt t="22925" x="6218238" y="984250"/>
          <p14:tracePt t="22934" x="6226175" y="976313"/>
          <p14:tracePt t="22951" x="6235700" y="957263"/>
          <p14:tracePt t="22967" x="6262688" y="947738"/>
          <p14:tracePt t="22973" x="6326188" y="911225"/>
          <p14:tracePt t="22985" x="6362700" y="903288"/>
          <p14:tracePt t="22990" x="6418263" y="903288"/>
          <p14:tracePt t="23002" x="6500813" y="893763"/>
          <p14:tracePt t="23005" x="6564313" y="866775"/>
          <p14:tracePt t="23013" x="6618288" y="866775"/>
          <p14:tracePt t="23021" x="6673850" y="866775"/>
          <p14:tracePt t="23029" x="6746875" y="866775"/>
          <p14:tracePt t="23038" x="6800850" y="866775"/>
          <p14:tracePt t="23045" x="6846888" y="866775"/>
          <p14:tracePt t="23053" x="6856413" y="866775"/>
          <p14:tracePt t="23061" x="6892925" y="866775"/>
          <p14:tracePt t="23069" x="6900863" y="874713"/>
          <p14:tracePt t="23102" x="6900863" y="893763"/>
          <p14:tracePt t="23109" x="6910388" y="903288"/>
          <p14:tracePt t="23117" x="6929438" y="911225"/>
          <p14:tracePt t="23126" x="6946900" y="930275"/>
          <p14:tracePt t="23135" x="6983413" y="957263"/>
          <p14:tracePt t="23142" x="7046913" y="984250"/>
          <p14:tracePt t="23150" x="7092950" y="1020763"/>
          <p14:tracePt t="23158" x="7119938" y="1039813"/>
          <p14:tracePt t="23168" x="7212013" y="1076325"/>
          <p14:tracePt t="23173" x="7283450" y="1103313"/>
          <p14:tracePt t="23185" x="7302500" y="1122363"/>
          <p14:tracePt t="23189" x="7339013" y="1158875"/>
          <p14:tracePt t="23200" x="7356475" y="1176338"/>
          <p14:tracePt t="23261" x="7356475" y="1185863"/>
          <p14:tracePt t="23277" x="7356475" y="1195388"/>
          <p14:tracePt t="23294" x="7356475" y="1212850"/>
          <p14:tracePt t="23301" x="7356475" y="1231900"/>
          <p14:tracePt t="23309" x="7356475" y="1268413"/>
          <p14:tracePt t="23327" x="7356475" y="1276350"/>
          <p14:tracePt t="23334" x="7356475" y="1312863"/>
          <p14:tracePt t="23342" x="7356475" y="1339850"/>
          <p14:tracePt t="23351" x="7356475" y="1376363"/>
          <p14:tracePt t="23358" x="7348538" y="1412875"/>
          <p14:tracePt t="23367" x="7339013" y="1449388"/>
          <p14:tracePt t="23374" x="7339013" y="1477963"/>
          <p14:tracePt t="23384" x="7319963" y="1531938"/>
          <p14:tracePt t="23389" x="7319963" y="1550988"/>
          <p14:tracePt t="23400" x="7319963" y="1558925"/>
          <p14:tracePt t="23405" x="7312025" y="1604963"/>
          <p14:tracePt t="23413" x="7312025" y="1624013"/>
          <p14:tracePt t="23421" x="7283450" y="1668463"/>
          <p14:tracePt t="23429" x="7283450" y="1697038"/>
          <p14:tracePt t="23437" x="7275513" y="1724025"/>
          <p14:tracePt t="23445" x="7265988" y="1760538"/>
          <p14:tracePt t="23454" x="7265988" y="1768475"/>
          <p14:tracePt t="23461" x="7248525" y="1804988"/>
          <p14:tracePt t="23469" x="7248525" y="1814513"/>
          <p14:tracePt t="23477" x="7239000" y="1833563"/>
          <p14:tracePt t="23485" x="7229475" y="1841500"/>
          <p14:tracePt t="23493" x="7219950" y="1860550"/>
          <p14:tracePt t="23511" x="7219950" y="1878013"/>
          <p14:tracePt t="23522" x="7212013" y="1897063"/>
          <p14:tracePt t="23529" x="7202488" y="1906588"/>
          <p14:tracePt t="23542" x="7192963" y="1914525"/>
          <p14:tracePt t="23574" x="7183438" y="1924050"/>
          <p14:tracePt t="23590" x="7175500" y="1943100"/>
          <p14:tracePt t="23622" x="7165975" y="1943100"/>
          <p14:tracePt t="23638" x="7146925" y="1951038"/>
          <p14:tracePt t="23646" x="7110413" y="1979613"/>
          <p14:tracePt t="23654" x="7092950" y="1979613"/>
          <p14:tracePt t="23662" x="7056438" y="1979613"/>
          <p14:tracePt t="23670" x="7029450" y="1979613"/>
          <p14:tracePt t="23678" x="6983413" y="1987550"/>
          <p14:tracePt t="23686" x="6973888" y="1987550"/>
          <p14:tracePt t="23693" x="6964363" y="1987550"/>
          <p14:tracePt t="23701" x="6956425" y="1987550"/>
          <p14:tracePt t="23709" x="6929438" y="1987550"/>
          <p14:tracePt t="23725" x="6910388" y="1987550"/>
          <p14:tracePt t="23736" x="6883400" y="1979613"/>
          <p14:tracePt t="23741" x="6873875" y="1979613"/>
          <p14:tracePt t="23750" x="6827838" y="1951038"/>
          <p14:tracePt t="23757" x="6810375" y="1933575"/>
          <p14:tracePt t="23767" x="6783388" y="1914525"/>
          <p14:tracePt t="23773" x="6764338" y="1906588"/>
          <p14:tracePt t="23784" x="6718300" y="1887538"/>
          <p14:tracePt t="23790" x="6700838" y="1870075"/>
          <p14:tracePt t="23800" x="6673850" y="1851025"/>
          <p14:tracePt t="23805" x="6637338" y="1833563"/>
          <p14:tracePt t="23813" x="6618288" y="1814513"/>
          <p14:tracePt t="23821" x="6610350" y="1804988"/>
          <p14:tracePt t="23829" x="6573838" y="1787525"/>
          <p14:tracePt t="23837" x="6564313" y="1778000"/>
          <p14:tracePt t="23845" x="6554788" y="1768475"/>
          <p14:tracePt t="23861" x="6545263" y="1760538"/>
          <p14:tracePt t="23869" x="6537325" y="1751013"/>
          <p14:tracePt t="23877" x="6527800" y="1741488"/>
          <p14:tracePt t="23902" x="6518275" y="1704975"/>
          <p14:tracePt t="23909" x="6518275" y="1697038"/>
          <p14:tracePt t="23917" x="6500813" y="1677988"/>
          <p14:tracePt t="23925" x="6481763" y="1651000"/>
          <p14:tracePt t="23933" x="6472238" y="1624013"/>
          <p14:tracePt t="23941" x="6472238" y="1614488"/>
          <p14:tracePt t="23950" x="6454775" y="1595438"/>
          <p14:tracePt t="23967" x="6454775" y="1587500"/>
          <p14:tracePt t="23973" x="6454775" y="1577975"/>
          <p14:tracePt t="23985" x="6454775" y="1568450"/>
          <p14:tracePt t="24165" x="6454775" y="1558925"/>
          <p14:tracePt t="24182" x="6454775" y="1550988"/>
          <p14:tracePt t="24189" x="6454775" y="1531938"/>
          <p14:tracePt t="29599" x="6445250" y="1531938"/>
          <p14:tracePt t="29605" x="6408738" y="1550988"/>
          <p14:tracePt t="29617" x="6326188" y="1604963"/>
          <p14:tracePt t="29622" x="6262688" y="1641475"/>
          <p14:tracePt t="29630" x="6218238" y="1668463"/>
          <p14:tracePt t="29637" x="6181725" y="1668463"/>
          <p14:tracePt t="29645" x="6172200" y="1677988"/>
          <p14:tracePt t="29661" x="6162675" y="1677988"/>
          <p14:tracePt t="29815" x="6153150" y="1677988"/>
          <p14:tracePt t="29821" x="6153150" y="1687513"/>
          <p14:tracePt t="29829" x="6135688" y="1741488"/>
          <p14:tracePt t="29838" x="6116638" y="1751013"/>
          <p14:tracePt t="29845" x="6080125" y="1768475"/>
          <p14:tracePt t="29853" x="6072188" y="1768475"/>
          <p14:tracePt t="29869" x="6062663" y="1778000"/>
          <p14:tracePt t="29935" x="6062663" y="1787525"/>
          <p14:tracePt t="30247" x="6053138" y="1797050"/>
          <p14:tracePt t="30253" x="6035675" y="1797050"/>
          <p14:tracePt t="30261" x="5989638" y="1804988"/>
          <p14:tracePt t="30269" x="5962650" y="1824038"/>
          <p14:tracePt t="30277" x="5953125" y="1841500"/>
          <p14:tracePt t="30285" x="5935663" y="1860550"/>
          <p14:tracePt t="30293" x="5907088" y="1897063"/>
          <p14:tracePt t="30301" x="5870575" y="1914525"/>
          <p14:tracePt t="30309" x="5826125" y="1951038"/>
          <p14:tracePt t="30317" x="5807075" y="1960563"/>
          <p14:tracePt t="30327" x="5770563" y="1970088"/>
          <p14:tracePt t="30339" x="5734050" y="1987550"/>
          <p14:tracePt t="30343" x="5716588" y="1997075"/>
          <p14:tracePt t="30351" x="5707063" y="2006600"/>
          <p14:tracePt t="30398" x="5697538" y="2016125"/>
          <p14:tracePt t="30423" x="5697538" y="2024063"/>
          <p14:tracePt t="30429" x="5670550" y="2052638"/>
          <p14:tracePt t="30437" x="5624513" y="2089150"/>
          <p14:tracePt t="30445" x="5580063" y="2106613"/>
          <p14:tracePt t="30453" x="5551488" y="2133600"/>
          <p14:tracePt t="30461" x="5507038" y="2170113"/>
          <p14:tracePt t="30469" x="5441950" y="2216150"/>
          <p14:tracePt t="30477" x="5405438" y="2233613"/>
          <p14:tracePt t="30485" x="5387975" y="2252663"/>
          <p14:tracePt t="30493" x="5360988" y="2270125"/>
          <p14:tracePt t="30501" x="5351463" y="2270125"/>
          <p14:tracePt t="30509" x="5334000" y="2279650"/>
          <p14:tracePt t="30518" x="5305425" y="2316163"/>
          <p14:tracePt t="30525" x="5297488" y="2316163"/>
          <p14:tracePt t="30534" x="5287963" y="2316163"/>
          <p14:tracePt t="30541" x="5260975" y="2325688"/>
          <p14:tracePt t="30565" x="5241925" y="2352675"/>
          <p14:tracePt t="30573" x="5232400" y="2352675"/>
          <p14:tracePt t="30591" x="5205413" y="2379663"/>
          <p14:tracePt t="30605" x="5195888" y="2389188"/>
          <p14:tracePt t="30726" x="5178425" y="2389188"/>
          <p14:tracePt t="30943" x="5168900" y="2398713"/>
          <p14:tracePt t="30974" x="5168900" y="2408238"/>
          <p14:tracePt t="30990" x="5168900" y="2425700"/>
          <p14:tracePt t="31232" x="5168900" y="2435225"/>
          <p14:tracePt t="31375" x="5168900" y="2425700"/>
          <p14:tracePt t="31382" x="5168900" y="2408238"/>
          <p14:tracePt t="31389" x="5168900" y="2389188"/>
          <p14:tracePt t="31400" x="5168900" y="2379663"/>
          <p14:tracePt t="31416" x="5168900" y="2371725"/>
          <p14:tracePt t="31421" x="5168900" y="2362200"/>
          <p14:tracePt t="31558" x="5195888" y="2343150"/>
          <p14:tracePt t="31565" x="5224463" y="2352675"/>
          <p14:tracePt t="31573" x="5251450" y="2352675"/>
          <p14:tracePt t="31581" x="5260975" y="2352675"/>
          <p14:tracePt t="31645" x="5268913" y="2343150"/>
          <p14:tracePt t="31895" x="5278438" y="2343150"/>
          <p14:tracePt t="31912" x="5278438" y="2362200"/>
          <p14:tracePt t="31920" x="5278438" y="2371725"/>
          <p14:tracePt t="31926" x="5278438" y="2379663"/>
          <p14:tracePt t="31933" x="5278438" y="2389188"/>
          <p14:tracePt t="31941" x="5278438" y="2398713"/>
          <p14:tracePt t="31950" x="5287963" y="2425700"/>
          <p14:tracePt t="31959" x="5305425" y="2444750"/>
          <p14:tracePt t="31974" x="5305425" y="2452688"/>
          <p14:tracePt t="31986" x="5305425" y="2471738"/>
          <p14:tracePt t="31990" x="5314950" y="2481263"/>
          <p14:tracePt t="32016" x="5314950" y="2489200"/>
          <p14:tracePt t="32045" x="5314950" y="2508250"/>
          <p14:tracePt t="32053" x="5314950" y="2517775"/>
          <p14:tracePt t="32191" x="5314950" y="2535238"/>
          <p14:tracePt t="32200" x="5305425" y="2544763"/>
          <p14:tracePt t="32208" x="5287963" y="2562225"/>
          <p14:tracePt t="32216" x="5268913" y="2571750"/>
          <p14:tracePt t="32221" x="5260975" y="2581275"/>
          <p14:tracePt t="32229" x="5251450" y="2581275"/>
          <p14:tracePt t="32237" x="5241925" y="2589213"/>
          <p14:tracePt t="32341" x="5205413" y="2608263"/>
          <p14:tracePt t="32349" x="5187950" y="2617788"/>
          <p14:tracePt t="32357" x="5168900" y="2617788"/>
          <p14:tracePt t="32367" x="5151438" y="2625725"/>
          <p14:tracePt t="32373" x="5132388" y="2625725"/>
          <p14:tracePt t="32398" x="5122863" y="2625725"/>
          <p14:tracePt t="32405" x="5105400" y="2625725"/>
          <p14:tracePt t="32416" x="5095875" y="2625725"/>
          <p14:tracePt t="32421" x="5086350" y="2625725"/>
          <p14:tracePt t="32429" x="5068888" y="2625725"/>
          <p14:tracePt t="32438" x="5049838" y="2625725"/>
          <p14:tracePt t="32501" x="5041900" y="2625725"/>
          <p14:tracePt t="32510" x="5041900" y="2617788"/>
          <p14:tracePt t="32518" x="5041900" y="2598738"/>
          <p14:tracePt t="32526" x="5032375" y="2581275"/>
          <p14:tracePt t="32534" x="5032375" y="2562225"/>
          <p14:tracePt t="32542" x="5032375" y="2525713"/>
          <p14:tracePt t="32550" x="5032375" y="2517775"/>
          <p14:tracePt t="32558" x="5014913" y="2498725"/>
          <p14:tracePt t="32567" x="5014913" y="2489200"/>
          <p14:tracePt t="32574" x="5005388" y="2471738"/>
          <p14:tracePt t="32654" x="5005388" y="2462213"/>
          <p14:tracePt t="32662" x="5005388" y="2452688"/>
          <p14:tracePt t="32678" x="5005388" y="2444750"/>
          <p14:tracePt t="32686" x="5005388" y="2425700"/>
          <p14:tracePt t="32701" x="5005388" y="2398713"/>
          <p14:tracePt t="32717" x="5005388" y="2389188"/>
          <p14:tracePt t="32726" x="5005388" y="2379663"/>
          <p14:tracePt t="32741" x="5005388" y="2362200"/>
          <p14:tracePt t="32757" x="5005388" y="2352675"/>
          <p14:tracePt t="32773" x="5005388" y="2343150"/>
          <p14:tracePt t="32783" x="5014913" y="2343150"/>
          <p14:tracePt t="32800" x="5014913" y="2325688"/>
          <p14:tracePt t="32805" x="5014913" y="2316163"/>
          <p14:tracePt t="32816" x="5022850" y="2306638"/>
          <p14:tracePt t="32822" x="5032375" y="2289175"/>
          <p14:tracePt t="32833" x="5068888" y="2270125"/>
          <p14:tracePt t="32838" x="5068888" y="2262188"/>
          <p14:tracePt t="32845" x="5086350" y="2252663"/>
          <p14:tracePt t="32854" x="5105400" y="2243138"/>
          <p14:tracePt t="32861" x="5132388" y="2225675"/>
          <p14:tracePt t="32869" x="5141913" y="2225675"/>
          <p14:tracePt t="32877" x="5151438" y="2216150"/>
          <p14:tracePt t="32885" x="5178425" y="2216150"/>
          <p14:tracePt t="32893" x="5195888" y="2216150"/>
          <p14:tracePt t="32901" x="5214938" y="2206625"/>
          <p14:tracePt t="32910" x="5232400" y="2206625"/>
          <p14:tracePt t="32918" x="5260975" y="2206625"/>
          <p14:tracePt t="32925" x="5278438" y="2206625"/>
          <p14:tracePt t="32933" x="5314950" y="2216150"/>
          <p14:tracePt t="32941" x="5334000" y="2225675"/>
          <p14:tracePt t="32949" x="5334000" y="2233613"/>
          <p14:tracePt t="32958" x="5341938" y="2243138"/>
          <p14:tracePt t="32966" x="5360988" y="2252663"/>
          <p14:tracePt t="32973" x="5368925" y="2270125"/>
          <p14:tracePt t="32983" x="5378450" y="2270125"/>
          <p14:tracePt t="32989" x="5397500" y="2270125"/>
          <p14:tracePt t="32999" x="5414963" y="2279650"/>
          <p14:tracePt t="33005" x="5441950" y="2289175"/>
          <p14:tracePt t="33017" x="5461000" y="2289175"/>
          <p14:tracePt t="33021" x="5470525" y="2289175"/>
          <p14:tracePt t="33029" x="5487988" y="2306638"/>
          <p14:tracePt t="33045" x="5497513" y="2316163"/>
          <p14:tracePt t="33085" x="5497513" y="2325688"/>
          <p14:tracePt t="33094" x="5497513" y="2343150"/>
          <p14:tracePt t="33101" x="5507038" y="2343150"/>
          <p14:tracePt t="33118" x="5507038" y="2352675"/>
          <p14:tracePt t="33125" x="5514975" y="2379663"/>
          <p14:tracePt t="33142" x="5514975" y="2389188"/>
          <p14:tracePt t="33150" x="5514975" y="2398713"/>
          <p14:tracePt t="33166" x="5534025" y="2425700"/>
          <p14:tracePt t="33182" x="5534025" y="2435225"/>
          <p14:tracePt t="33189" x="5534025" y="2444750"/>
          <p14:tracePt t="33222" x="5534025" y="2462213"/>
          <p14:tracePt t="33229" x="5534025" y="2471738"/>
          <p14:tracePt t="33237" x="5534025" y="2481263"/>
          <p14:tracePt t="33253" x="5534025" y="2508250"/>
          <p14:tracePt t="33261" x="5534025" y="2517775"/>
          <p14:tracePt t="33277" x="5534025" y="2525713"/>
          <p14:tracePt t="33293" x="5534025" y="2544763"/>
          <p14:tracePt t="33301" x="5534025" y="2554288"/>
          <p14:tracePt t="33309" x="5551488" y="2571750"/>
          <p14:tracePt t="33325" x="5551488" y="2581275"/>
          <p14:tracePt t="33334" x="5543550" y="2598738"/>
          <p14:tracePt t="33341" x="5534025" y="2608263"/>
          <p14:tracePt t="33349" x="5514975" y="2608263"/>
          <p14:tracePt t="33357" x="5507038" y="2608263"/>
          <p14:tracePt t="33366" x="5497513" y="2617788"/>
          <p14:tracePt t="33373" x="5487988" y="2635250"/>
          <p14:tracePt t="33389" x="5487988" y="2644775"/>
          <p14:tracePt t="33405" x="5478463" y="2644775"/>
          <p14:tracePt t="33453" x="5470525" y="2654300"/>
          <p14:tracePt t="33918" x="5451475" y="2654300"/>
          <p14:tracePt t="33925" x="5397500" y="2654300"/>
          <p14:tracePt t="33934" x="5341938" y="2654300"/>
          <p14:tracePt t="33941" x="5287963" y="2654300"/>
          <p14:tracePt t="33950" x="5251450" y="2654300"/>
          <p14:tracePt t="33966" x="5241925" y="2654300"/>
          <p14:tracePt t="34942" x="5232400" y="2654300"/>
          <p14:tracePt t="34950" x="5232400" y="2644775"/>
          <p14:tracePt t="35065" x="5232400" y="2654300"/>
          <p14:tracePt t="35081" x="5232400" y="2671763"/>
          <p14:tracePt t="35110" x="5232400" y="2681288"/>
          <p14:tracePt t="35126" x="5232400" y="2708275"/>
          <p14:tracePt t="35133" x="5232400" y="2727325"/>
          <p14:tracePt t="35141" x="5232400" y="2781300"/>
          <p14:tracePt t="35150" x="5232400" y="2827338"/>
          <p14:tracePt t="35157" x="5232400" y="2890838"/>
          <p14:tracePt t="35166" x="5232400" y="2917825"/>
          <p14:tracePt t="35174" x="5232400" y="2990850"/>
          <p14:tracePt t="35182" x="5232400" y="3063875"/>
          <p14:tracePt t="35189" x="5232400" y="3119438"/>
          <p14:tracePt t="35199" x="5232400" y="3200400"/>
          <p14:tracePt t="35205" x="5260975" y="3265488"/>
          <p14:tracePt t="35216" x="5268913" y="3302000"/>
          <p14:tracePt t="35221" x="5268913" y="3346450"/>
          <p14:tracePt t="35230" x="5268913" y="3365500"/>
          <p14:tracePt t="35237" x="5278438" y="3392488"/>
          <p14:tracePt t="35245" x="5278438" y="3411538"/>
          <p14:tracePt t="35253" x="5278438" y="3429000"/>
          <p14:tracePt t="35261" x="5278438" y="3446463"/>
          <p14:tracePt t="35269" x="5278438" y="3482975"/>
          <p14:tracePt t="35277" x="5278438" y="3529013"/>
          <p14:tracePt t="35285" x="5278438" y="3556000"/>
          <p14:tracePt t="35294" x="5278438" y="3611563"/>
          <p14:tracePt t="35301" x="5278438" y="3648075"/>
          <p14:tracePt t="35309" x="5278438" y="3694113"/>
          <p14:tracePt t="35318" x="5278438" y="3748088"/>
          <p14:tracePt t="35325" x="5278438" y="3784600"/>
          <p14:tracePt t="35336" x="5278438" y="3830638"/>
          <p14:tracePt t="35343" x="5278438" y="3867150"/>
          <p14:tracePt t="35354" x="5278438" y="3911600"/>
          <p14:tracePt t="35359" x="5278438" y="3940175"/>
          <p14:tracePt t="35370" x="5278438" y="3957638"/>
          <p14:tracePt t="35375" x="5278438" y="3984625"/>
          <p14:tracePt t="35385" x="5278438" y="4003675"/>
          <p14:tracePt t="35389" x="5278438" y="4013200"/>
          <p14:tracePt t="35399" x="5278438" y="4040188"/>
          <p14:tracePt t="35405" x="5268913" y="4057650"/>
          <p14:tracePt t="35421" x="5268913" y="4086225"/>
          <p14:tracePt t="35430" x="5268913" y="4103688"/>
          <p14:tracePt t="35437" x="5268913" y="4130675"/>
          <p14:tracePt t="35445" x="5268913" y="4149725"/>
          <p14:tracePt t="35454" x="5268913" y="4167188"/>
          <p14:tracePt t="35463" x="5268913" y="4186238"/>
          <p14:tracePt t="35486" x="5268913" y="4195763"/>
          <p14:tracePt t="35494" x="5268913" y="4213225"/>
          <p14:tracePt t="35511" x="5268913" y="4232275"/>
          <p14:tracePt t="35520" x="5268913" y="4249738"/>
          <p14:tracePt t="35526" x="5268913" y="4303713"/>
          <p14:tracePt t="35535" x="5268913" y="4313238"/>
          <p14:tracePt t="35542" x="5268913" y="4349750"/>
          <p14:tracePt t="35549" x="5268913" y="4376738"/>
          <p14:tracePt t="35558" x="5268913" y="4459288"/>
          <p14:tracePt t="35566" x="5268913" y="4541838"/>
          <p14:tracePt t="35574" x="5268913" y="4578350"/>
          <p14:tracePt t="35583" x="5268913" y="4595813"/>
          <p14:tracePt t="35590" x="5268913" y="4624388"/>
          <p14:tracePt t="35600" x="5268913" y="4641850"/>
          <p14:tracePt t="35606" x="5268913" y="4651375"/>
          <p14:tracePt t="35616" x="5268913" y="4678363"/>
          <p14:tracePt t="35677" x="5268913" y="4687888"/>
          <p14:tracePt t="35685" x="5268913" y="4714875"/>
          <p14:tracePt t="35702" x="5268913" y="4724400"/>
          <p14:tracePt t="35709" x="5268913" y="4751388"/>
          <p14:tracePt t="35717" x="5268913" y="4760913"/>
          <p14:tracePt t="35725" x="5268913" y="4768850"/>
          <p14:tracePt t="35733" x="5268913" y="4778375"/>
          <p14:tracePt t="35741" x="5268913" y="4787900"/>
          <p14:tracePt t="35757" x="5260975" y="4814888"/>
          <p14:tracePt t="36191" x="5251450" y="4824413"/>
          <p14:tracePt t="36405" x="5214938" y="4824413"/>
          <p14:tracePt t="36414" x="5114925" y="4824413"/>
          <p14:tracePt t="36421" x="5022850" y="4824413"/>
          <p14:tracePt t="36430" x="4913313" y="4824413"/>
          <p14:tracePt t="36437" x="4813300" y="4760913"/>
          <p14:tracePt t="36445" x="4786313" y="4760913"/>
          <p14:tracePt t="36453" x="4759325" y="4751388"/>
          <p14:tracePt t="36461" x="4722813" y="4732338"/>
          <p14:tracePt t="36469" x="4695825" y="4724400"/>
          <p14:tracePt t="36477" x="4676775" y="4724400"/>
          <p14:tracePt t="36542" x="4659313" y="4724400"/>
          <p14:tracePt t="36549" x="4622800" y="4732338"/>
          <p14:tracePt t="36557" x="4557713" y="4751388"/>
          <p14:tracePt t="36566" x="4521200" y="4751388"/>
          <p14:tracePt t="36575" x="4476750" y="4751388"/>
          <p14:tracePt t="36589" x="4457700" y="4751388"/>
          <p14:tracePt t="36605" x="4448175" y="4751388"/>
          <p14:tracePt t="36653" x="4430713" y="4751388"/>
          <p14:tracePt t="36661" x="4376738" y="4751388"/>
          <p14:tracePt t="36669" x="4303713" y="4751388"/>
          <p14:tracePt t="36677" x="4230688" y="4751388"/>
          <p14:tracePt t="36685" x="4157663" y="4751388"/>
          <p14:tracePt t="36693" x="4029075" y="4751388"/>
          <p14:tracePt t="36702" x="3956050" y="4751388"/>
          <p14:tracePt t="36709" x="3856038" y="4732338"/>
          <p14:tracePt t="36717" x="3829050" y="4714875"/>
          <p14:tracePt t="36725" x="3802063" y="4714875"/>
          <p14:tracePt t="36830" x="3792538" y="4714875"/>
          <p14:tracePt t="36845" x="3756025" y="4714875"/>
          <p14:tracePt t="36853" x="3719513" y="4714875"/>
          <p14:tracePt t="36861" x="3665538" y="4714875"/>
          <p14:tracePt t="36869" x="3629025" y="4714875"/>
          <p14:tracePt t="36877" x="3600450" y="4714875"/>
          <p14:tracePt t="36901" x="3556000" y="4705350"/>
          <p14:tracePt t="36917" x="3536950" y="4705350"/>
          <p14:tracePt t="36925" x="3519488" y="4705350"/>
          <p14:tracePt t="36933" x="3500438" y="4705350"/>
          <p14:tracePt t="36949" x="3490913" y="4697413"/>
          <p14:tracePt t="37079" x="3482975" y="4697413"/>
          <p14:tracePt t="37085" x="3463925" y="4697413"/>
          <p14:tracePt t="37093" x="3390900" y="4724400"/>
          <p14:tracePt t="37101" x="3346450" y="4724400"/>
          <p14:tracePt t="37110" x="3290888" y="4724400"/>
          <p14:tracePt t="37117" x="3254375" y="4741863"/>
          <p14:tracePt t="37125" x="3244850" y="4741863"/>
          <p14:tracePt t="37134" x="3217863" y="4741863"/>
          <p14:tracePt t="37141" x="3208338" y="4741863"/>
          <p14:tracePt t="37150" x="3200400" y="4741863"/>
          <p14:tracePt t="37157" x="3190875" y="4741863"/>
          <p14:tracePt t="37173" x="3171825" y="4741863"/>
          <p14:tracePt t="37182" x="3171825" y="4751388"/>
          <p14:tracePt t="37205" x="3163888" y="4760913"/>
          <p14:tracePt t="37302" x="3154363" y="4768850"/>
          <p14:tracePt t="37317" x="3144838" y="4778375"/>
          <p14:tracePt t="37325" x="3136900" y="4778375"/>
          <p14:tracePt t="37453" x="3127375" y="4778375"/>
          <p14:tracePt t="37461" x="3127375" y="4768850"/>
          <p14:tracePt t="37469" x="3127375" y="4760913"/>
          <p14:tracePt t="37477" x="3127375" y="4732338"/>
          <p14:tracePt t="37485" x="3127375" y="4705350"/>
          <p14:tracePt t="37493" x="3144838" y="4651375"/>
          <p14:tracePt t="37501" x="3154363" y="4587875"/>
          <p14:tracePt t="37509" x="3171825" y="4559300"/>
          <p14:tracePt t="37517" x="3200400" y="4486275"/>
          <p14:tracePt t="37525" x="3208338" y="4432300"/>
          <p14:tracePt t="37534" x="3227388" y="4349750"/>
          <p14:tracePt t="37541" x="3236913" y="4313238"/>
          <p14:tracePt t="37550" x="3244850" y="4232275"/>
          <p14:tracePt t="37557" x="3263900" y="4122738"/>
          <p14:tracePt t="37565" x="3300413" y="4021138"/>
          <p14:tracePt t="37573" x="3317875" y="3911600"/>
          <p14:tracePt t="37582" x="3317875" y="3784600"/>
          <p14:tracePt t="37591" x="3336925" y="3675063"/>
          <p14:tracePt t="37599" x="3336925" y="3548063"/>
          <p14:tracePt t="37606" x="3336925" y="3475038"/>
          <p14:tracePt t="37620" x="3363913" y="3338513"/>
          <p14:tracePt t="37625" x="3373438" y="3228975"/>
          <p14:tracePt t="37629" x="3390900" y="3136900"/>
          <p14:tracePt t="37638" x="3400425" y="3036888"/>
          <p14:tracePt t="37645" x="3419475" y="2946400"/>
          <p14:tracePt t="37654" x="3446463" y="2854325"/>
          <p14:tracePt t="37661" x="3446463" y="2817813"/>
          <p14:tracePt t="37669" x="3446463" y="2763838"/>
          <p14:tracePt t="37677" x="3446463" y="2708275"/>
          <p14:tracePt t="37685" x="3446463" y="2671763"/>
          <p14:tracePt t="37693" x="3446463" y="2654300"/>
          <p14:tracePt t="37701" x="3446463" y="2608263"/>
          <p14:tracePt t="37709" x="3446463" y="2581275"/>
          <p14:tracePt t="37718" x="3446463" y="2571750"/>
          <p14:tracePt t="37725" x="3446463" y="2535238"/>
          <p14:tracePt t="37734" x="3446463" y="2525713"/>
          <p14:tracePt t="37750" x="3446463" y="2517775"/>
          <p14:tracePt t="37758" x="3446463" y="2498725"/>
          <p14:tracePt t="37823" x="3446463" y="2489200"/>
          <p14:tracePt t="37834" x="3446463" y="2452688"/>
          <p14:tracePt t="37843" x="3446463" y="2435225"/>
          <p14:tracePt t="37847" x="3446463" y="2398713"/>
          <p14:tracePt t="37854" x="3446463" y="2389188"/>
          <p14:tracePt t="37862" x="3436938" y="2352675"/>
          <p14:tracePt t="37869" x="3436938" y="2335213"/>
          <p14:tracePt t="37877" x="3427413" y="2316163"/>
          <p14:tracePt t="37885" x="3400425" y="2298700"/>
          <p14:tracePt t="38045" x="3482975" y="2298700"/>
          <p14:tracePt t="38054" x="3629025" y="2298700"/>
          <p14:tracePt t="38062" x="3802063" y="2298700"/>
          <p14:tracePt t="38071" x="3984625" y="2298700"/>
          <p14:tracePt t="38086" x="4294188" y="2298700"/>
          <p14:tracePt t="38094" x="4421188" y="2298700"/>
          <p14:tracePt t="38101" x="4549775" y="2298700"/>
          <p14:tracePt t="38110" x="4622800" y="2279650"/>
          <p14:tracePt t="38117" x="4667250" y="2270125"/>
          <p14:tracePt t="38125" x="4722813" y="2270125"/>
          <p14:tracePt t="38136" x="4740275" y="2262188"/>
          <p14:tracePt t="38208" x="4749800" y="2252663"/>
          <p14:tracePt t="38215" x="4767263" y="2243138"/>
          <p14:tracePt t="38223" x="4859338" y="2216150"/>
          <p14:tracePt t="38235" x="4968875" y="2216150"/>
          <p14:tracePt t="38238" x="5059363" y="2189163"/>
          <p14:tracePt t="38247" x="5187950" y="2189163"/>
          <p14:tracePt t="38254" x="5241925" y="2189163"/>
          <p14:tracePt t="38262" x="5334000" y="2189163"/>
          <p14:tracePt t="38271" x="5378450" y="2189163"/>
          <p14:tracePt t="38279" x="5397500" y="2189163"/>
          <p14:tracePt t="38286" x="5405438" y="2189163"/>
          <p14:tracePt t="38503" x="5397500" y="2216150"/>
          <p14:tracePt t="38509" x="5378450" y="2233613"/>
          <p14:tracePt t="38517" x="5360988" y="2262188"/>
          <p14:tracePt t="38525" x="5334000" y="2289175"/>
          <p14:tracePt t="38534" x="5314950" y="2298700"/>
          <p14:tracePt t="38543" x="5305425" y="2306638"/>
          <p14:tracePt t="38703" x="5305425" y="2316163"/>
          <p14:tracePt t="38741" x="5297488" y="2325688"/>
          <p14:tracePt t="38749" x="5268913" y="2325688"/>
          <p14:tracePt t="38757" x="5241925" y="2289175"/>
          <p14:tracePt t="38765" x="5205413" y="2262188"/>
          <p14:tracePt t="38773" x="5187950" y="2243138"/>
          <p14:tracePt t="38782" x="5159375" y="2206625"/>
          <p14:tracePt t="38789" x="5151438" y="2189163"/>
          <p14:tracePt t="38799" x="5141913" y="2170113"/>
          <p14:tracePt t="38815" x="5114925" y="2152650"/>
          <p14:tracePt t="38822" x="5114925" y="2143125"/>
          <p14:tracePt t="38832" x="5114925" y="2125663"/>
          <p14:tracePt t="38837" x="5114925" y="2116138"/>
          <p14:tracePt t="38845" x="5114925" y="2089150"/>
          <p14:tracePt t="38861" x="5114925" y="2079625"/>
          <p14:tracePt t="38877" x="5105400" y="2043113"/>
          <p14:tracePt t="38886" x="5086350" y="2024063"/>
          <p14:tracePt t="38900" x="5078413" y="2006600"/>
          <p14:tracePt t="38903" x="5059363" y="1987550"/>
          <p14:tracePt t="38910" x="5041900" y="1970088"/>
          <p14:tracePt t="38917" x="5014913" y="1960563"/>
          <p14:tracePt t="38926" x="5005388" y="1951038"/>
          <p14:tracePt t="38941" x="4995863" y="1951038"/>
          <p14:tracePt t="38991" x="4995863" y="1943100"/>
          <p14:tracePt t="39031" x="4986338" y="1933575"/>
          <p14:tracePt t="39040" x="4978400" y="1933575"/>
          <p14:tracePt t="39050" x="4968875" y="1933575"/>
          <p14:tracePt t="39059" x="4941888" y="1933575"/>
          <p14:tracePt t="39062" x="4895850" y="1933575"/>
          <p14:tracePt t="39070" x="4868863" y="1933575"/>
          <p14:tracePt t="39078" x="4822825" y="1933575"/>
          <p14:tracePt t="39086" x="4803775" y="1933575"/>
          <p14:tracePt t="39094" x="4776788" y="1933575"/>
          <p14:tracePt t="39102" x="4767263" y="1933575"/>
          <p14:tracePt t="39110" x="4740275" y="1933575"/>
          <p14:tracePt t="39118" x="4730750" y="1933575"/>
          <p14:tracePt t="39126" x="4713288" y="1933575"/>
          <p14:tracePt t="39134" x="4703763" y="1933575"/>
          <p14:tracePt t="39239" x="4695825" y="1924050"/>
          <p14:tracePt t="39255" x="4695825" y="1914525"/>
          <p14:tracePt t="39264" x="4695825" y="1906588"/>
          <p14:tracePt t="39278" x="4695825" y="1897063"/>
          <p14:tracePt t="39326" x="4695825" y="1887538"/>
          <p14:tracePt t="39334" x="4695825" y="1878013"/>
          <p14:tracePt t="39342" x="4703763" y="1870075"/>
          <p14:tracePt t="39357" x="4703763" y="1860550"/>
          <p14:tracePt t="39693" x="4703763" y="1851025"/>
          <p14:tracePt t="39702" x="4703763" y="1841500"/>
          <p14:tracePt t="39709" x="4703763" y="1833563"/>
          <p14:tracePt t="39735" x="4713288" y="1851025"/>
          <p14:tracePt t="39743" x="4695825" y="1878013"/>
          <p14:tracePt t="39750" x="4686300" y="1924050"/>
          <p14:tracePt t="39757" x="4676775" y="1979613"/>
          <p14:tracePt t="39765" x="4667250" y="2052638"/>
          <p14:tracePt t="39773" x="4640263" y="2116138"/>
          <p14:tracePt t="39783" x="4640263" y="2189163"/>
          <p14:tracePt t="39789" x="4622800" y="2270125"/>
          <p14:tracePt t="39798" x="4622800" y="2379663"/>
          <p14:tracePt t="39805" x="4622800" y="2452688"/>
          <p14:tracePt t="39816" x="4622800" y="2525713"/>
          <p14:tracePt t="39821" x="4622800" y="2654300"/>
          <p14:tracePt t="39832" x="4622800" y="2727325"/>
          <p14:tracePt t="39838" x="4630738" y="2836863"/>
          <p14:tracePt t="39849" x="4676775" y="2936875"/>
          <p14:tracePt t="39853" x="4676775" y="2982913"/>
          <p14:tracePt t="39861" x="4695825" y="3054350"/>
          <p14:tracePt t="39869" x="4713288" y="3182938"/>
          <p14:tracePt t="39877" x="4740275" y="3273425"/>
          <p14:tracePt t="39885" x="4740275" y="3365500"/>
          <p14:tracePt t="39900" x="4767263" y="3502025"/>
          <p14:tracePt t="39902" x="4776788" y="3556000"/>
          <p14:tracePt t="39911" x="4776788" y="3611563"/>
          <p14:tracePt t="39917" x="4776788" y="3648075"/>
          <p14:tracePt t="39925" x="4776788" y="3711575"/>
          <p14:tracePt t="39933" x="4776788" y="3803650"/>
          <p14:tracePt t="39941" x="4776788" y="3857625"/>
          <p14:tracePt t="39950" x="4776788" y="3940175"/>
          <p14:tracePt t="39957" x="4776788" y="4049713"/>
          <p14:tracePt t="39966" x="4776788" y="4122738"/>
          <p14:tracePt t="39973" x="4776788" y="4195763"/>
          <p14:tracePt t="39982" x="4776788" y="4268788"/>
          <p14:tracePt t="39989" x="4776788" y="4359275"/>
          <p14:tracePt t="39998" x="4776788" y="4432300"/>
          <p14:tracePt t="40005" x="4776788" y="4505325"/>
          <p14:tracePt t="40016" x="4776788" y="4614863"/>
          <p14:tracePt t="40023" x="4776788" y="4678363"/>
          <p14:tracePt t="40036" x="4786313" y="4714875"/>
          <p14:tracePt t="40037" x="4795838" y="4724400"/>
          <p14:tracePt t="40045" x="4803775" y="4751388"/>
          <p14:tracePt t="40053" x="4813300" y="4760913"/>
          <p14:tracePt t="40263" x="4813300" y="4768850"/>
          <p14:tracePt t="40272" x="4813300" y="4778375"/>
          <p14:tracePt t="40287" x="4813300" y="4787900"/>
          <p14:tracePt t="40391" x="4795838" y="4814888"/>
          <p14:tracePt t="40398" x="4722813" y="4851400"/>
          <p14:tracePt t="40408" x="4659313" y="4887913"/>
          <p14:tracePt t="40418" x="4594225" y="4914900"/>
          <p14:tracePt t="40421" x="4549775" y="4943475"/>
          <p14:tracePt t="40432" x="4549775" y="4951413"/>
          <p14:tracePt t="40445" x="4540250" y="4951413"/>
          <p14:tracePt t="40453" x="4530725" y="4951413"/>
          <p14:tracePt t="40469" x="4521200" y="4979988"/>
          <p14:tracePt t="40477" x="4494213" y="5006975"/>
          <p14:tracePt t="40485" x="4467225" y="5033963"/>
          <p14:tracePt t="40493" x="4467225" y="5043488"/>
          <p14:tracePt t="40502" x="4430713" y="5070475"/>
          <p14:tracePt t="40718" x="4357688" y="5080000"/>
          <p14:tracePt t="40726" x="4157663" y="5080000"/>
          <p14:tracePt t="40733" x="3992563" y="5060950"/>
          <p14:tracePt t="40741" x="3746500" y="4979988"/>
          <p14:tracePt t="40749" x="3482975" y="4897438"/>
          <p14:tracePt t="40758" x="3273425" y="4870450"/>
          <p14:tracePt t="40766" x="3027363" y="4833938"/>
          <p14:tracePt t="40773" x="2881313" y="4805363"/>
          <p14:tracePt t="40782" x="2752725" y="4805363"/>
          <p14:tracePt t="40791" x="2662238" y="4787900"/>
          <p14:tracePt t="40803" x="2616200" y="4787900"/>
          <p14:tracePt t="40807" x="2606675" y="4787900"/>
          <p14:tracePt t="40820" x="2579688" y="4787900"/>
          <p14:tracePt t="40833" x="2579688" y="4797425"/>
          <p14:tracePt t="40837" x="2579688" y="4805363"/>
          <p14:tracePt t="40849" x="2570163" y="4814888"/>
          <p14:tracePt t="40853" x="2570163" y="4824413"/>
          <p14:tracePt t="40869" x="2570163" y="4833938"/>
          <p14:tracePt t="40900" x="2562225" y="4851400"/>
          <p14:tracePt t="40917" x="2562225" y="4860925"/>
          <p14:tracePt t="40967" x="2562225" y="4878388"/>
          <p14:tracePt t="40991" x="2579688" y="4897438"/>
          <p14:tracePt t="40998" x="2616200" y="4897438"/>
          <p14:tracePt t="41008" x="2698750" y="4914900"/>
          <p14:tracePt t="41017" x="2871788" y="4960938"/>
          <p14:tracePt t="41022" x="3054350" y="5006975"/>
          <p14:tracePt t="41032" x="3217863" y="5053013"/>
          <p14:tracePt t="41037" x="3390900" y="5106988"/>
          <p14:tracePt t="41046" x="3536950" y="5143500"/>
          <p14:tracePt t="41053" x="3656013" y="5180013"/>
          <p14:tracePt t="41064" x="3765550" y="5197475"/>
          <p14:tracePt t="41071" x="3892550" y="5207000"/>
          <p14:tracePt t="41079" x="3965575" y="5207000"/>
          <p14:tracePt t="41086" x="4075113" y="5207000"/>
          <p14:tracePt t="41094" x="4165600" y="5207000"/>
          <p14:tracePt t="41102" x="4294188" y="5207000"/>
          <p14:tracePt t="41110" x="4367213" y="5207000"/>
          <p14:tracePt t="41118" x="4484688" y="5160963"/>
          <p14:tracePt t="41126" x="4640263" y="5089525"/>
          <p14:tracePt t="41134" x="4786313" y="5024438"/>
          <p14:tracePt t="41142" x="4941888" y="4951413"/>
          <p14:tracePt t="41150" x="5114925" y="4870450"/>
          <p14:tracePt t="41157" x="5241925" y="4841875"/>
          <p14:tracePt t="41165" x="5397500" y="4768850"/>
          <p14:tracePt t="41173" x="5434013" y="4741863"/>
          <p14:tracePt t="41182" x="5470525" y="4724400"/>
          <p14:tracePt t="41189" x="5524500" y="4714875"/>
          <p14:tracePt t="41335" x="5524500" y="4697413"/>
          <p14:tracePt t="41344" x="5524500" y="4678363"/>
          <p14:tracePt t="41357" x="5524500" y="4624388"/>
          <p14:tracePt t="41366" x="5534025" y="4595813"/>
          <p14:tracePt t="41373" x="5534025" y="4551363"/>
          <p14:tracePt t="41382" x="5570538" y="4505325"/>
          <p14:tracePt t="41389" x="5580063" y="4468813"/>
          <p14:tracePt t="41399" x="5588000" y="4422775"/>
          <p14:tracePt t="41405" x="5616575" y="4359275"/>
          <p14:tracePt t="41415" x="5643563" y="4303713"/>
          <p14:tracePt t="41421" x="5661025" y="4240213"/>
          <p14:tracePt t="41432" x="5670550" y="4203700"/>
          <p14:tracePt t="41437" x="5680075" y="4203700"/>
          <p14:tracePt t="41445" x="5680075" y="4195763"/>
          <p14:tracePt t="41453" x="5680075" y="4186238"/>
          <p14:tracePt t="41461" x="5680075" y="4167188"/>
          <p14:tracePt t="41469" x="5680075" y="4159250"/>
          <p14:tracePt t="41477" x="5680075" y="4149725"/>
          <p14:tracePt t="41493" x="5680075" y="4130675"/>
          <p14:tracePt t="41502" x="5670550" y="4113213"/>
          <p14:tracePt t="41509" x="5597525" y="4094163"/>
          <p14:tracePt t="41517" x="5543550" y="4086225"/>
          <p14:tracePt t="41525" x="5441950" y="4040188"/>
          <p14:tracePt t="41533" x="5334000" y="4040188"/>
          <p14:tracePt t="41541" x="5224463" y="4030663"/>
          <p14:tracePt t="41551" x="5114925" y="4013200"/>
          <p14:tracePt t="41557" x="4986338" y="4013200"/>
          <p14:tracePt t="41566" x="4840288" y="4013200"/>
          <p14:tracePt t="41575" x="4676775" y="4013200"/>
          <p14:tracePt t="41586" x="4476750" y="4013200"/>
          <p14:tracePt t="41591" x="4330700" y="4013200"/>
          <p14:tracePt t="41603" x="4165600" y="4013200"/>
          <p14:tracePt t="41606" x="3984625" y="4013200"/>
          <p14:tracePt t="41617" x="3819525" y="4013200"/>
          <p14:tracePt t="41622" x="3665538" y="4013200"/>
          <p14:tracePt t="41632" x="3536950" y="4013200"/>
          <p14:tracePt t="41638" x="3409950" y="4013200"/>
          <p14:tracePt t="41646" x="3300413" y="4013200"/>
          <p14:tracePt t="41654" x="3200400" y="4013200"/>
          <p14:tracePt t="41662" x="3127375" y="4013200"/>
          <p14:tracePt t="41669" x="3054350" y="3984625"/>
          <p14:tracePt t="41677" x="2990850" y="3976688"/>
          <p14:tracePt t="41686" x="2971800" y="3976688"/>
          <p14:tracePt t="41693" x="2935288" y="3967163"/>
          <p14:tracePt t="41701" x="2898775" y="3967163"/>
          <p14:tracePt t="41709" x="2898775" y="3957638"/>
          <p14:tracePt t="41718" x="2862263" y="3948113"/>
          <p14:tracePt t="41725" x="2835275" y="3940175"/>
          <p14:tracePt t="41734" x="2825750" y="3940175"/>
          <p14:tracePt t="41741" x="2789238" y="3930650"/>
          <p14:tracePt t="41750" x="2762250" y="3930650"/>
          <p14:tracePt t="41757" x="2716213" y="3921125"/>
          <p14:tracePt t="41767" x="2662238" y="3921125"/>
          <p14:tracePt t="41773" x="2606675" y="3921125"/>
          <p14:tracePt t="41782" x="2579688" y="3911600"/>
          <p14:tracePt t="41790" x="2533650" y="3911600"/>
          <p14:tracePt t="41798" x="2479675" y="3884613"/>
          <p14:tracePt t="41805" x="2452688" y="3884613"/>
          <p14:tracePt t="41816" x="2425700" y="3884613"/>
          <p14:tracePt t="41821" x="2389188" y="3884613"/>
          <p14:tracePt t="41833" x="2352675" y="3884613"/>
          <p14:tracePt t="41837" x="2333625" y="3884613"/>
          <p14:tracePt t="41846" x="2287588" y="3884613"/>
          <p14:tracePt t="41861" x="2270125" y="3884613"/>
          <p14:tracePt t="41869" x="2260600" y="3884613"/>
          <p14:tracePt t="41957" x="2287588" y="3884613"/>
          <p14:tracePt t="41966" x="2360613" y="3867150"/>
          <p14:tracePt t="41974" x="2389188" y="3867150"/>
          <p14:tracePt t="41981" x="2425700" y="3848100"/>
          <p14:tracePt t="41990" x="2470150" y="3830638"/>
          <p14:tracePt t="41999" x="2479675" y="3821113"/>
          <p14:tracePt t="42005" x="2506663" y="3811588"/>
          <p14:tracePt t="42016" x="2552700" y="3803650"/>
          <p14:tracePt t="42021" x="2579688" y="3775075"/>
          <p14:tracePt t="42033" x="2606675" y="3775075"/>
          <p14:tracePt t="42038" x="2652713" y="3757613"/>
          <p14:tracePt t="42046" x="2716213" y="3748088"/>
          <p14:tracePt t="42053" x="2789238" y="3721100"/>
          <p14:tracePt t="42061" x="2871788" y="3694113"/>
          <p14:tracePt t="42069" x="2971800" y="3657600"/>
          <p14:tracePt t="42077" x="3063875" y="3629025"/>
          <p14:tracePt t="42085" x="3144838" y="3584575"/>
          <p14:tracePt t="42094" x="3263900" y="3529013"/>
          <p14:tracePt t="42101" x="3327400" y="3492500"/>
          <p14:tracePt t="42110" x="3390900" y="3419475"/>
          <p14:tracePt t="42117" x="3473450" y="3365500"/>
          <p14:tracePt t="42126" x="3519488" y="3328988"/>
          <p14:tracePt t="42133" x="3573463" y="3282950"/>
          <p14:tracePt t="42141" x="3600450" y="3246438"/>
          <p14:tracePt t="42149" x="3636963" y="3182938"/>
          <p14:tracePt t="42157" x="3665538" y="3163888"/>
          <p14:tracePt t="42165" x="3673475" y="3136900"/>
          <p14:tracePt t="42173" x="3702050" y="3090863"/>
          <p14:tracePt t="42182" x="3729038" y="3046413"/>
          <p14:tracePt t="42189" x="3765550" y="2982913"/>
          <p14:tracePt t="42198" x="3765550" y="2909888"/>
          <p14:tracePt t="42205" x="3792538" y="2844800"/>
          <p14:tracePt t="42215" x="3819525" y="2771775"/>
          <p14:tracePt t="42221" x="3829050" y="2690813"/>
          <p14:tracePt t="42232" x="3856038" y="2581275"/>
          <p14:tracePt t="42237" x="3883025" y="2481263"/>
          <p14:tracePt t="42245" x="3902075" y="2371725"/>
          <p14:tracePt t="42254" x="3911600" y="2279650"/>
          <p14:tracePt t="42261" x="3911600" y="2170113"/>
          <p14:tracePt t="42269" x="3929063" y="2070100"/>
          <p14:tracePt t="42277" x="3948113" y="1997075"/>
          <p14:tracePt t="42285" x="3948113" y="1951038"/>
          <p14:tracePt t="42293" x="3948113" y="1897063"/>
          <p14:tracePt t="42301" x="3965575" y="1841500"/>
          <p14:tracePt t="42310" x="3965575" y="1778000"/>
          <p14:tracePt t="42318" x="3965575" y="1724025"/>
          <p14:tracePt t="42325" x="3975100" y="1668463"/>
          <p14:tracePt t="42334" x="3975100" y="1624013"/>
          <p14:tracePt t="42341" x="3984625" y="1587500"/>
          <p14:tracePt t="42350" x="3984625" y="1541463"/>
          <p14:tracePt t="42358" x="3984625" y="1522413"/>
          <p14:tracePt t="42366" x="4011613" y="1468438"/>
          <p14:tracePt t="42373" x="4011613" y="1458913"/>
          <p14:tracePt t="42381" x="4021138" y="1441450"/>
          <p14:tracePt t="42390" x="4021138" y="1431925"/>
          <p14:tracePt t="42560" x="4011613" y="1431925"/>
          <p14:tracePt t="42566" x="3984625" y="1495425"/>
          <p14:tracePt t="42573" x="3975100" y="1595438"/>
          <p14:tracePt t="42582" x="3938588" y="1641475"/>
          <p14:tracePt t="42589" x="3938588" y="1751013"/>
          <p14:tracePt t="42598" x="3938588" y="1841500"/>
          <p14:tracePt t="42605" x="3938588" y="1951038"/>
          <p14:tracePt t="42615" x="3938588" y="2079625"/>
          <p14:tracePt t="42621" x="3938588" y="2206625"/>
          <p14:tracePt t="42631" x="3938588" y="2335213"/>
          <p14:tracePt t="42637" x="3938588" y="2462213"/>
          <p14:tracePt t="42645" x="3938588" y="2608263"/>
          <p14:tracePt t="42653" x="3938588" y="2735263"/>
          <p14:tracePt t="42661" x="3938588" y="2827338"/>
          <p14:tracePt t="42670" x="3938588" y="2973388"/>
          <p14:tracePt t="42677" x="3938588" y="3119438"/>
          <p14:tracePt t="42685" x="3938588" y="3282950"/>
          <p14:tracePt t="42693" x="3938588" y="3411538"/>
          <p14:tracePt t="42701" x="3956050" y="3575050"/>
          <p14:tracePt t="42709" x="3975100" y="3702050"/>
          <p14:tracePt t="42717" x="3984625" y="3830638"/>
          <p14:tracePt t="42726" x="4002088" y="3976688"/>
          <p14:tracePt t="42735" x="4048125" y="4094163"/>
          <p14:tracePt t="42741" x="4057650" y="4240213"/>
          <p14:tracePt t="42750" x="4057650" y="4349750"/>
          <p14:tracePt t="42757" x="4057650" y="4478338"/>
          <p14:tracePt t="42767" x="4057650" y="4587875"/>
          <p14:tracePt t="42773" x="4057650" y="4697413"/>
          <p14:tracePt t="42782" x="4057650" y="4824413"/>
          <p14:tracePt t="42789" x="4057650" y="4897438"/>
          <p14:tracePt t="42798" x="4057650" y="4943475"/>
          <p14:tracePt t="42805" x="4057650" y="4970463"/>
          <p14:tracePt t="42815" x="4057650" y="4979988"/>
          <p14:tracePt t="43015" x="4057650" y="4997450"/>
          <p14:tracePt t="43022" x="4057650" y="5033963"/>
          <p14:tracePt t="43037" x="4057650" y="5043488"/>
          <p14:tracePt t="43053" x="4057650" y="5060950"/>
          <p14:tracePt t="43126" x="4029075" y="4951413"/>
          <p14:tracePt t="43134" x="3965575" y="4797425"/>
          <p14:tracePt t="43143" x="3929063" y="4705350"/>
          <p14:tracePt t="43150" x="3865563" y="4568825"/>
          <p14:tracePt t="43157" x="3775075" y="4395788"/>
          <p14:tracePt t="43166" x="3665538" y="4149725"/>
          <p14:tracePt t="43174" x="3556000" y="3940175"/>
          <p14:tracePt t="43182" x="3436938" y="3665538"/>
          <p14:tracePt t="43189" x="3382963" y="3529013"/>
          <p14:tracePt t="43198" x="3290888" y="3382963"/>
          <p14:tracePt t="43206" x="3208338" y="3265488"/>
          <p14:tracePt t="43215" x="3154363" y="3182938"/>
          <p14:tracePt t="43221" x="3117850" y="3119438"/>
          <p14:tracePt t="43231" x="3090863" y="3082925"/>
          <p14:tracePt t="43237" x="3081338" y="3054350"/>
          <p14:tracePt t="43246" x="3044825" y="3036888"/>
          <p14:tracePt t="43253" x="3035300" y="3027363"/>
          <p14:tracePt t="43261" x="2990850" y="3017838"/>
          <p14:tracePt t="43277" x="2971800" y="2982913"/>
          <p14:tracePt t="43293" x="2962275" y="2982913"/>
          <p14:tracePt t="43309" x="2954338" y="2982913"/>
          <p14:tracePt t="43325" x="2944813" y="2982913"/>
          <p14:tracePt t="43333" x="2935288" y="2982913"/>
          <p14:tracePt t="43341" x="2917825" y="2963863"/>
          <p14:tracePt t="43350" x="2917825" y="2954338"/>
          <p14:tracePt t="43365" x="2898775" y="2946400"/>
          <p14:tracePt t="43374" x="2898775" y="2927350"/>
          <p14:tracePt t="43382" x="2862263" y="2890838"/>
          <p14:tracePt t="43390" x="2852738" y="2890838"/>
          <p14:tracePt t="43551" x="2889250" y="2890838"/>
          <p14:tracePt t="43557" x="2971800" y="2890838"/>
          <p14:tracePt t="43566" x="3035300" y="2890838"/>
          <p14:tracePt t="43573" x="3108325" y="2890838"/>
          <p14:tracePt t="43582" x="3144838" y="2890838"/>
          <p14:tracePt t="43589" x="3200400" y="2890838"/>
          <p14:tracePt t="43598" x="3244850" y="2890838"/>
          <p14:tracePt t="43605" x="3281363" y="2890838"/>
          <p14:tracePt t="43616" x="3336925" y="2890838"/>
          <p14:tracePt t="43621" x="3390900" y="2890838"/>
          <p14:tracePt t="43631" x="3473450" y="2890838"/>
          <p14:tracePt t="43637" x="3527425" y="2890838"/>
          <p14:tracePt t="43648" x="3600450" y="2890838"/>
          <p14:tracePt t="43653" x="3673475" y="2890838"/>
          <p14:tracePt t="43661" x="3783013" y="2890838"/>
          <p14:tracePt t="43669" x="3892550" y="2890838"/>
          <p14:tracePt t="43677" x="4021138" y="2890838"/>
          <p14:tracePt t="43685" x="4165600" y="2890838"/>
          <p14:tracePt t="43693" x="4348163" y="2890838"/>
          <p14:tracePt t="43701" x="4530725" y="2890838"/>
          <p14:tracePt t="43709" x="4695825" y="2890838"/>
          <p14:tracePt t="43717" x="4868863" y="2890838"/>
          <p14:tracePt t="43726" x="5014913" y="2890838"/>
          <p14:tracePt t="43734" x="5122863" y="2890838"/>
          <p14:tracePt t="43742" x="5214938" y="2890838"/>
          <p14:tracePt t="43750" x="5278438" y="2890838"/>
          <p14:tracePt t="43758" x="5297488" y="2890838"/>
          <p14:tracePt t="43782" x="5314950" y="2890838"/>
          <p14:tracePt t="43821" x="5324475" y="2890838"/>
          <p14:tracePt t="43830" x="5341938" y="2890838"/>
          <p14:tracePt t="43838" x="5397500" y="2890838"/>
          <p14:tracePt t="43846" x="5507038" y="2890838"/>
          <p14:tracePt t="43855" x="5616575" y="2890838"/>
          <p14:tracePt t="43861" x="5724525" y="2890838"/>
          <p14:tracePt t="43869" x="5853113" y="2890838"/>
          <p14:tracePt t="43877" x="5953125" y="2917825"/>
          <p14:tracePt t="43900" x="6053138" y="2946400"/>
          <p14:tracePt t="43902" x="6089650" y="2946400"/>
          <p14:tracePt t="43909" x="6099175" y="2946400"/>
          <p14:tracePt t="43917" x="6116638" y="2954338"/>
          <p14:tracePt t="43925" x="6135688" y="2954338"/>
          <p14:tracePt t="43933" x="6145213" y="2954338"/>
          <p14:tracePt t="43989" x="6153150" y="2954338"/>
          <p14:tracePt t="43997" x="6181725" y="2954338"/>
          <p14:tracePt t="44013" x="6208713" y="2954338"/>
          <p14:tracePt t="44023" x="6218238" y="2954338"/>
          <p14:tracePt t="44031" x="6254750" y="2954338"/>
          <p14:tracePt t="44374" x="6245225" y="2982913"/>
          <p14:tracePt t="44382" x="6226175" y="2990850"/>
          <p14:tracePt t="44389" x="6181725" y="3000375"/>
          <p14:tracePt t="44398" x="6162675" y="3017838"/>
          <p14:tracePt t="44405" x="6153150" y="3017838"/>
          <p14:tracePt t="44416" x="6108700" y="3027363"/>
          <p14:tracePt t="44422" x="6080125" y="3036888"/>
          <p14:tracePt t="44435" x="6043613" y="3036888"/>
          <p14:tracePt t="44438" x="6026150" y="3036888"/>
          <p14:tracePt t="44479" x="6016625" y="3036888"/>
          <p14:tracePt t="44511" x="6007100" y="3027363"/>
          <p14:tracePt t="44617" x="5989638" y="3027363"/>
          <p14:tracePt t="44625" x="5972175" y="3036888"/>
          <p14:tracePt t="44634" x="5926138" y="3046413"/>
          <p14:tracePt t="44641" x="5899150" y="3054350"/>
          <p14:tracePt t="44651" x="5870575" y="3054350"/>
          <p14:tracePt t="44653" x="5816600" y="3082925"/>
          <p14:tracePt t="44661" x="5753100" y="3090863"/>
          <p14:tracePt t="44669" x="5680075" y="3100388"/>
          <p14:tracePt t="44677" x="5643563" y="3100388"/>
          <p14:tracePt t="44791" x="5661025" y="3090863"/>
          <p14:tracePt t="44942" x="5661025" y="3082925"/>
          <p14:tracePt t="44974" x="5670550" y="3082925"/>
          <p14:tracePt t="44989" x="5688013" y="3054350"/>
          <p14:tracePt t="45005" x="5688013" y="3036888"/>
          <p14:tracePt t="45013" x="5697538" y="3009900"/>
          <p14:tracePt t="45022" x="5707063" y="2973388"/>
          <p14:tracePt t="45030" x="5707063" y="2954338"/>
          <p14:tracePt t="45038" x="5707063" y="2936875"/>
          <p14:tracePt t="45049" x="5716588" y="2900363"/>
          <p14:tracePt t="45064" x="5716588" y="2890838"/>
          <p14:tracePt t="45069" x="5734050" y="2873375"/>
          <p14:tracePt t="45078" x="5734050" y="2863850"/>
          <p14:tracePt t="45085" x="5743575" y="2854325"/>
          <p14:tracePt t="45117" x="5743575" y="2844800"/>
          <p14:tracePt t="45126" x="5743575" y="2836863"/>
          <p14:tracePt t="45142" x="5743575" y="2827338"/>
          <p14:tracePt t="45149" x="5753100" y="2817813"/>
          <p14:tracePt t="45166" x="5761038" y="2800350"/>
          <p14:tracePt t="45327" x="5770563" y="2800350"/>
          <p14:tracePt t="45333" x="5780088" y="2800350"/>
          <p14:tracePt t="45350" x="5807075" y="2800350"/>
          <p14:tracePt t="45357" x="5816600" y="2800350"/>
          <p14:tracePt t="45365" x="5826125" y="2800350"/>
          <p14:tracePt t="45373" x="5834063" y="2800350"/>
          <p14:tracePt t="45382" x="5862638" y="2800350"/>
          <p14:tracePt t="45389" x="5870575" y="2800350"/>
          <p14:tracePt t="45398" x="5899150" y="2800350"/>
          <p14:tracePt t="45414" x="5907088" y="2800350"/>
          <p14:tracePt t="45710" x="5916613" y="2800350"/>
          <p14:tracePt t="45717" x="5916613" y="2827338"/>
          <p14:tracePt t="45725" x="5916613" y="2881313"/>
          <p14:tracePt t="45733" x="5916613" y="2917825"/>
          <p14:tracePt t="45741" x="5907088" y="2982913"/>
          <p14:tracePt t="45749" x="5880100" y="3027363"/>
          <p14:tracePt t="45757" x="5870575" y="3063875"/>
          <p14:tracePt t="45766" x="5843588" y="3109913"/>
          <p14:tracePt t="45782" x="5843588" y="3127375"/>
          <p14:tracePt t="45789" x="5843588" y="3136900"/>
          <p14:tracePt t="46065" x="5853113" y="3090863"/>
          <p14:tracePt t="46074" x="5962650" y="3090863"/>
          <p14:tracePt t="46085" x="6254750" y="3090863"/>
          <p14:tracePt t="46094" x="6362700" y="3090863"/>
          <p14:tracePt t="46101" x="6508750" y="3073400"/>
          <p14:tracePt t="46110" x="6637338" y="3073400"/>
          <p14:tracePt t="46117" x="6764338" y="3027363"/>
          <p14:tracePt t="46126" x="6846888" y="3017838"/>
          <p14:tracePt t="46134" x="6900863" y="3000375"/>
          <p14:tracePt t="46142" x="6946900" y="3000375"/>
          <p14:tracePt t="46149" x="6983413" y="2990850"/>
          <p14:tracePt t="46157" x="7019925" y="2973388"/>
          <p14:tracePt t="46173" x="7046913" y="2973388"/>
          <p14:tracePt t="46189" x="7056438" y="2963863"/>
          <p14:tracePt t="46658" x="7056438" y="2936875"/>
          <p14:tracePt t="46663" x="7056438" y="2881313"/>
          <p14:tracePt t="46669" x="7056438" y="2863850"/>
          <p14:tracePt t="46678" x="7056438" y="2827338"/>
          <p14:tracePt t="46686" x="7056438" y="2800350"/>
          <p14:tracePt t="46694" x="7056438" y="2754313"/>
          <p14:tracePt t="46701" x="7037388" y="2708275"/>
          <p14:tracePt t="46709" x="7037388" y="2681288"/>
          <p14:tracePt t="46717" x="7037388" y="2654300"/>
          <p14:tracePt t="46725" x="7037388" y="2617788"/>
          <p14:tracePt t="46734" x="7037388" y="2581275"/>
          <p14:tracePt t="46741" x="7037388" y="2562225"/>
          <p14:tracePt t="46749" x="7037388" y="2535238"/>
          <p14:tracePt t="46757" x="7037388" y="2517775"/>
          <p14:tracePt t="46767" x="7037388" y="2489200"/>
          <p14:tracePt t="46773" x="7037388" y="2471738"/>
          <p14:tracePt t="46782" x="7037388" y="2462213"/>
          <p14:tracePt t="46789" x="7037388" y="2452688"/>
          <p14:tracePt t="46798" x="7037388" y="2425700"/>
          <p14:tracePt t="46895" x="7046913" y="2425700"/>
          <p14:tracePt t="46999" x="7056438" y="2416175"/>
          <p14:tracePt t="47034" x="7083425" y="2416175"/>
          <p14:tracePt t="47043" x="7102475" y="2416175"/>
          <p14:tracePt t="47052" x="7156450" y="2416175"/>
          <p14:tracePt t="47056" x="7248525" y="2416175"/>
          <p14:tracePt t="47063" x="7339013" y="2416175"/>
          <p14:tracePt t="47069" x="7439025" y="2389188"/>
          <p14:tracePt t="47077" x="7548563" y="2389188"/>
          <p14:tracePt t="47085" x="7621588" y="2371725"/>
          <p14:tracePt t="47094" x="7731125" y="2371725"/>
          <p14:tracePt t="47101" x="7804150" y="2371725"/>
          <p14:tracePt t="47110" x="7850188" y="2371725"/>
          <p14:tracePt t="47117" x="7867650" y="2371725"/>
          <p14:tracePt t="47125" x="7885113" y="2371725"/>
          <p14:tracePt t="47261" x="7885113" y="2389188"/>
          <p14:tracePt t="47269" x="7885113" y="2408238"/>
          <p14:tracePt t="47277" x="7885113" y="2416175"/>
          <p14:tracePt t="47285" x="7885113" y="2435225"/>
          <p14:tracePt t="47293" x="7885113" y="2462213"/>
          <p14:tracePt t="47301" x="7885113" y="2481263"/>
          <p14:tracePt t="47309" x="7885113" y="2517775"/>
          <p14:tracePt t="47317" x="7885113" y="2571750"/>
          <p14:tracePt t="47325" x="7885113" y="2617788"/>
          <p14:tracePt t="47333" x="7885113" y="2644775"/>
          <p14:tracePt t="47341" x="7885113" y="2698750"/>
          <p14:tracePt t="47349" x="7877175" y="2763838"/>
          <p14:tracePt t="47357" x="7877175" y="2800350"/>
          <p14:tracePt t="47365" x="7877175" y="2854325"/>
          <p14:tracePt t="47373" x="7877175" y="2890838"/>
          <p14:tracePt t="47382" x="7877175" y="2927350"/>
          <p14:tracePt t="47389" x="7877175" y="2946400"/>
          <p14:tracePt t="47405" x="7877175" y="2963863"/>
          <p14:tracePt t="47415" x="7877175" y="2973388"/>
          <p14:tracePt t="47446" x="7877175" y="2982913"/>
          <p14:tracePt t="47494" x="7877175" y="2990850"/>
          <p14:tracePt t="47502" x="7877175" y="3009900"/>
          <p14:tracePt t="47534" x="7877175" y="3017838"/>
          <p14:tracePt t="47543" x="7877175" y="3027363"/>
          <p14:tracePt t="47549" x="7867650" y="3046413"/>
          <p14:tracePt t="47558" x="7821613" y="3063875"/>
          <p14:tracePt t="47565" x="7712075" y="3082925"/>
          <p14:tracePt t="47575" x="7639050" y="3082925"/>
          <p14:tracePt t="47585" x="7548563" y="3082925"/>
          <p14:tracePt t="47592" x="7475538" y="3082925"/>
          <p14:tracePt t="47602" x="7402513" y="3082925"/>
          <p14:tracePt t="47606" x="7348538" y="3082925"/>
          <p14:tracePt t="47617" x="7329488" y="3082925"/>
          <p14:tracePt t="47646" x="7319963" y="3082925"/>
          <p14:tracePt t="47653" x="7319963" y="3073400"/>
          <p14:tracePt t="47677" x="7319963" y="3063875"/>
          <p14:tracePt t="47718" x="7319963" y="3046413"/>
          <p14:tracePt t="47725" x="7312025" y="3036888"/>
          <p14:tracePt t="47742" x="7302500" y="3027363"/>
          <p14:tracePt t="47750" x="7302500" y="3000375"/>
          <p14:tracePt t="47758" x="7302500" y="2982913"/>
          <p14:tracePt t="47767" x="7302500" y="2954338"/>
          <p14:tracePt t="47773" x="7302500" y="2927350"/>
          <p14:tracePt t="47782" x="7292975" y="2873375"/>
          <p14:tracePt t="47789" x="7292975" y="2827338"/>
          <p14:tracePt t="47800" x="7283450" y="2800350"/>
          <p14:tracePt t="47806" x="7283450" y="2771775"/>
          <p14:tracePt t="47814" x="7283450" y="2735263"/>
          <p14:tracePt t="47821" x="7275513" y="2717800"/>
          <p14:tracePt t="47831" x="7275513" y="2708275"/>
          <p14:tracePt t="47837" x="7275513" y="2698750"/>
          <p14:tracePt t="47848" x="7275513" y="2690813"/>
          <p14:tracePt t="47854" x="7275513" y="2681288"/>
          <p14:tracePt t="47861" x="7275513" y="2662238"/>
          <p14:tracePt t="47869" x="7275513" y="2654300"/>
          <p14:tracePt t="47877" x="7275513" y="2644775"/>
          <p14:tracePt t="47899" x="7275513" y="2617788"/>
          <p14:tracePt t="47902" x="7275513" y="2571750"/>
          <p14:tracePt t="47910" x="7275513" y="2562225"/>
          <p14:tracePt t="47918" x="7275513" y="2554288"/>
          <p14:tracePt t="47926" x="7275513" y="2535238"/>
          <p14:tracePt t="47933" x="7275513" y="2517775"/>
          <p14:tracePt t="47942" x="7275513" y="2489200"/>
          <p14:tracePt t="47950" x="7275513" y="2481263"/>
          <p14:tracePt t="47966" x="7275513" y="2471738"/>
          <p14:tracePt t="48206" x="7275513" y="2481263"/>
          <p14:tracePt t="48230" x="7275513" y="2508250"/>
          <p14:tracePt t="48248" x="7292975" y="2525713"/>
          <p14:tracePt t="48256" x="7302500" y="2535238"/>
          <p14:tracePt t="48266" x="7312025" y="2554288"/>
          <p14:tracePt t="48273" x="7339013" y="2598738"/>
          <p14:tracePt t="48278" x="7356475" y="2617788"/>
          <p14:tracePt t="48286" x="7375525" y="2654300"/>
          <p14:tracePt t="48293" x="7375525" y="2681288"/>
          <p14:tracePt t="48301" x="7392988" y="2735263"/>
          <p14:tracePt t="48309" x="7392988" y="2781300"/>
          <p14:tracePt t="48317" x="7392988" y="2844800"/>
          <p14:tracePt t="48326" x="7392988" y="2936875"/>
          <p14:tracePt t="48333" x="7392988" y="3027363"/>
          <p14:tracePt t="48341" x="7392988" y="3155950"/>
          <p14:tracePt t="48349" x="7385050" y="3302000"/>
          <p14:tracePt t="48357" x="7375525" y="3455988"/>
          <p14:tracePt t="48365" x="7375525" y="3611563"/>
          <p14:tracePt t="48373" x="7375525" y="3775075"/>
          <p14:tracePt t="48382" x="7375525" y="3921125"/>
          <p14:tracePt t="48389" x="7375525" y="3976688"/>
          <p14:tracePt t="48431" x="7466013" y="4040188"/>
          <p14:tracePt t="48438" x="7521575" y="4049713"/>
          <p14:tracePt t="48447" x="7585075" y="4057650"/>
          <p14:tracePt t="48453" x="7648575" y="4086225"/>
          <p14:tracePt t="48465" x="7658100" y="4086225"/>
          <p14:tracePt t="48493" x="7667625" y="4086225"/>
          <p14:tracePt t="48509" x="7667625" y="4076700"/>
          <p14:tracePt t="48653" x="7667625" y="4049713"/>
          <p14:tracePt t="48669" x="7667625" y="4040188"/>
          <p14:tracePt t="48677" x="7667625" y="4013200"/>
          <p14:tracePt t="48686" x="7667625" y="4003675"/>
          <p14:tracePt t="48694" x="7685088" y="3984625"/>
          <p14:tracePt t="48702" x="7694613" y="3957638"/>
          <p14:tracePt t="48710" x="7694613" y="3948113"/>
          <p14:tracePt t="48734" x="7704138" y="3940175"/>
          <p14:tracePt t="48742" x="7712075" y="3911600"/>
          <p14:tracePt t="48758" x="7731125" y="3884613"/>
          <p14:tracePt t="48767" x="7740650" y="3875088"/>
          <p14:tracePt t="48773" x="7748588" y="3867150"/>
          <p14:tracePt t="48783" x="7758113" y="3848100"/>
          <p14:tracePt t="48789" x="7758113" y="3840163"/>
          <p14:tracePt t="48869" x="7758113" y="3848100"/>
          <p14:tracePt t="48877" x="7758113" y="3875088"/>
          <p14:tracePt t="48885" x="7740650" y="3903663"/>
          <p14:tracePt t="48893" x="7721600" y="3921125"/>
          <p14:tracePt t="48901" x="7685088" y="3948113"/>
          <p14:tracePt t="48909" x="7675563" y="3957638"/>
          <p14:tracePt t="48917" x="7667625" y="3967163"/>
          <p14:tracePt t="48925" x="7667625" y="3976688"/>
          <p14:tracePt t="48933" x="7648575" y="3994150"/>
          <p14:tracePt t="48941" x="7631113" y="4003675"/>
          <p14:tracePt t="48949" x="7612063" y="4021138"/>
          <p14:tracePt t="48957" x="7585075" y="4040188"/>
          <p14:tracePt t="48973" x="7585075" y="4049713"/>
          <p14:tracePt t="49062" x="7575550" y="4057650"/>
          <p14:tracePt t="49069" x="7567613" y="4057650"/>
          <p14:tracePt t="49078" x="7539038" y="4067175"/>
          <p14:tracePt t="49085" x="7512050" y="4067175"/>
          <p14:tracePt t="49093" x="7494588" y="4067175"/>
          <p14:tracePt t="49101" x="7466013" y="4067175"/>
          <p14:tracePt t="49109" x="7448550" y="4067175"/>
          <p14:tracePt t="49118" x="7429500" y="4067175"/>
          <p14:tracePt t="49125" x="7421563" y="4067175"/>
          <p14:tracePt t="49150" x="7402513" y="4076700"/>
          <p14:tracePt t="49158" x="7385050" y="4076700"/>
          <p14:tracePt t="49249" x="7366000" y="4094163"/>
          <p14:tracePt t="49615" x="7375525" y="4122738"/>
          <p14:tracePt t="49629" x="7412038" y="4130675"/>
          <p14:tracePt t="49639" x="7429500" y="4149725"/>
          <p14:tracePt t="49648" x="7439025" y="4159250"/>
          <p14:tracePt t="49654" x="7448550" y="4159250"/>
          <p14:tracePt t="49965" x="7448550" y="4149725"/>
          <p14:tracePt t="49973" x="7448550" y="4140200"/>
          <p14:tracePt t="49981" x="7448550" y="4113213"/>
          <p14:tracePt t="49990" x="7421563" y="4086225"/>
          <p14:tracePt t="49998" x="7412038" y="4067175"/>
          <p14:tracePt t="50005" x="7402513" y="4057650"/>
          <p14:tracePt t="50014" x="7392988" y="4040188"/>
          <p14:tracePt t="50021" x="7375525" y="4030663"/>
          <p14:tracePt t="50031" x="7366000" y="4013200"/>
          <p14:tracePt t="50037" x="7366000" y="4003675"/>
          <p14:tracePt t="50069" x="7366000" y="3984625"/>
          <p14:tracePt t="50077" x="7366000" y="3976688"/>
          <p14:tracePt t="50094" x="7366000" y="3957638"/>
          <p14:tracePt t="50102" x="7366000" y="3948113"/>
          <p14:tracePt t="50110" x="7366000" y="3930650"/>
          <p14:tracePt t="50117" x="7375525" y="3921125"/>
          <p14:tracePt t="50133" x="7385050" y="3911600"/>
          <p14:tracePt t="50303" x="7392988" y="3911600"/>
          <p14:tracePt t="50312" x="7402513" y="3911600"/>
          <p14:tracePt t="50323" x="7429500" y="3911600"/>
          <p14:tracePt t="50326" x="7466013" y="3911600"/>
          <p14:tracePt t="50334" x="7494588" y="3911600"/>
          <p14:tracePt t="50342" x="7512050" y="3911600"/>
          <p14:tracePt t="50349" x="7521575" y="3911600"/>
          <p14:tracePt t="50357" x="7539038" y="3894138"/>
          <p14:tracePt t="50373" x="7558088" y="3894138"/>
          <p14:tracePt t="50382" x="7567613" y="3894138"/>
          <p14:tracePt t="50389" x="7594600" y="3894138"/>
          <p14:tracePt t="50399" x="7602538" y="3894138"/>
          <p14:tracePt t="50405" x="7612063" y="3894138"/>
          <p14:tracePt t="50429" x="7621588" y="3894138"/>
          <p14:tracePt t="50454" x="7639050" y="3884613"/>
          <p14:tracePt t="50462" x="7648575" y="3884613"/>
          <p14:tracePt t="50470" x="7667625" y="3884613"/>
          <p14:tracePt t="50478" x="7675563" y="3884613"/>
          <p14:tracePt t="50520" x="7685088" y="3875088"/>
          <p14:tracePt t="50669" x="7685088" y="3884613"/>
          <p14:tracePt t="50677" x="7685088" y="3903663"/>
          <p14:tracePt t="50685" x="7685088" y="3921125"/>
          <p14:tracePt t="50693" x="7658100" y="3967163"/>
          <p14:tracePt t="50701" x="7648575" y="3976688"/>
          <p14:tracePt t="50709" x="7621588" y="4003675"/>
          <p14:tracePt t="50717" x="7612063" y="4021138"/>
          <p14:tracePt t="50725" x="7585075" y="4049713"/>
          <p14:tracePt t="50733" x="7558088" y="4086225"/>
          <p14:tracePt t="50742" x="7539038" y="4103688"/>
          <p14:tracePt t="50749" x="7521575" y="4122738"/>
          <p14:tracePt t="50757" x="7502525" y="4140200"/>
          <p14:tracePt t="50767" x="7485063" y="4159250"/>
          <p14:tracePt t="50774" x="7475538" y="4167188"/>
          <p14:tracePt t="50785" x="7466013" y="4176713"/>
          <p14:tracePt t="50790" x="7458075" y="4186238"/>
          <p14:tracePt t="50801" x="7458075" y="4195763"/>
          <p14:tracePt t="50888" x="7439025" y="4195763"/>
          <p14:tracePt t="50903" x="7412038" y="4213225"/>
          <p14:tracePt t="51081" x="7392988" y="4222750"/>
          <p14:tracePt t="51089" x="7375525" y="4232275"/>
          <p14:tracePt t="51097" x="7356475" y="4232275"/>
          <p14:tracePt t="51104" x="7339013" y="4232275"/>
          <p14:tracePt t="51110" x="7312025" y="4240213"/>
          <p14:tracePt t="51117" x="7302500" y="4240213"/>
          <p14:tracePt t="51231" x="7292975" y="4240213"/>
          <p14:tracePt t="51271" x="7292975" y="4232275"/>
          <p14:tracePt t="51282" x="7292975" y="4222750"/>
          <p14:tracePt t="51288" x="7292975" y="4213225"/>
          <p14:tracePt t="51302" x="7312025" y="4159250"/>
          <p14:tracePt t="51318" x="7319963" y="4140200"/>
          <p14:tracePt t="51326" x="7329488" y="4140200"/>
          <p14:tracePt t="51334" x="7329488" y="4130675"/>
          <p14:tracePt t="51342" x="7356475" y="4103688"/>
          <p14:tracePt t="51349" x="7356475" y="4086225"/>
          <p14:tracePt t="51358" x="7392988" y="4067175"/>
          <p14:tracePt t="51365" x="7412038" y="4040188"/>
          <p14:tracePt t="51373" x="7421563" y="4040188"/>
          <p14:tracePt t="51383" x="7421563" y="4030663"/>
          <p14:tracePt t="51389" x="7421563" y="4013200"/>
          <p14:tracePt t="51397" x="7448550" y="3994150"/>
          <p14:tracePt t="51406" x="7448550" y="3984625"/>
          <p14:tracePt t="51420" x="7458075" y="3976688"/>
          <p14:tracePt t="51437" x="7466013" y="3967163"/>
          <p14:tracePt t="51638" x="7448550" y="4003675"/>
          <p14:tracePt t="51646" x="7429500" y="4021138"/>
          <p14:tracePt t="51653" x="7392988" y="4030663"/>
          <p14:tracePt t="51661" x="7375525" y="4040188"/>
          <p14:tracePt t="51669" x="7348538" y="4067175"/>
          <p14:tracePt t="51678" x="7329488" y="4076700"/>
          <p14:tracePt t="51685" x="7312025" y="4094163"/>
          <p14:tracePt t="51693" x="7292975" y="4094163"/>
          <p14:tracePt t="51701" x="7283450" y="4103688"/>
          <p14:tracePt t="51983" x="7275513" y="4113213"/>
          <p14:tracePt t="51991" x="7275513" y="4130675"/>
          <p14:tracePt t="51998" x="7275513" y="4149725"/>
          <p14:tracePt t="52005" x="7275513" y="4159250"/>
          <p14:tracePt t="52014" x="7275513" y="4167188"/>
          <p14:tracePt t="52021" x="7275513" y="4176713"/>
          <p14:tracePt t="52045" x="7275513" y="4186238"/>
          <p14:tracePt t="52126" x="7275513" y="4213225"/>
          <p14:tracePt t="52134" x="7275513" y="4232275"/>
          <p14:tracePt t="52142" x="7275513" y="4259263"/>
          <p14:tracePt t="52150" x="7275513" y="4276725"/>
          <p14:tracePt t="52157" x="7312025" y="4295775"/>
          <p14:tracePt t="52165" x="7348538" y="4332288"/>
          <p14:tracePt t="52173" x="7392988" y="4359275"/>
          <p14:tracePt t="52182" x="7429500" y="4368800"/>
          <p14:tracePt t="52189" x="7448550" y="4386263"/>
          <p14:tracePt t="52197" x="7458075" y="4386263"/>
          <p14:tracePt t="52253" x="7466013" y="4386263"/>
          <p14:tracePt t="52270" x="7466013" y="4376738"/>
          <p14:tracePt t="52278" x="7466013" y="4368800"/>
          <p14:tracePt t="52293" x="7466013" y="4359275"/>
          <p14:tracePt t="52301" x="7466013" y="4349750"/>
          <p14:tracePt t="52477" x="7466013" y="4340225"/>
          <p14:tracePt t="52493" x="7412038" y="4340225"/>
          <p14:tracePt t="52501" x="7356475" y="4340225"/>
          <p14:tracePt t="52510" x="7302500" y="4340225"/>
          <p14:tracePt t="52517" x="7239000" y="4359275"/>
          <p14:tracePt t="52526" x="7219950" y="4368800"/>
          <p14:tracePt t="52542" x="7192963" y="4376738"/>
          <p14:tracePt t="52565" x="7175500" y="4395788"/>
          <p14:tracePt t="52573" x="7165975" y="4405313"/>
          <p14:tracePt t="52582" x="7146925" y="4413250"/>
          <p14:tracePt t="52589" x="7119938" y="4432300"/>
          <p14:tracePt t="52597" x="7083425" y="4449763"/>
          <p14:tracePt t="52605" x="7065963" y="4468813"/>
          <p14:tracePt t="52614" x="7037388" y="4486275"/>
          <p14:tracePt t="52622" x="7019925" y="4514850"/>
          <p14:tracePt t="52631" x="6983413" y="4532313"/>
          <p14:tracePt t="52638" x="6964363" y="4551363"/>
          <p14:tracePt t="52648" x="6946900" y="4568825"/>
          <p14:tracePt t="52654" x="6937375" y="4568825"/>
          <p14:tracePt t="52664" x="6919913" y="4587875"/>
          <p14:tracePt t="52677" x="6910388" y="4595813"/>
          <p14:tracePt t="52885" x="6900863" y="4614863"/>
          <p14:tracePt t="52901" x="6873875" y="4632325"/>
          <p14:tracePt t="52918" x="6856413" y="4651375"/>
          <p14:tracePt t="52926" x="6846888" y="4660900"/>
          <p14:tracePt t="52934" x="6837363" y="4687888"/>
          <p14:tracePt t="52950" x="6837363" y="4697413"/>
          <p14:tracePt t="52959" x="6819900" y="4732338"/>
          <p14:tracePt t="52965" x="6810375" y="4741863"/>
          <p14:tracePt t="52982" x="6800850" y="4768850"/>
          <p14:tracePt t="53279" x="6837363" y="4751388"/>
          <p14:tracePt t="53285" x="6883400" y="4714875"/>
          <p14:tracePt t="53293" x="6929438" y="4687888"/>
          <p14:tracePt t="53301" x="6973888" y="4668838"/>
          <p14:tracePt t="53309" x="7019925" y="4641850"/>
          <p14:tracePt t="53317" x="7065963" y="4624388"/>
          <p14:tracePt t="53325" x="7092950" y="4605338"/>
          <p14:tracePt t="53333" x="7119938" y="4595813"/>
          <p14:tracePt t="53342" x="7156450" y="4568825"/>
          <p14:tracePt t="53349" x="7175500" y="4559300"/>
          <p14:tracePt t="53357" x="7183438" y="4551363"/>
          <p14:tracePt t="53366" x="7192963" y="4551363"/>
          <p14:tracePt t="53454" x="7212013" y="4551363"/>
          <p14:tracePt t="53480" x="7219950" y="4551363"/>
          <p14:tracePt t="53485" x="7229475" y="4551363"/>
          <p14:tracePt t="53734" x="7239000" y="4541838"/>
          <p14:tracePt t="53741" x="7248525" y="4541838"/>
          <p14:tracePt t="53758" x="7248525" y="4532313"/>
          <p14:tracePt t="53871" x="7248525" y="4522788"/>
          <p14:tracePt t="53880" x="7248525" y="4514850"/>
          <p14:tracePt t="53885" x="7248525" y="4486275"/>
          <p14:tracePt t="53901" x="7248525" y="4468813"/>
          <p14:tracePt t="53909" x="7265988" y="4449763"/>
          <p14:tracePt t="53925" x="7265988" y="4441825"/>
          <p14:tracePt t="53949" x="7275513" y="4422775"/>
          <p14:tracePt t="54083" x="7283450" y="4386263"/>
          <p14:tracePt t="54086" x="7292975" y="4386263"/>
          <p14:tracePt t="54093" x="7312025" y="4376738"/>
          <p14:tracePt t="54110" x="7319963" y="4368800"/>
          <p14:tracePt t="54118" x="7319963" y="4359275"/>
          <p14:tracePt t="54125" x="7348538" y="4340225"/>
          <p14:tracePt t="54150" x="7348538" y="4332288"/>
          <p14:tracePt t="54541" x="7348538" y="4322763"/>
          <p14:tracePt t="55038" x="7339013" y="4313238"/>
          <p14:tracePt t="55181" x="7319963" y="4303713"/>
          <p14:tracePt t="55189" x="7312025" y="4303713"/>
          <p14:tracePt t="55197" x="7302500" y="4303713"/>
          <p14:tracePt t="55325" x="7292975" y="4303713"/>
          <p14:tracePt t="55437" x="7312025" y="4295775"/>
          <p14:tracePt t="55445" x="7329488" y="4286250"/>
          <p14:tracePt t="55454" x="7339013" y="4286250"/>
          <p14:tracePt t="55462" x="7366000" y="4276725"/>
          <p14:tracePt t="55469" x="7402513" y="4249738"/>
          <p14:tracePt t="55477" x="7429500" y="4232275"/>
          <p14:tracePt t="55485" x="7458075" y="4232275"/>
          <p14:tracePt t="55504" x="7502525" y="4140200"/>
          <p14:tracePt t="55510" x="7521575" y="4140200"/>
          <p14:tracePt t="55519" x="7558088" y="4130675"/>
          <p14:tracePt t="55526" x="7567613" y="4122738"/>
          <p14:tracePt t="55536" x="7567613" y="4113213"/>
          <p14:tracePt t="55638" x="7567613" y="4122738"/>
          <p14:tracePt t="55645" x="7548563" y="4140200"/>
          <p14:tracePt t="55654" x="7539038" y="4149725"/>
          <p14:tracePt t="55664" x="7531100" y="4159250"/>
          <p14:tracePt t="55671" x="7521575" y="4167188"/>
          <p14:tracePt t="55682" x="7512050" y="4167188"/>
          <p14:tracePt t="55685" x="7512050" y="4176713"/>
          <p14:tracePt t="55790" x="7485063" y="4176713"/>
          <p14:tracePt t="55798" x="7475538" y="4186238"/>
          <p14:tracePt t="55805" x="7466013" y="4195763"/>
          <p14:tracePt t="55814" x="7448550" y="4203700"/>
          <p14:tracePt t="55829" x="7439025" y="4203700"/>
          <p14:tracePt t="55838" x="7429500" y="4203700"/>
          <p14:tracePt t="55975" x="7402513" y="4213225"/>
          <p14:tracePt t="56023" x="7392988" y="4222750"/>
          <p14:tracePt t="56158" x="7402513" y="4213225"/>
          <p14:tracePt t="56166" x="7412038" y="4195763"/>
          <p14:tracePt t="56175" x="7429500" y="4159250"/>
          <p14:tracePt t="56183" x="7458075" y="4122738"/>
          <p14:tracePt t="56199" x="7466013" y="4113213"/>
          <p14:tracePt t="56206" x="7475538" y="4113213"/>
          <p14:tracePt t="56216" x="7494588" y="4103688"/>
          <p14:tracePt t="56233" x="7502525" y="4094163"/>
          <p14:tracePt t="56630" x="7502525" y="4086225"/>
          <p14:tracePt t="56654" x="7502525" y="4076700"/>
          <p14:tracePt t="56791" x="7494588" y="4067175"/>
          <p14:tracePt t="56797" x="7466013" y="4067175"/>
          <p14:tracePt t="56806" x="7429500" y="4067175"/>
          <p14:tracePt t="56815" x="7421563" y="4067175"/>
          <p14:tracePt t="56822" x="7402513" y="4067175"/>
          <p14:tracePt t="56870" x="7392988" y="4057650"/>
          <p14:tracePt t="56886" x="7392988" y="4049713"/>
          <p14:tracePt t="56966" x="7385050" y="4040188"/>
          <p14:tracePt t="56998" x="7366000" y="4040188"/>
          <p14:tracePt t="57014" x="7356475" y="4040188"/>
          <p14:tracePt t="57046" x="7348538" y="4040188"/>
          <p14:tracePt t="57118" x="7329488" y="4030663"/>
          <p14:tracePt t="57134" x="7319963" y="4030663"/>
          <p14:tracePt t="57142" x="7312025" y="4030663"/>
          <p14:tracePt t="57158" x="7283450" y="4030663"/>
          <p14:tracePt t="57166" x="7265988" y="4030663"/>
          <p14:tracePt t="57190" x="7256463" y="4030663"/>
          <p14:tracePt t="57454" x="7256463" y="4021138"/>
          <p14:tracePt t="57464" x="7256463" y="4013200"/>
          <p14:tracePt t="57470" x="7256463" y="4003675"/>
          <p14:tracePt t="57478" x="7256463" y="3976688"/>
          <p14:tracePt t="57486" x="7256463" y="3957638"/>
          <p14:tracePt t="57494" x="7256463" y="3930650"/>
          <p14:tracePt t="57502" x="7256463" y="3921125"/>
          <p14:tracePt t="57510" x="7256463" y="3903663"/>
          <p14:tracePt t="57518" x="7256463" y="3875088"/>
          <p14:tracePt t="57534" x="7256463" y="3867150"/>
          <p14:tracePt t="57542" x="7256463" y="3857625"/>
          <p14:tracePt t="57615" x="7256463" y="3848100"/>
          <p14:tracePt t="58022" x="7248525" y="3848100"/>
          <p14:tracePt t="58406" x="7248525" y="3867150"/>
          <p14:tracePt t="58438" x="7248525" y="3875088"/>
          <p14:tracePt t="58726" x="7248525" y="3884613"/>
          <p14:tracePt t="58734" x="7329488" y="3884613"/>
          <p14:tracePt t="58742" x="7412038" y="3884613"/>
          <p14:tracePt t="58750" x="7502525" y="3884613"/>
          <p14:tracePt t="58758" x="7575550" y="3884613"/>
          <p14:tracePt t="58767" x="7612063" y="3884613"/>
          <p14:tracePt t="58774" x="7621588" y="3884613"/>
          <p14:tracePt t="58782" x="7631113" y="3875088"/>
          <p14:tracePt t="59046" x="7639050" y="3867150"/>
          <p14:tracePt t="59054" x="7658100" y="3867150"/>
          <p14:tracePt t="59064" x="7685088" y="3840163"/>
          <p14:tracePt t="59069" x="7694613" y="3840163"/>
          <p14:tracePt t="59081" x="7712075" y="3821113"/>
          <p14:tracePt t="59086" x="7721600" y="3811588"/>
          <p14:tracePt t="59097" x="7721600" y="3803650"/>
          <p14:tracePt t="59102" x="7721600" y="3794125"/>
          <p14:tracePt t="59134" x="7731125" y="3784600"/>
          <p14:tracePt t="59150" x="7740650" y="3775075"/>
          <p14:tracePt t="59166" x="7758113" y="3767138"/>
          <p14:tracePt t="59174" x="7767638" y="3767138"/>
          <p14:tracePt t="59182" x="7785100" y="3757613"/>
          <p14:tracePt t="59190" x="7804150" y="3757613"/>
          <p14:tracePt t="59198" x="7813675" y="3757613"/>
          <p14:tracePt t="59215" x="7821613" y="3757613"/>
          <p14:tracePt t="59231" x="7831138" y="3757613"/>
          <p14:tracePt t="59262" x="7840663" y="3757613"/>
          <p14:tracePt t="59279" x="7831138" y="3757613"/>
          <p14:tracePt t="59286" x="7821613" y="3767138"/>
          <p14:tracePt t="59294" x="7794625" y="3784600"/>
          <p14:tracePt t="59302" x="7777163" y="3803650"/>
          <p14:tracePt t="59310" x="7758113" y="3840163"/>
          <p14:tracePt t="59318" x="7740650" y="3857625"/>
          <p14:tracePt t="59326" x="7675563" y="3894138"/>
          <p14:tracePt t="59334" x="7648575" y="3921125"/>
          <p14:tracePt t="59342" x="7602538" y="3957638"/>
          <p14:tracePt t="59350" x="7539038" y="4013200"/>
          <p14:tracePt t="59358" x="7502525" y="4030663"/>
          <p14:tracePt t="59367" x="7429500" y="4067175"/>
          <p14:tracePt t="59374" x="7402513" y="4086225"/>
          <p14:tracePt t="59383" x="7356475" y="4122738"/>
          <p14:tracePt t="59390" x="7319963" y="4140200"/>
          <p14:tracePt t="59399" x="7283450" y="4167188"/>
          <p14:tracePt t="59406" x="7248525" y="4186238"/>
          <p14:tracePt t="59414" x="7192963" y="4232275"/>
          <p14:tracePt t="59422" x="7092950" y="4259263"/>
          <p14:tracePt t="59431" x="7010400" y="4303713"/>
          <p14:tracePt t="59438" x="6929438" y="4340225"/>
          <p14:tracePt t="59447" x="6856413" y="4386263"/>
          <p14:tracePt t="59454" x="6819900" y="4405313"/>
          <p14:tracePt t="59463" x="6791325" y="4422775"/>
          <p14:tracePt t="59469" x="6773863" y="4432300"/>
          <p14:tracePt t="59480" x="6746875" y="4441825"/>
          <p14:tracePt t="59486" x="6737350" y="4449763"/>
          <p14:tracePt t="59494" x="6718300" y="4468813"/>
          <p14:tracePt t="59517" x="6710363" y="4478338"/>
          <p14:tracePt t="59525" x="6700838" y="4486275"/>
          <p14:tracePt t="59533" x="6691313" y="4486275"/>
          <p14:tracePt t="59541" x="6673850" y="4505325"/>
          <p14:tracePt t="59549" x="6673850" y="4522788"/>
          <p14:tracePt t="59557" x="6654800" y="4541838"/>
          <p14:tracePt t="59565" x="6637338" y="4568825"/>
          <p14:tracePt t="59582" x="6637338" y="4595813"/>
          <p14:tracePt t="59589" x="6637338" y="4605338"/>
          <p14:tracePt t="59599" x="6627813" y="4624388"/>
          <p14:tracePt t="59605" x="6610350" y="4641850"/>
          <p14:tracePt t="59622" x="6600825" y="4651375"/>
          <p14:tracePt t="59663" x="6591300" y="4660900"/>
          <p14:tracePt t="59718" x="6581775" y="4668838"/>
          <p14:tracePt t="59726" x="6581775" y="4678363"/>
          <p14:tracePt t="59734" x="6581775" y="4687888"/>
          <p14:tracePt t="59742" x="6564313" y="4714875"/>
          <p14:tracePt t="59758" x="6564313" y="4724400"/>
          <p14:tracePt t="59766" x="6564313" y="4741863"/>
          <p14:tracePt t="59782" x="6564313" y="4760913"/>
          <p14:tracePt t="59790" x="6564313" y="4768850"/>
          <p14:tracePt t="59894" x="6564313" y="4760913"/>
          <p14:tracePt t="59902" x="6564313" y="4732338"/>
          <p14:tracePt t="59910" x="6573838" y="4724400"/>
          <p14:tracePt t="59918" x="6600825" y="4714875"/>
          <p14:tracePt t="60030" x="6610350" y="4714875"/>
          <p14:tracePt t="60286" x="6618288" y="4714875"/>
          <p14:tracePt t="60342" x="6627813" y="4714875"/>
          <p14:tracePt t="60350" x="6654800" y="4687888"/>
          <p14:tracePt t="60358" x="6654800" y="4678363"/>
          <p14:tracePt t="60390" x="6654800" y="4668838"/>
          <p14:tracePt t="60399" x="6681788" y="4651375"/>
          <p14:tracePt t="60406" x="6691313" y="4641850"/>
          <p14:tracePt t="60415" x="6691313" y="4632325"/>
          <p14:tracePt t="60422" x="6700838" y="4632325"/>
          <p14:tracePt t="60502" x="6700838" y="4614863"/>
          <p14:tracePt t="60518" x="6700838" y="4605338"/>
          <p14:tracePt t="60526" x="6727825" y="4605338"/>
          <p14:tracePt t="60534" x="6746875" y="4587875"/>
          <p14:tracePt t="60542" x="6764338" y="4578350"/>
          <p14:tracePt t="60550" x="6783388" y="4559300"/>
          <p14:tracePt t="60557" x="6800850" y="4551363"/>
          <p14:tracePt t="60566" x="6819900" y="4551363"/>
          <p14:tracePt t="60574" x="6827838" y="4551363"/>
          <p14:tracePt t="60581" x="6837363" y="4541838"/>
          <p14:tracePt t="60590" x="6856413" y="4541838"/>
          <p14:tracePt t="60602" x="6883400" y="4532313"/>
          <p14:tracePt t="60606" x="6910388" y="4532313"/>
          <p14:tracePt t="60617" x="6929438" y="4532313"/>
          <p14:tracePt t="60622" x="6956425" y="4532313"/>
          <p14:tracePt t="60639" x="6964363" y="4514850"/>
          <p14:tracePt t="60677" x="6973888" y="4514850"/>
          <p14:tracePt t="60685" x="7000875" y="4505325"/>
          <p14:tracePt t="60693" x="7010400" y="4495800"/>
          <p14:tracePt t="60798" x="7000875" y="4495800"/>
          <p14:tracePt t="60855" x="6992938" y="4505325"/>
          <p14:tracePt t="60959" x="7000875" y="4505325"/>
          <p14:tracePt t="60968" x="7010400" y="4505325"/>
          <p14:tracePt t="60977" x="7019925" y="4495800"/>
          <p14:tracePt t="60990" x="7037388" y="4468813"/>
          <p14:tracePt t="61030" x="7046913" y="4468813"/>
          <p14:tracePt t="61054" x="7056438" y="4468813"/>
          <p14:tracePt t="61070" x="7073900" y="4468813"/>
          <p14:tracePt t="61078" x="7083425" y="4468813"/>
          <p14:tracePt t="61087" x="7092950" y="4468813"/>
          <p14:tracePt t="61096" x="7119938" y="4468813"/>
          <p14:tracePt t="61102" x="7129463" y="4468813"/>
          <p14:tracePt t="61110" x="7138988" y="4468813"/>
          <p14:tracePt t="61118" x="7146925" y="4468813"/>
          <p14:tracePt t="61126" x="7156450" y="4468813"/>
          <p14:tracePt t="61192" x="7165975" y="4468813"/>
          <p14:tracePt t="61223" x="7175500" y="4468813"/>
          <p14:tracePt t="61231" x="7183438" y="4468813"/>
          <p14:tracePt t="61278" x="7192963" y="4468813"/>
          <p14:tracePt t="61286" x="7219950" y="4468813"/>
          <p14:tracePt t="61295" x="7239000" y="4468813"/>
          <p14:tracePt t="61302" x="7265988" y="4468813"/>
          <p14:tracePt t="61310" x="7302500" y="4478338"/>
          <p14:tracePt t="61318" x="7348538" y="4478338"/>
          <p14:tracePt t="61326" x="7375525" y="4478338"/>
          <p14:tracePt t="61334" x="7421563" y="4495800"/>
          <p14:tracePt t="61342" x="7448550" y="4495800"/>
          <p14:tracePt t="61350" x="7458075" y="4495800"/>
          <p14:tracePt t="61453" x="7466013" y="4495800"/>
          <p14:tracePt t="61469" x="7466013" y="4486275"/>
          <p14:tracePt t="61479" x="7466013" y="4478338"/>
          <p14:tracePt t="61487" x="7466013" y="4449763"/>
          <p14:tracePt t="61495" x="7466013" y="4432300"/>
          <p14:tracePt t="61502" x="7466013" y="4395788"/>
          <p14:tracePt t="61511" x="7466013" y="4349750"/>
          <p14:tracePt t="61518" x="7466013" y="4332288"/>
          <p14:tracePt t="61526" x="7466013" y="4295775"/>
          <p14:tracePt t="61534" x="7466013" y="4286250"/>
          <p14:tracePt t="61542" x="7448550" y="4240213"/>
          <p14:tracePt t="61549" x="7448550" y="4232275"/>
          <p14:tracePt t="61557" x="7448550" y="4213225"/>
          <p14:tracePt t="61566" x="7448550" y="4195763"/>
          <p14:tracePt t="61573" x="7448550" y="4186238"/>
          <p14:tracePt t="61581" x="7448550" y="4159250"/>
          <p14:tracePt t="61589" x="7448550" y="4140200"/>
          <p14:tracePt t="61605" x="7448550" y="4130675"/>
          <p14:tracePt t="61769" x="7448550" y="4140200"/>
          <p14:tracePt t="61781" x="7448550" y="4167188"/>
          <p14:tracePt t="61789" x="7448550" y="4186238"/>
          <p14:tracePt t="61797" x="7466013" y="4203700"/>
          <p14:tracePt t="61805" x="7494588" y="4222750"/>
          <p14:tracePt t="61814" x="7521575" y="4249738"/>
          <p14:tracePt t="61822" x="7539038" y="4259263"/>
          <p14:tracePt t="61830" x="7567613" y="4268788"/>
          <p14:tracePt t="61837" x="7594600" y="4268788"/>
          <p14:tracePt t="61847" x="7602538" y="4276725"/>
          <p14:tracePt t="62001" x="7612063" y="4276725"/>
          <p14:tracePt t="62009" x="7631113" y="4276725"/>
          <p14:tracePt t="62019" x="7648575" y="4268788"/>
          <p14:tracePt t="62032" x="7648575" y="4259263"/>
          <p14:tracePt t="62038" x="7658100" y="4249738"/>
          <p14:tracePt t="62063" x="7667625" y="4240213"/>
          <p14:tracePt t="62078" x="7667625" y="4222750"/>
          <p14:tracePt t="62085" x="7675563" y="4213225"/>
          <p14:tracePt t="62109" x="7685088" y="4213225"/>
          <p14:tracePt t="62161" x="7685088" y="4203700"/>
          <p14:tracePt t="62310" x="7694613" y="4203700"/>
          <p14:tracePt t="62317" x="7731125" y="4203700"/>
          <p14:tracePt t="62326" x="7740650" y="4203700"/>
          <p14:tracePt t="62342" x="7758113" y="4203700"/>
          <p14:tracePt t="62358" x="7767638" y="4203700"/>
          <p14:tracePt t="62374" x="7777163" y="4203700"/>
          <p14:tracePt t="62398" x="7777163" y="4195763"/>
          <p14:tracePt t="62406" x="7794625" y="4195763"/>
          <p14:tracePt t="62431" x="7804150" y="4186238"/>
          <p14:tracePt t="62439" x="7813675" y="4176713"/>
          <p14:tracePt t="62449" x="7821613" y="4167188"/>
          <p14:tracePt t="62463" x="7821613" y="4159250"/>
          <p14:tracePt t="62485" x="7821613" y="4149725"/>
          <p14:tracePt t="62558" x="7813675" y="4149725"/>
          <p14:tracePt t="62566" x="7804150" y="4167188"/>
          <p14:tracePt t="62574" x="7785100" y="4195763"/>
          <p14:tracePt t="62582" x="7767638" y="4240213"/>
          <p14:tracePt t="62590" x="7748588" y="4240213"/>
          <p14:tracePt t="62599" x="7731125" y="4259263"/>
          <p14:tracePt t="62608" x="7721600" y="4276725"/>
          <p14:tracePt t="62614" x="7704138" y="4295775"/>
          <p14:tracePt t="62630" x="7694613" y="4303713"/>
          <p14:tracePt t="62638" x="7685088" y="4313238"/>
          <p14:tracePt t="62649" x="7675563" y="4332288"/>
          <p14:tracePt t="62653" x="7667625" y="4332288"/>
          <p14:tracePt t="62664" x="7658100" y="4340225"/>
          <p14:tracePt t="62669" x="7648575" y="4359275"/>
          <p14:tracePt t="62680" x="7631113" y="4376738"/>
          <p14:tracePt t="62685" x="7621588" y="4386263"/>
          <p14:tracePt t="62693" x="7612063" y="4405313"/>
          <p14:tracePt t="62701" x="7602538" y="4413250"/>
          <p14:tracePt t="62718" x="7594600" y="4422775"/>
          <p14:tracePt t="62726" x="7575550" y="4432300"/>
          <p14:tracePt t="62958" x="7575550" y="4459288"/>
          <p14:tracePt t="62966" x="7575550" y="4468813"/>
          <p14:tracePt t="62974" x="7558088" y="4495800"/>
          <p14:tracePt t="62981" x="7531100" y="4505325"/>
          <p14:tracePt t="62990" x="7512050" y="4522788"/>
          <p14:tracePt t="63006" x="7494588" y="4541838"/>
          <p14:tracePt t="63293" x="7502525" y="4541838"/>
          <p14:tracePt t="63301" x="7521575" y="4541838"/>
          <p14:tracePt t="63309" x="7531100" y="4532313"/>
          <p14:tracePt t="63366" x="7539038" y="4522788"/>
          <p14:tracePt t="63374" x="7539038" y="4514850"/>
          <p14:tracePt t="63390" x="7548563" y="4514850"/>
          <p14:tracePt t="63414" x="7548563" y="4505325"/>
          <p14:tracePt t="63429" x="7558088" y="4495800"/>
          <p14:tracePt t="63437" x="7575550" y="4486275"/>
          <p14:tracePt t="63462" x="7594600" y="4478338"/>
          <p14:tracePt t="63470" x="7594600" y="4468813"/>
          <p14:tracePt t="63478" x="7602538" y="4459288"/>
          <p14:tracePt t="63485" x="7621588" y="4449763"/>
          <p14:tracePt t="63494" x="7639050" y="4441825"/>
          <p14:tracePt t="63510" x="7667625" y="4432300"/>
          <p14:tracePt t="63517" x="7675563" y="4413250"/>
          <p14:tracePt t="63525" x="7694613" y="4405313"/>
          <p14:tracePt t="63533" x="7704138" y="4395788"/>
          <p14:tracePt t="63541" x="7721600" y="4395788"/>
          <p14:tracePt t="63549" x="7731125" y="4368800"/>
          <p14:tracePt t="63557" x="7758113" y="4359275"/>
          <p14:tracePt t="63565" x="7767638" y="4340225"/>
          <p14:tracePt t="63573" x="7767638" y="4313238"/>
          <p14:tracePt t="63581" x="7777163" y="4303713"/>
          <p14:tracePt t="63589" x="7777163" y="4295775"/>
          <p14:tracePt t="63597" x="7785100" y="4286250"/>
          <p14:tracePt t="63614" x="7794625" y="4276725"/>
          <p14:tracePt t="63864" x="7777163" y="4286250"/>
          <p14:tracePt t="63873" x="7767638" y="4286250"/>
          <p14:tracePt t="63952" x="7758113" y="4286250"/>
          <p14:tracePt t="63962" x="7748588" y="4295775"/>
          <p14:tracePt t="63971" x="7731125" y="4303713"/>
          <p14:tracePt t="63975" x="7721600" y="4303713"/>
          <p14:tracePt t="63982" x="7704138" y="4322763"/>
          <p14:tracePt t="63990" x="7685088" y="4322763"/>
          <p14:tracePt t="63998" x="7675563" y="4332288"/>
          <p14:tracePt t="64005" x="7675563" y="4340225"/>
          <p14:tracePt t="64013" x="7731125" y="4405313"/>
          <p14:tracePt t="64021" x="7721600" y="4422775"/>
          <p14:tracePt t="64030" x="7712075" y="4432300"/>
          <p14:tracePt t="64037" x="7685088" y="4432300"/>
          <p14:tracePt t="64046" x="7675563" y="4441825"/>
          <p14:tracePt t="64054" x="7648575" y="4449763"/>
          <p14:tracePt t="64335" x="7658100" y="4449763"/>
          <p14:tracePt t="64341" x="7667625" y="4449763"/>
          <p14:tracePt t="64349" x="7675563" y="4449763"/>
          <p14:tracePt t="64373" x="7685088" y="4449763"/>
          <p14:tracePt t="64381" x="7694613" y="4449763"/>
          <p14:tracePt t="64405" x="7704138" y="4449763"/>
          <p14:tracePt t="64421" x="7712075" y="4432300"/>
          <p14:tracePt t="64437" x="7721600" y="4422775"/>
          <p14:tracePt t="64461" x="7721600" y="4395788"/>
          <p14:tracePt t="64478" x="7721600" y="4386263"/>
          <p14:tracePt t="64486" x="7731125" y="4386263"/>
          <p14:tracePt t="64494" x="7731125" y="4376738"/>
          <p14:tracePt t="64517" x="7740650" y="4349750"/>
          <p14:tracePt t="64550" x="7740650" y="4340225"/>
          <p14:tracePt t="64581" x="7740650" y="4332288"/>
          <p14:tracePt t="64800" x="7740650" y="4322763"/>
          <p14:tracePt t="64813" x="7731125" y="4322763"/>
          <p14:tracePt t="64821" x="7721600" y="4322763"/>
          <p14:tracePt t="64829" x="7712075" y="4322763"/>
          <p14:tracePt t="64838" x="7721600" y="4349750"/>
          <p14:tracePt t="64846" x="7721600" y="4359275"/>
          <p14:tracePt t="64853" x="7748588" y="4395788"/>
          <p14:tracePt t="64869" x="7748588" y="4405313"/>
          <p14:tracePt t="64918" x="7721600" y="4413250"/>
          <p14:tracePt t="64926" x="7721600" y="4422775"/>
          <p14:tracePt t="64934" x="7721600" y="4432300"/>
          <p14:tracePt t="64942" x="7704138" y="4432300"/>
          <p14:tracePt t="64950" x="7694613" y="4441825"/>
          <p14:tracePt t="64958" x="7675563" y="4449763"/>
          <p14:tracePt t="64966" x="7648575" y="4449763"/>
          <p14:tracePt t="64973" x="7602538" y="4449763"/>
          <p14:tracePt t="64981" x="7575550" y="4449763"/>
          <p14:tracePt t="64990" x="7539038" y="4449763"/>
          <p14:tracePt t="64997" x="7512050" y="4449763"/>
          <p14:tracePt t="65006" x="7475538" y="4449763"/>
          <p14:tracePt t="65015" x="7458075" y="4449763"/>
          <p14:tracePt t="65231" x="7439025" y="4449763"/>
          <p14:tracePt t="65238" x="7412038" y="4449763"/>
          <p14:tracePt t="65245" x="7356475" y="4449763"/>
          <p14:tracePt t="65253" x="7292975" y="4449763"/>
          <p14:tracePt t="65264" x="7239000" y="4449763"/>
          <p14:tracePt t="65269" x="7202488" y="4449763"/>
          <p14:tracePt t="65280" x="7156450" y="4432300"/>
          <p14:tracePt t="65285" x="7138988" y="4422775"/>
          <p14:tracePt t="65296" x="7119938" y="4413250"/>
          <p14:tracePt t="65342" x="7119938" y="4395788"/>
          <p14:tracePt t="65350" x="7119938" y="4386263"/>
          <p14:tracePt t="65366" x="7119938" y="4376738"/>
          <p14:tracePt t="65390" x="7119938" y="4359275"/>
          <p14:tracePt t="65398" x="7119938" y="4349750"/>
          <p14:tracePt t="65406" x="7119938" y="4340225"/>
          <p14:tracePt t="65415" x="7119938" y="4332288"/>
          <p14:tracePt t="65421" x="7119938" y="4313238"/>
          <p14:tracePt t="65430" x="7119938" y="4303713"/>
          <p14:tracePt t="65437" x="7119938" y="4268788"/>
          <p14:tracePt t="65446" x="7119938" y="4249738"/>
          <p14:tracePt t="65463" x="7119938" y="4222750"/>
          <p14:tracePt t="65469" x="7119938" y="4203700"/>
          <p14:tracePt t="65480" x="7119938" y="4176713"/>
          <p14:tracePt t="65496" x="7119938" y="4167188"/>
          <p14:tracePt t="65503" x="7119938" y="4140200"/>
          <p14:tracePt t="65509" x="7119938" y="4130675"/>
          <p14:tracePt t="65518" x="7119938" y="4122738"/>
          <p14:tracePt t="65525" x="7129463" y="4103688"/>
          <p14:tracePt t="65533" x="7129463" y="4086225"/>
          <p14:tracePt t="65541" x="7146925" y="4067175"/>
          <p14:tracePt t="65557" x="7146925" y="4049713"/>
          <p14:tracePt t="65565" x="7146925" y="4040188"/>
          <p14:tracePt t="65573" x="7156450" y="4030663"/>
          <p14:tracePt t="65581" x="7175500" y="4030663"/>
          <p14:tracePt t="65600" x="7192963" y="4003675"/>
          <p14:tracePt t="65607" x="7202488" y="4003675"/>
          <p14:tracePt t="65621" x="7256463" y="3994150"/>
          <p14:tracePt t="65633" x="7283450" y="3967163"/>
          <p14:tracePt t="65638" x="7312025" y="3967163"/>
          <p14:tracePt t="65647" x="7356475" y="3940175"/>
          <p14:tracePt t="65654" x="7392988" y="3930650"/>
          <p14:tracePt t="65663" x="7439025" y="3930650"/>
          <p14:tracePt t="65670" x="7485063" y="3911600"/>
          <p14:tracePt t="65680" x="7502525" y="3911600"/>
          <p14:tracePt t="65709" x="7521575" y="3911600"/>
          <p14:tracePt t="65810" x="7548563" y="3940175"/>
          <p14:tracePt t="65820" x="7585075" y="3957638"/>
          <p14:tracePt t="65832" x="7631113" y="3994150"/>
          <p14:tracePt t="65838" x="7667625" y="4057650"/>
          <p14:tracePt t="65847" x="7712075" y="4076700"/>
          <p14:tracePt t="65854" x="7721600" y="4113213"/>
          <p14:tracePt t="65863" x="7731125" y="4140200"/>
          <p14:tracePt t="65869" x="7740650" y="4149725"/>
          <p14:tracePt t="65880" x="7740650" y="4167188"/>
          <p14:tracePt t="65885" x="7748588" y="4186238"/>
          <p14:tracePt t="65910" x="7748588" y="4195763"/>
          <p14:tracePt t="65941" x="7748588" y="4203700"/>
          <p14:tracePt t="65958" x="7740650" y="4222750"/>
          <p14:tracePt t="65966" x="7731125" y="4232275"/>
          <p14:tracePt t="65974" x="7721600" y="4249738"/>
          <p14:tracePt t="65981" x="7694613" y="4259263"/>
          <p14:tracePt t="65990" x="7685088" y="4268788"/>
          <p14:tracePt t="65998" x="7658100" y="4295775"/>
          <p14:tracePt t="66006" x="7658100" y="4303713"/>
          <p14:tracePt t="66013" x="7667625" y="4303713"/>
          <p14:tracePt t="66022" x="7648575" y="4332288"/>
          <p14:tracePt t="66030" x="7639050" y="4340225"/>
          <p14:tracePt t="66037" x="7612063" y="4349750"/>
          <p14:tracePt t="66046" x="7594600" y="4359275"/>
          <p14:tracePt t="66053" x="7575550" y="4359275"/>
          <p14:tracePt t="66064" x="7558088" y="4368800"/>
          <p14:tracePt t="66069" x="7548563" y="4376738"/>
          <p14:tracePt t="66080" x="7531100" y="4376738"/>
          <p14:tracePt t="66086" x="7521575" y="4376738"/>
          <p14:tracePt t="66096" x="7512050" y="4386263"/>
          <p14:tracePt t="66151" x="7475538" y="4386263"/>
          <p14:tracePt t="66159" x="7458075" y="4386263"/>
          <p14:tracePt t="66166" x="7421563" y="4359275"/>
          <p14:tracePt t="66182" x="7412038" y="4349750"/>
          <p14:tracePt t="66189" x="7375525" y="4332288"/>
          <p14:tracePt t="66213" x="7366000" y="4332288"/>
          <p14:tracePt t="66237" x="7356475" y="4322763"/>
          <p14:tracePt t="66262" x="7356475" y="4303713"/>
          <p14:tracePt t="66270" x="7356475" y="4295775"/>
          <p14:tracePt t="66278" x="7348538" y="4286250"/>
          <p14:tracePt t="66294" x="7339013" y="4276725"/>
          <p14:tracePt t="66310" x="7329488" y="4259263"/>
          <p14:tracePt t="66319" x="7319963" y="4259263"/>
          <p14:tracePt t="66333" x="7302500" y="4240213"/>
          <p14:tracePt t="66551" x="7312025" y="4203700"/>
          <p14:tracePt t="66558" x="7319963" y="4186238"/>
          <p14:tracePt t="66573" x="7339013" y="4176713"/>
          <p14:tracePt t="66581" x="7348538" y="4167188"/>
          <p14:tracePt t="66589" x="7356475" y="4149725"/>
          <p14:tracePt t="66605" x="7375525" y="4140200"/>
          <p14:tracePt t="66614" x="7385050" y="4122738"/>
          <p14:tracePt t="66630" x="7392988" y="4113213"/>
          <p14:tracePt t="66637" x="7392988" y="4103688"/>
          <p14:tracePt t="66653" x="7402513" y="4086225"/>
          <p14:tracePt t="66703" x="7421563" y="4067175"/>
          <p14:tracePt t="66709" x="7429500" y="4067175"/>
          <p14:tracePt t="66717" x="7448550" y="4067175"/>
          <p14:tracePt t="66725" x="7466013" y="4067175"/>
          <p14:tracePt t="66741" x="7475538" y="4057650"/>
          <p14:tracePt t="66749" x="7485063" y="4057650"/>
          <p14:tracePt t="66925" x="7521575" y="4049713"/>
          <p14:tracePt t="66933" x="7521575" y="4040188"/>
          <p14:tracePt t="66941" x="7521575" y="4030663"/>
          <p14:tracePt t="66949" x="7531100" y="4021138"/>
          <p14:tracePt t="66965" x="7531100" y="3984625"/>
          <p14:tracePt t="66973" x="7531100" y="3976688"/>
          <p14:tracePt t="66981" x="7531100" y="3940175"/>
          <p14:tracePt t="66989" x="7531100" y="3930650"/>
          <p14:tracePt t="66997" x="7539038" y="3911600"/>
          <p14:tracePt t="67006" x="7539038" y="3903663"/>
          <p14:tracePt t="67021" x="7539038" y="3875088"/>
          <p14:tracePt t="67030" x="7539038" y="3857625"/>
          <p14:tracePt t="67046" x="7558088" y="3840163"/>
          <p14:tracePt t="67053" x="7558088" y="3830638"/>
          <p14:tracePt t="67064" x="7558088" y="3811588"/>
          <p14:tracePt t="67070" x="7558088" y="3803650"/>
          <p14:tracePt t="67080" x="7558088" y="3775075"/>
          <p14:tracePt t="67109" x="7567613" y="3767138"/>
          <p14:tracePt t="67118" x="7575550" y="3748088"/>
          <p14:tracePt t="67134" x="7575550" y="3738563"/>
          <p14:tracePt t="67142" x="7585075" y="3702050"/>
          <p14:tracePt t="67150" x="7602538" y="3665538"/>
          <p14:tracePt t="67158" x="7602538" y="3648075"/>
          <p14:tracePt t="67166" x="7621588" y="3629025"/>
          <p14:tracePt t="67174" x="7639050" y="3611563"/>
          <p14:tracePt t="67182" x="7667625" y="3584575"/>
          <p14:tracePt t="67198" x="7675563" y="3575050"/>
          <p14:tracePt t="67214" x="7675563" y="3565525"/>
          <p14:tracePt t="67254" x="7675563" y="3548063"/>
          <p14:tracePt t="67278" x="7675563" y="3529013"/>
          <p14:tracePt t="67286" x="7675563" y="3519488"/>
          <p14:tracePt t="67294" x="7675563" y="3502025"/>
          <p14:tracePt t="67302" x="7675563" y="3492500"/>
          <p14:tracePt t="67310" x="7694613" y="3475038"/>
          <p14:tracePt t="67318" x="7721600" y="3438525"/>
          <p14:tracePt t="67326" x="7731125" y="3438525"/>
          <p14:tracePt t="67334" x="7740650" y="3411538"/>
          <p14:tracePt t="67342" x="7748588" y="3402013"/>
          <p14:tracePt t="67350" x="7758113" y="3382963"/>
          <p14:tracePt t="67358" x="7758113" y="3375025"/>
          <p14:tracePt t="67365" x="7767638" y="3355975"/>
          <p14:tracePt t="67389" x="7767638" y="3338513"/>
          <p14:tracePt t="67405" x="7767638" y="3328988"/>
          <p14:tracePt t="67649" x="7767638" y="3365500"/>
          <p14:tracePt t="67654" x="7767638" y="3375025"/>
          <p14:tracePt t="67661" x="7767638" y="3382963"/>
          <p14:tracePt t="67670" x="7767638" y="3402013"/>
          <p14:tracePt t="67680" x="7767638" y="3419475"/>
          <p14:tracePt t="67685" x="7767638" y="3429000"/>
          <p14:tracePt t="67700" x="7767638" y="3455988"/>
          <p14:tracePt t="67702" x="7767638" y="3465513"/>
          <p14:tracePt t="67711" x="7767638" y="3492500"/>
          <p14:tracePt t="67726" x="7767638" y="3511550"/>
          <p14:tracePt t="67734" x="7767638" y="3529013"/>
          <p14:tracePt t="67742" x="7767638" y="3548063"/>
          <p14:tracePt t="67750" x="7767638" y="3575050"/>
          <p14:tracePt t="67758" x="7767638" y="3584575"/>
          <p14:tracePt t="67766" x="7785100" y="3611563"/>
          <p14:tracePt t="67774" x="7785100" y="3629025"/>
          <p14:tracePt t="67782" x="7785100" y="3638550"/>
          <p14:tracePt t="67790" x="7785100" y="3665538"/>
          <p14:tracePt t="67798" x="7785100" y="3675063"/>
          <p14:tracePt t="67806" x="7785100" y="3684588"/>
          <p14:tracePt t="67815" x="7785100" y="3702050"/>
          <p14:tracePt t="67821" x="7785100" y="3711575"/>
          <p14:tracePt t="67830" x="7794625" y="3721100"/>
          <p14:tracePt t="67853" x="7794625" y="3730625"/>
          <p14:tracePt t="67863" x="7794625" y="3748088"/>
          <p14:tracePt t="67881" x="7794625" y="3757613"/>
          <p14:tracePt t="67917" x="7794625" y="3767138"/>
          <p14:tracePt t="67926" x="7794625" y="3794125"/>
          <p14:tracePt t="67934" x="7794625" y="3803650"/>
          <p14:tracePt t="67942" x="7794625" y="3830638"/>
          <p14:tracePt t="67950" x="7794625" y="3848100"/>
          <p14:tracePt t="67958" x="7794625" y="3875088"/>
          <p14:tracePt t="67966" x="7794625" y="3884613"/>
          <p14:tracePt t="67982" x="7794625" y="3894138"/>
          <p14:tracePt t="67990" x="7794625" y="3903663"/>
          <p14:tracePt t="68199" x="7794625" y="3911600"/>
          <p14:tracePt t="68205" x="7794625" y="3930650"/>
          <p14:tracePt t="68214" x="7785100" y="3948113"/>
          <p14:tracePt t="68221" x="7777163" y="3957638"/>
          <p14:tracePt t="68229" x="7767638" y="3967163"/>
          <p14:tracePt t="68237" x="7758113" y="3976688"/>
          <p14:tracePt t="68246" x="7748588" y="3984625"/>
          <p14:tracePt t="68319" x="7721600" y="3994150"/>
          <p14:tracePt t="68328" x="7675563" y="4030663"/>
          <p14:tracePt t="68341" x="7631113" y="4040188"/>
          <p14:tracePt t="68345" x="7594600" y="4049713"/>
          <p14:tracePt t="68350" x="7567613" y="4057650"/>
          <p14:tracePt t="68357" x="7531100" y="4076700"/>
          <p14:tracePt t="68365" x="7512050" y="4076700"/>
          <p14:tracePt t="68373" x="7475538" y="4086225"/>
          <p14:tracePt t="68669" x="7448550" y="4094163"/>
          <p14:tracePt t="68678" x="7402513" y="4122738"/>
          <p14:tracePt t="68685" x="7385050" y="4130675"/>
          <p14:tracePt t="68694" x="7348538" y="4140200"/>
          <p14:tracePt t="68701" x="7329488" y="4140200"/>
          <p14:tracePt t="68709" x="7312025" y="4140200"/>
          <p14:tracePt t="68717" x="7292975" y="4149725"/>
          <p14:tracePt t="68725" x="7283450" y="4149725"/>
          <p14:tracePt t="68733" x="7256463" y="4167188"/>
          <p14:tracePt t="68904" x="7256463" y="4186238"/>
          <p14:tracePt t="68915" x="7256463" y="4203700"/>
          <p14:tracePt t="68921" x="7256463" y="4222750"/>
          <p14:tracePt t="68927" x="7256463" y="4232275"/>
          <p14:tracePt t="68934" x="7256463" y="4249738"/>
          <p14:tracePt t="68942" x="7256463" y="4259263"/>
          <p14:tracePt t="68950" x="7256463" y="4268788"/>
          <p14:tracePt t="68966" x="7256463" y="4286250"/>
          <p14:tracePt t="69246" x="7256463" y="4303713"/>
          <p14:tracePt t="69253" x="7239000" y="4340225"/>
          <p14:tracePt t="69261" x="7212013" y="4359275"/>
          <p14:tracePt t="69269" x="7192963" y="4368800"/>
          <p14:tracePt t="69279" x="7192963" y="4376738"/>
          <p14:tracePt t="69285" x="7146925" y="4395788"/>
          <p14:tracePt t="69302" x="7138988" y="4405313"/>
          <p14:tracePt t="69309" x="7119938" y="4422775"/>
          <p14:tracePt t="69326" x="7110413" y="4432300"/>
          <p14:tracePt t="69366" x="7092950" y="4441825"/>
          <p14:tracePt t="69374" x="7065963" y="4449763"/>
          <p14:tracePt t="69382" x="7056438" y="4459288"/>
          <p14:tracePt t="69390" x="7037388" y="4459288"/>
          <p14:tracePt t="69398" x="7019925" y="4478338"/>
          <p14:tracePt t="69405" x="6992938" y="4486275"/>
          <p14:tracePt t="69413" x="6983413" y="4495800"/>
          <p14:tracePt t="69421" x="6973888" y="4505325"/>
          <p14:tracePt t="69430" x="6946900" y="4522788"/>
          <p14:tracePt t="69437" x="6929438" y="4532313"/>
          <p14:tracePt t="69453" x="6919913" y="4541838"/>
          <p14:tracePt t="69647" x="6910388" y="4551363"/>
          <p14:tracePt t="69669" x="6919913" y="4551363"/>
          <p14:tracePt t="69678" x="6937375" y="4551363"/>
          <p14:tracePt t="69696" x="6964363" y="4551363"/>
          <p14:tracePt t="69719" x="6973888" y="4551363"/>
          <p14:tracePt t="69729" x="6983413" y="4551363"/>
          <p14:tracePt t="69738" x="6992938" y="4551363"/>
          <p14:tracePt t="69742" x="7029450" y="4532313"/>
          <p14:tracePt t="69750" x="7037388" y="4522788"/>
          <p14:tracePt t="69766" x="7056438" y="4505325"/>
          <p14:tracePt t="69774" x="7065963" y="4486275"/>
          <p14:tracePt t="69781" x="7083425" y="4478338"/>
          <p14:tracePt t="69789" x="7110413" y="4441825"/>
          <p14:tracePt t="69799" x="7119938" y="4441825"/>
          <p14:tracePt t="69805" x="7129463" y="4405313"/>
          <p14:tracePt t="69815" x="7138988" y="4376738"/>
          <p14:tracePt t="69822" x="7156450" y="4340225"/>
          <p14:tracePt t="69829" x="7183438" y="4322763"/>
          <p14:tracePt t="69837" x="7183438" y="4303713"/>
          <p14:tracePt t="69846" x="7192963" y="4286250"/>
          <p14:tracePt t="69854" x="7192963" y="4240213"/>
          <p14:tracePt t="69863" x="7212013" y="4195763"/>
          <p14:tracePt t="69869" x="7212013" y="4176713"/>
          <p14:tracePt t="69880" x="7212013" y="4159250"/>
          <p14:tracePt t="69896" x="7212013" y="4149725"/>
          <p14:tracePt t="69901" x="7212013" y="4140200"/>
          <p14:tracePt t="70022" x="7212013" y="4130675"/>
          <p14:tracePt t="70045" x="7219950" y="4113213"/>
          <p14:tracePt t="70095" x="7219950" y="4103688"/>
          <p14:tracePt t="70126" x="7219950" y="4094163"/>
          <p14:tracePt t="70351" x="7219950" y="4103688"/>
          <p14:tracePt t="70367" x="7219950" y="4113213"/>
          <p14:tracePt t="70390" x="7212013" y="4122738"/>
          <p14:tracePt t="70516" x="7219950" y="4122738"/>
          <p14:tracePt t="70531" x="7256463" y="4103688"/>
          <p14:tracePt t="70537" x="7302500" y="4094163"/>
          <p14:tracePt t="70541" x="7312025" y="4086225"/>
          <p14:tracePt t="70549" x="7319963" y="4076700"/>
          <p14:tracePt t="70973" x="7348538" y="4067175"/>
          <p14:tracePt t="70990" x="7356475" y="4057650"/>
          <p14:tracePt t="70998" x="7366000" y="4040188"/>
          <p14:tracePt t="71098" x="7348538" y="4057650"/>
          <p14:tracePt t="71103" x="7339013" y="4067175"/>
          <p14:tracePt t="71110" x="7339013" y="4076700"/>
          <p14:tracePt t="71117" x="7319963" y="4094163"/>
          <p14:tracePt t="71134" x="7312025" y="4103688"/>
          <p14:tracePt t="71357" x="7312025" y="4094163"/>
          <p14:tracePt t="71365" x="7312025" y="4086225"/>
          <p14:tracePt t="71373" x="7312025" y="4067175"/>
          <p14:tracePt t="71381" x="7312025" y="4049713"/>
          <p14:tracePt t="71389" x="7302500" y="4030663"/>
          <p14:tracePt t="71398" x="7302500" y="4021138"/>
          <p14:tracePt t="71406" x="7302500" y="4013200"/>
          <p14:tracePt t="71551" x="7292975" y="4003675"/>
          <p14:tracePt t="71606" x="7283450" y="4003675"/>
          <p14:tracePt t="71637" x="7265988" y="4013200"/>
          <p14:tracePt t="71646" x="7256463" y="4013200"/>
          <p14:tracePt t="71678" x="7248525" y="4013200"/>
          <p14:tracePt t="71725" x="7248525" y="4021138"/>
          <p14:tracePt t="71943" x="7248525" y="4040188"/>
          <p14:tracePt t="71952" x="7275513" y="4057650"/>
          <p14:tracePt t="71966" x="7283450" y="4057650"/>
          <p14:tracePt t="71974" x="7292975" y="4067175"/>
          <p14:tracePt t="72029" x="7292975" y="4076700"/>
          <p14:tracePt t="72037" x="7302500" y="4076700"/>
          <p14:tracePt t="72045" x="7312025" y="4076700"/>
          <p14:tracePt t="72061" x="7329488" y="4086225"/>
          <p14:tracePt t="72271" x="7375525" y="4076700"/>
          <p14:tracePt t="72277" x="7429500" y="3957638"/>
          <p14:tracePt t="72285" x="7466013" y="3894138"/>
          <p14:tracePt t="72296" x="7539038" y="3821113"/>
          <p14:tracePt t="72301" x="7594600" y="3738563"/>
          <p14:tracePt t="72312" x="7639050" y="3675063"/>
          <p14:tracePt t="72317" x="7667625" y="3611563"/>
          <p14:tracePt t="72328" x="7667625" y="3584575"/>
          <p14:tracePt t="72335" x="7667625" y="3575050"/>
          <p14:tracePt t="72350" x="7667625" y="3556000"/>
          <p14:tracePt t="72541" x="7685088" y="3548063"/>
          <p14:tracePt t="72549" x="7694613" y="3548063"/>
          <p14:tracePt t="72639" x="7712075" y="3565525"/>
          <p14:tracePt t="72646" x="7712075" y="3584575"/>
          <p14:tracePt t="72661" x="7712075" y="3621088"/>
          <p14:tracePt t="72669" x="7740650" y="3684588"/>
          <p14:tracePt t="72679" x="7748588" y="3738563"/>
          <p14:tracePt t="72685" x="7748588" y="3784600"/>
          <p14:tracePt t="72696" x="7748588" y="3803650"/>
          <p14:tracePt t="72702" x="7748588" y="3830638"/>
          <p14:tracePt t="72712" x="7748588" y="3848100"/>
          <p14:tracePt t="72717" x="7748588" y="3857625"/>
          <p14:tracePt t="72725" x="7748588" y="3867150"/>
          <p14:tracePt t="72766" x="7748588" y="3875088"/>
          <p14:tracePt t="72835" x="7748588" y="3884613"/>
          <p14:tracePt t="72838" x="7740650" y="3921125"/>
          <p14:tracePt t="72845" x="7675563" y="3967163"/>
          <p14:tracePt t="72853" x="7539038" y="4040188"/>
          <p14:tracePt t="72862" x="7458075" y="4094163"/>
          <p14:tracePt t="72869" x="7392988" y="4130675"/>
          <p14:tracePt t="72879" x="7312025" y="4213225"/>
          <p14:tracePt t="72885" x="7239000" y="4268788"/>
          <p14:tracePt t="72899" x="7192963" y="4303713"/>
          <p14:tracePt t="72901" x="7110413" y="4376738"/>
          <p14:tracePt t="72912" x="7046913" y="4413250"/>
          <p14:tracePt t="72917" x="6983413" y="4478338"/>
          <p14:tracePt t="72926" x="6929438" y="4514850"/>
          <p14:tracePt t="72934" x="6883400" y="4551363"/>
          <p14:tracePt t="72942" x="6856413" y="4568825"/>
          <p14:tracePt t="72949" x="6819900" y="4605338"/>
          <p14:tracePt t="72957" x="6819900" y="4614863"/>
          <p14:tracePt t="73166" x="6819900" y="4605338"/>
          <p14:tracePt t="73174" x="6873875" y="4559300"/>
          <p14:tracePt t="73182" x="6900863" y="4459288"/>
          <p14:tracePt t="73190" x="6946900" y="4395788"/>
          <p14:tracePt t="73199" x="6983413" y="4332288"/>
          <p14:tracePt t="73207" x="7046913" y="4249738"/>
          <p14:tracePt t="73213" x="7065963" y="4203700"/>
          <p14:tracePt t="73221" x="7073900" y="4195763"/>
          <p14:tracePt t="73246" x="7083425" y="4159250"/>
          <p14:tracePt t="73253" x="7092950" y="4086225"/>
          <p14:tracePt t="73262" x="7092950" y="4040188"/>
          <p14:tracePt t="73269" x="7092950" y="3976688"/>
          <p14:tracePt t="73279" x="7092950" y="3903663"/>
          <p14:tracePt t="73285" x="7073900" y="3830638"/>
          <p14:tracePt t="73296" x="7073900" y="3738563"/>
          <p14:tracePt t="73301" x="7056438" y="3675063"/>
          <p14:tracePt t="73312" x="7056438" y="3621088"/>
          <p14:tracePt t="73318" x="7046913" y="3584575"/>
          <p14:tracePt t="73325" x="7046913" y="3529013"/>
          <p14:tracePt t="73333" x="7019925" y="3502025"/>
          <p14:tracePt t="73341" x="7010400" y="3455988"/>
          <p14:tracePt t="73349" x="7010400" y="3429000"/>
          <p14:tracePt t="73357" x="7010400" y="3411538"/>
          <p14:tracePt t="73365" x="7010400" y="3382963"/>
          <p14:tracePt t="73373" x="7000875" y="3338513"/>
          <p14:tracePt t="73390" x="7000875" y="3319463"/>
          <p14:tracePt t="73398" x="7000875" y="3302000"/>
          <p14:tracePt t="73407" x="7000875" y="3292475"/>
          <p14:tracePt t="73413" x="7000875" y="3273425"/>
          <p14:tracePt t="73422" x="7000875" y="3246438"/>
          <p14:tracePt t="73429" x="7000875" y="3219450"/>
          <p14:tracePt t="73437" x="7010400" y="3182938"/>
          <p14:tracePt t="73445" x="7010400" y="3155950"/>
          <p14:tracePt t="73453" x="7037388" y="3127375"/>
          <p14:tracePt t="73462" x="7037388" y="3100388"/>
          <p14:tracePt t="73469" x="7037388" y="3063875"/>
          <p14:tracePt t="73479" x="7065963" y="3017838"/>
          <p14:tracePt t="73485" x="7092950" y="2963863"/>
          <p14:tracePt t="73496" x="7129463" y="2900363"/>
          <p14:tracePt t="73501" x="7146925" y="2863850"/>
          <p14:tracePt t="73512" x="7183438" y="2808288"/>
          <p14:tracePt t="73517" x="7219950" y="2763838"/>
          <p14:tracePt t="73525" x="7248525" y="2727325"/>
          <p14:tracePt t="73533" x="7265988" y="2698750"/>
          <p14:tracePt t="73550" x="7275513" y="2681288"/>
          <p14:tracePt t="73557" x="7302500" y="2644775"/>
          <p14:tracePt t="73597" x="7312025" y="2644775"/>
          <p14:tracePt t="73848" x="7312025" y="2635250"/>
          <p14:tracePt t="73853" x="7329488" y="2617788"/>
          <p14:tracePt t="73861" x="7339013" y="2617788"/>
          <p14:tracePt t="73869" x="7356475" y="2617788"/>
          <p14:tracePt t="73879" x="7385050" y="2608263"/>
          <p14:tracePt t="73885" x="7402513" y="2598738"/>
          <p14:tracePt t="73897" x="7421563" y="2598738"/>
          <p14:tracePt t="73901" x="7439025" y="2598738"/>
          <p14:tracePt t="73912" x="7448550" y="2598738"/>
          <p14:tracePt t="73917" x="7475538" y="2581275"/>
          <p14:tracePt t="73926" x="7485063" y="2581275"/>
          <p14:tracePt t="74039" x="7494588" y="2581275"/>
          <p14:tracePt t="74047" x="7512050" y="2589213"/>
          <p14:tracePt t="74057" x="7521575" y="2598738"/>
          <p14:tracePt t="74064" x="7539038" y="2625725"/>
          <p14:tracePt t="74070" x="7539038" y="2644775"/>
          <p14:tracePt t="74079" x="7558088" y="2662238"/>
          <p14:tracePt t="74086" x="7567613" y="2671763"/>
          <p14:tracePt t="74097" x="7575550" y="2681288"/>
          <p14:tracePt t="74102" x="7575550" y="2690813"/>
          <p14:tracePt t="76110" x="7575550" y="2698750"/>
          <p14:tracePt t="76117" x="7575550" y="2735263"/>
          <p14:tracePt t="76125" x="7548563" y="2790825"/>
          <p14:tracePt t="76133" x="7548563" y="2808288"/>
          <p14:tracePt t="76141" x="7548563" y="2854325"/>
          <p14:tracePt t="76149" x="7521575" y="2917825"/>
          <p14:tracePt t="76157" x="7512050" y="2963863"/>
          <p14:tracePt t="76165" x="7494588" y="3009900"/>
          <p14:tracePt t="76173" x="7475538" y="3082925"/>
          <p14:tracePt t="76181" x="7466013" y="3109913"/>
          <p14:tracePt t="76189" x="7466013" y="3119438"/>
          <p14:tracePt t="76197" x="7448550" y="3182938"/>
          <p14:tracePt t="76205" x="7421563" y="3209925"/>
          <p14:tracePt t="76221" x="7412038" y="3228975"/>
          <p14:tracePt t="76335" x="7412038" y="3236913"/>
          <p14:tracePt t="76343" x="7366000" y="3255963"/>
          <p14:tracePt t="76352" x="7329488" y="3265488"/>
          <p14:tracePt t="76358" x="7212013" y="3309938"/>
          <p14:tracePt t="76366" x="7138988" y="3309938"/>
          <p14:tracePt t="76374" x="7083425" y="3319463"/>
          <p14:tracePt t="76382" x="7019925" y="3319463"/>
          <p14:tracePt t="76390" x="6992938" y="3319463"/>
          <p14:tracePt t="76398" x="6973888" y="3328988"/>
          <p14:tracePt t="76406" x="6946900" y="3328988"/>
          <p14:tracePt t="76414" x="6937375" y="3328988"/>
          <p14:tracePt t="76518" x="6929438" y="3328988"/>
          <p14:tracePt t="76536" x="6929438" y="3309938"/>
          <p14:tracePt t="76541" x="6929438" y="3265488"/>
          <p14:tracePt t="76549" x="6929438" y="3246438"/>
          <p14:tracePt t="76557" x="6910388" y="3219450"/>
          <p14:tracePt t="76565" x="6873875" y="3173413"/>
          <p14:tracePt t="76573" x="6864350" y="3146425"/>
          <p14:tracePt t="76581" x="6827838" y="3082925"/>
          <p14:tracePt t="76589" x="6810375" y="3054350"/>
          <p14:tracePt t="76598" x="6800850" y="3046413"/>
          <p14:tracePt t="76605" x="6800850" y="3036888"/>
          <p14:tracePt t="76613" x="6783388" y="3017838"/>
          <p14:tracePt t="76629" x="6773863" y="3009900"/>
          <p14:tracePt t="76701" x="6700838" y="3009900"/>
          <p14:tracePt t="76710" x="6600825" y="3009900"/>
          <p14:tracePt t="76717" x="6527800" y="3000375"/>
          <p14:tracePt t="76726" x="6418263" y="2990850"/>
          <p14:tracePt t="76734" x="6299200" y="2954338"/>
          <p14:tracePt t="76741" x="6208713" y="2927350"/>
          <p14:tracePt t="76749" x="6172200" y="2909888"/>
          <p14:tracePt t="76758" x="6135688" y="2873375"/>
          <p14:tracePt t="76766" x="6089650" y="2873375"/>
          <p14:tracePt t="76773" x="6053138" y="2873375"/>
          <p14:tracePt t="76781" x="6035675" y="2873375"/>
          <p14:tracePt t="76789" x="5999163" y="2873375"/>
          <p14:tracePt t="76798" x="5980113" y="2873375"/>
          <p14:tracePt t="76805" x="5972175" y="2873375"/>
          <p14:tracePt t="76879" x="5953125" y="2873375"/>
          <p14:tracePt t="76886" x="5899150" y="2873375"/>
          <p14:tracePt t="76893" x="5826125" y="2873375"/>
          <p14:tracePt t="76901" x="5724525" y="2873375"/>
          <p14:tracePt t="76912" x="5653088" y="2873375"/>
          <p14:tracePt t="76917" x="5580063" y="2863850"/>
          <p14:tracePt t="76926" x="5514975" y="2854325"/>
          <p14:tracePt t="76941" x="5487988" y="2844800"/>
          <p14:tracePt t="76949" x="5478463" y="2836863"/>
          <p14:tracePt t="77023" x="5478463" y="2827338"/>
          <p14:tracePt t="77039" x="5478463" y="2817813"/>
          <p14:tracePt t="77047" x="5478463" y="2800350"/>
          <p14:tracePt t="77054" x="5478463" y="2790825"/>
          <p14:tracePt t="77102" x="5478463" y="2754313"/>
          <p14:tracePt t="77110" x="5478463" y="2735263"/>
          <p14:tracePt t="77118" x="5478463" y="2708275"/>
          <p14:tracePt t="77127" x="5478463" y="2690813"/>
          <p14:tracePt t="77134" x="5478463" y="2662238"/>
          <p14:tracePt t="77142" x="5478463" y="2635250"/>
          <p14:tracePt t="77150" x="5478463" y="2608263"/>
          <p14:tracePt t="77159" x="5478463" y="2589213"/>
          <p14:tracePt t="77165" x="5478463" y="2562225"/>
          <p14:tracePt t="77173" x="5478463" y="2544763"/>
          <p14:tracePt t="77181" x="5478463" y="2525713"/>
          <p14:tracePt t="77189" x="5478463" y="2517775"/>
          <p14:tracePt t="77197" x="5478463" y="2508250"/>
          <p14:tracePt t="77213" x="5478463" y="2498725"/>
          <p14:tracePt t="77302" x="5470525" y="2481263"/>
          <p14:tracePt t="79863" x="5470525" y="2471738"/>
          <p14:tracePt t="79975" x="5470525" y="2462213"/>
          <p14:tracePt t="79983" x="5470525" y="2444750"/>
          <p14:tracePt t="79991" x="5470525" y="2435225"/>
          <p14:tracePt t="80006" x="5470525" y="2425700"/>
          <p14:tracePt t="80934" x="5470525" y="2398713"/>
          <p14:tracePt t="80941" x="5461000" y="2379663"/>
          <p14:tracePt t="80949" x="5461000" y="2371725"/>
          <p14:tracePt t="80957" x="5451475" y="2343150"/>
          <p14:tracePt t="80981" x="5441950" y="2343150"/>
          <p14:tracePt t="81256" x="5434013" y="2371725"/>
          <p14:tracePt t="81261" x="5405438" y="2435225"/>
          <p14:tracePt t="81269" x="5405438" y="2462213"/>
          <p14:tracePt t="81278" x="5387975" y="2525713"/>
          <p14:tracePt t="81285" x="5378450" y="2554288"/>
          <p14:tracePt t="81295" x="5378450" y="2571750"/>
          <p14:tracePt t="81301" x="5368925" y="2598738"/>
          <p14:tracePt t="81311" x="5368925" y="2608263"/>
          <p14:tracePt t="81317" x="5360988" y="2625725"/>
          <p14:tracePt t="81503" x="5360988" y="2617788"/>
          <p14:tracePt t="81525" x="5360988" y="2608263"/>
          <p14:tracePt t="81549" x="5360988" y="2589213"/>
          <p14:tracePt t="81566" x="5360988" y="2581275"/>
          <p14:tracePt t="81582" x="5360988" y="2571750"/>
          <p14:tracePt t="81590" x="5360988" y="2562225"/>
          <p14:tracePt t="81606" x="5360988" y="2554288"/>
          <p14:tracePt t="81614" x="5360988" y="2544763"/>
          <p14:tracePt t="81805" x="5360988" y="2525713"/>
          <p14:tracePt t="81813" x="5360988" y="2517775"/>
          <p14:tracePt t="81821" x="5378450" y="2508250"/>
          <p14:tracePt t="81837" x="5397500" y="2498725"/>
          <p14:tracePt t="81878" x="5405438" y="2489200"/>
          <p14:tracePt t="81886" x="5414963" y="2489200"/>
          <p14:tracePt t="82399" x="5424488" y="2489200"/>
          <p14:tracePt t="82910" x="5434013" y="2489200"/>
          <p14:tracePt t="82918" x="5470525" y="2471738"/>
          <p14:tracePt t="82927" x="5487988" y="2462213"/>
          <p14:tracePt t="82935" x="5497513" y="2462213"/>
          <p14:tracePt t="82942" x="5507038" y="2462213"/>
          <p14:tracePt t="82950" x="5524500" y="2462213"/>
          <p14:tracePt t="82959" x="5580063" y="2435225"/>
          <p14:tracePt t="82967" x="5607050" y="2425700"/>
          <p14:tracePt t="82974" x="5670550" y="2379663"/>
          <p14:tracePt t="82982" x="5680075" y="2371725"/>
          <p14:tracePt t="82989" x="5707063" y="2362200"/>
          <p14:tracePt t="82997" x="5724525" y="2352675"/>
          <p14:tracePt t="83005" x="5743575" y="2343150"/>
          <p14:tracePt t="83013" x="5761038" y="2325688"/>
          <p14:tracePt t="83054" x="5770563" y="2316163"/>
          <p14:tracePt t="83391" x="5870575" y="2306638"/>
          <p14:tracePt t="83397" x="5972175" y="2306638"/>
          <p14:tracePt t="83405" x="6145213" y="2306638"/>
          <p14:tracePt t="83413" x="6345238" y="2306638"/>
          <p14:tracePt t="83421" x="6564313" y="2306638"/>
          <p14:tracePt t="83430" x="6791325" y="2306638"/>
          <p14:tracePt t="83437" x="6956425" y="2306638"/>
          <p14:tracePt t="83446" x="7119938" y="2306638"/>
          <p14:tracePt t="83453" x="7229475" y="2306638"/>
          <p14:tracePt t="83462" x="7339013" y="2306638"/>
          <p14:tracePt t="83469" x="7392988" y="2306638"/>
          <p14:tracePt t="83478" x="7412038" y="2306638"/>
          <p14:tracePt t="83485" x="7421563" y="2306638"/>
          <p14:tracePt t="83526" x="7466013" y="2279650"/>
          <p14:tracePt t="83533" x="7512050" y="2279650"/>
          <p14:tracePt t="83542" x="7567613" y="2279650"/>
          <p14:tracePt t="83550" x="7694613" y="2279650"/>
          <p14:tracePt t="83558" x="7748588" y="2279650"/>
          <p14:tracePt t="83565" x="7877175" y="2306638"/>
          <p14:tracePt t="83573" x="7958138" y="2316163"/>
          <p14:tracePt t="83581" x="8059738" y="2362200"/>
          <p14:tracePt t="83589" x="8150225" y="2389188"/>
          <p14:tracePt t="83597" x="8177213" y="2389188"/>
          <p14:tracePt t="83605" x="8240713" y="2425700"/>
          <p14:tracePt t="83613" x="8269288" y="2425700"/>
          <p14:tracePt t="83623" x="8277225" y="2425700"/>
          <p14:tracePt t="83629" x="8286750" y="2425700"/>
          <p14:tracePt t="83754" x="8269288" y="2435225"/>
          <p14:tracePt t="83764" x="8259763" y="2444750"/>
          <p14:tracePt t="83773" x="8250238" y="2462213"/>
          <p14:tracePt t="83783" x="8240713" y="2471738"/>
          <p14:tracePt t="83789" x="8232775" y="2481263"/>
          <p14:tracePt t="83797" x="8232775" y="2489200"/>
          <p14:tracePt t="83845" x="8223250" y="2498725"/>
          <p14:tracePt t="83861" x="8223250" y="2508250"/>
          <p14:tracePt t="83869" x="8213725" y="2525713"/>
          <p14:tracePt t="83877" x="8196263" y="2544763"/>
          <p14:tracePt t="83885" x="8196263" y="2554288"/>
          <p14:tracePt t="83896" x="8196263" y="2581275"/>
          <p14:tracePt t="83901" x="8186738" y="2598738"/>
          <p14:tracePt t="83911" x="8186738" y="2617788"/>
          <p14:tracePt t="83917" x="8186738" y="2644775"/>
          <p14:tracePt t="83928" x="8177213" y="2671763"/>
          <p14:tracePt t="83933" x="8177213" y="2681288"/>
          <p14:tracePt t="83941" x="8177213" y="2708275"/>
          <p14:tracePt t="83950" x="8169275" y="2727325"/>
          <p14:tracePt t="83967" x="8159750" y="2744788"/>
          <p14:tracePt t="83975" x="8150225" y="2754313"/>
          <p14:tracePt t="83982" x="8140700" y="2763838"/>
          <p14:tracePt t="83999" x="8132763" y="2763838"/>
          <p14:tracePt t="84006" x="8096250" y="2790825"/>
          <p14:tracePt t="84014" x="8050213" y="2800350"/>
          <p14:tracePt t="84022" x="8023225" y="2817813"/>
          <p14:tracePt t="84029" x="7940675" y="2817813"/>
          <p14:tracePt t="84037" x="7840663" y="2827338"/>
          <p14:tracePt t="84048" x="7748588" y="2827338"/>
          <p14:tracePt t="84053" x="7675563" y="2827338"/>
          <p14:tracePt t="84062" x="7585075" y="2827338"/>
          <p14:tracePt t="84069" x="7494588" y="2827338"/>
          <p14:tracePt t="84080" x="7439025" y="2827338"/>
          <p14:tracePt t="84085" x="7366000" y="2827338"/>
          <p14:tracePt t="84094" x="7302500" y="2800350"/>
          <p14:tracePt t="84101" x="7283450" y="2790825"/>
          <p14:tracePt t="84111" x="7219950" y="2754313"/>
          <p14:tracePt t="84117" x="7212013" y="2744788"/>
          <p14:tracePt t="84128" x="7192963" y="2735263"/>
          <p14:tracePt t="84134" x="7192963" y="2727325"/>
          <p14:tracePt t="84144" x="7192963" y="2717800"/>
          <p14:tracePt t="84158" x="7183438" y="2708275"/>
          <p14:tracePt t="84165" x="7156450" y="2690813"/>
          <p14:tracePt t="84173" x="7110413" y="2671763"/>
          <p14:tracePt t="84181" x="7019925" y="2671763"/>
          <p14:tracePt t="84189" x="6937375" y="2654300"/>
          <p14:tracePt t="84197" x="6810375" y="2625725"/>
          <p14:tracePt t="84205" x="6700838" y="2625725"/>
          <p14:tracePt t="84214" x="6591300" y="2625725"/>
          <p14:tracePt t="84221" x="6445250" y="2581275"/>
          <p14:tracePt t="84229" x="6381750" y="2581275"/>
          <p14:tracePt t="84237" x="6272213" y="2581275"/>
          <p14:tracePt t="84245" x="6181725" y="2581275"/>
          <p14:tracePt t="84254" x="6126163" y="2571750"/>
          <p14:tracePt t="84262" x="6072188" y="2571750"/>
          <p14:tracePt t="84270" x="6026150" y="2571750"/>
          <p14:tracePt t="84278" x="5999163" y="2571750"/>
          <p14:tracePt t="84285" x="5980113" y="2571750"/>
          <p14:tracePt t="84294" x="5972175" y="2571750"/>
          <p14:tracePt t="84302" x="5953125" y="2571750"/>
          <p14:tracePt t="84379" x="5943600" y="2571750"/>
          <p14:tracePt t="84382" x="5916613" y="2571750"/>
          <p14:tracePt t="84389" x="5880100" y="2571750"/>
          <p14:tracePt t="84397" x="5826125" y="2571750"/>
          <p14:tracePt t="84405" x="5753100" y="2571750"/>
          <p14:tracePt t="84413" x="5716588" y="2571750"/>
          <p14:tracePt t="84422" x="5661025" y="2571750"/>
          <p14:tracePt t="84429" x="5616575" y="2571750"/>
          <p14:tracePt t="84437" x="5561013" y="2571750"/>
          <p14:tracePt t="84445" x="5497513" y="2581275"/>
          <p14:tracePt t="84453" x="5441950" y="2581275"/>
          <p14:tracePt t="84463" x="5414963" y="2598738"/>
          <p14:tracePt t="84470" x="5387975" y="2598738"/>
          <p14:tracePt t="84482" x="5368925" y="2598738"/>
          <p14:tracePt t="84648" x="5360988" y="2598738"/>
          <p14:tracePt t="84678" x="5360988" y="2589213"/>
          <p14:tracePt t="84685" x="5360988" y="2581275"/>
          <p14:tracePt t="84702" x="5368925" y="2581275"/>
          <p14:tracePt t="84717" x="5387975" y="2581275"/>
          <p14:tracePt t="84775" x="5387975" y="2571750"/>
          <p14:tracePt t="84807" x="5387975" y="2562225"/>
          <p14:tracePt t="84832" x="5387975" y="2554288"/>
          <p14:tracePt t="85031" x="5387975" y="2544763"/>
          <p14:tracePt t="85043" x="5414963" y="2544763"/>
          <p14:tracePt t="85050" x="5487988" y="2544763"/>
          <p14:tracePt t="85055" x="5543550" y="2525713"/>
          <p14:tracePt t="85066" x="5580063" y="2508250"/>
          <p14:tracePt t="85069" x="5597525" y="2508250"/>
          <p14:tracePt t="85083" x="5616575" y="2508250"/>
          <p14:tracePt t="86693" x="5653088" y="2508250"/>
          <p14:tracePt t="86742" x="5688013" y="2508250"/>
          <p14:tracePt t="86749" x="5697538" y="2508250"/>
          <p14:tracePt t="86758" x="5707063" y="2508250"/>
          <p14:tracePt t="86766" x="5753100" y="2517775"/>
          <p14:tracePt t="86773" x="5761038" y="2517775"/>
          <p14:tracePt t="86781" x="5780088" y="2517775"/>
          <p14:tracePt t="86789" x="5807075" y="2554288"/>
          <p14:tracePt t="87110" x="5816600" y="2554288"/>
          <p14:tracePt t="87449" x="5816600" y="2544763"/>
          <p14:tracePt t="87461" x="5816600" y="2525713"/>
          <p14:tracePt t="88437" x="5826125" y="2525713"/>
          <p14:tracePt t="88446" x="5843588" y="2525713"/>
          <p14:tracePt t="88461" x="5862638" y="2525713"/>
          <p14:tracePt t="88469" x="5870575" y="2525713"/>
          <p14:tracePt t="88478" x="5880100" y="2525713"/>
          <p14:tracePt t="88485" x="5889625" y="2525713"/>
          <p14:tracePt t="88495" x="5907088" y="2525713"/>
          <p14:tracePt t="88501" x="5926138" y="2517775"/>
          <p14:tracePt t="88517" x="5935663" y="2517775"/>
          <p14:tracePt t="88527" x="5943600" y="2517775"/>
          <p14:tracePt t="88544" x="5953125" y="2517775"/>
          <p14:tracePt t="88557" x="5962650" y="2517775"/>
          <p14:tracePt t="88589" x="5972175" y="2508250"/>
          <p14:tracePt t="89493" x="5980113" y="2498725"/>
          <p14:tracePt t="89598" x="5989638" y="2498725"/>
          <p14:tracePt t="89623" x="6007100" y="2508250"/>
          <p14:tracePt t="89630" x="6062663" y="2508250"/>
          <p14:tracePt t="89637" x="6135688" y="2508250"/>
          <p14:tracePt t="89645" x="6245225" y="2535238"/>
          <p14:tracePt t="89653" x="6326188" y="2544763"/>
          <p14:tracePt t="89661" x="6391275" y="2589213"/>
          <p14:tracePt t="89669" x="6418263" y="2589213"/>
          <p14:tracePt t="89678" x="6435725" y="2598738"/>
          <p14:tracePt t="89694" x="6445250" y="2598738"/>
          <p14:tracePt t="89935" x="6454775" y="2608263"/>
          <p14:tracePt t="89942" x="6435725" y="2617788"/>
          <p14:tracePt t="89949" x="6427788" y="2625725"/>
          <p14:tracePt t="89957" x="6372225" y="2654300"/>
          <p14:tracePt t="89965" x="6345238" y="2671763"/>
          <p14:tracePt t="89973" x="6308725" y="2690813"/>
          <p14:tracePt t="89981" x="6272213" y="2708275"/>
          <p14:tracePt t="89989" x="6235700" y="2744788"/>
          <p14:tracePt t="89997" x="6218238" y="2771775"/>
          <p14:tracePt t="90006" x="6181725" y="2836863"/>
          <p14:tracePt t="90014" x="6153150" y="2863850"/>
          <p14:tracePt t="90021" x="6108700" y="2890838"/>
          <p14:tracePt t="90029" x="6080125" y="2936875"/>
          <p14:tracePt t="90038" x="6062663" y="2982913"/>
          <p14:tracePt t="90045" x="6035675" y="3009900"/>
          <p14:tracePt t="90054" x="6026150" y="3063875"/>
          <p14:tracePt t="90064" x="6007100" y="3109913"/>
          <p14:tracePt t="90069" x="5989638" y="3173413"/>
          <p14:tracePt t="90078" x="5989638" y="3209925"/>
          <p14:tracePt t="90085" x="5989638" y="3265488"/>
          <p14:tracePt t="90094" x="5980113" y="3292475"/>
          <p14:tracePt t="90101" x="5980113" y="3328988"/>
          <p14:tracePt t="90111" x="5980113" y="3338513"/>
          <p14:tracePt t="90117" x="5980113" y="3355975"/>
          <p14:tracePt t="90127" x="5980113" y="3375025"/>
          <p14:tracePt t="90133" x="5980113" y="3382963"/>
          <p14:tracePt t="90247" x="5980113" y="3411538"/>
          <p14:tracePt t="90256" x="5972175" y="3419475"/>
          <p14:tracePt t="90264" x="5972175" y="3429000"/>
          <p14:tracePt t="90273" x="5962650" y="3455988"/>
          <p14:tracePt t="90279" x="5962650" y="3465513"/>
          <p14:tracePt t="90286" x="5953125" y="3502025"/>
          <p14:tracePt t="90302" x="5953125" y="3519488"/>
          <p14:tracePt t="90311" x="5953125" y="3548063"/>
          <p14:tracePt t="90317" x="5953125" y="3556000"/>
          <p14:tracePt t="90334" x="5943600" y="3584575"/>
          <p14:tracePt t="90346" x="5943600" y="3592513"/>
          <p14:tracePt t="90349" x="5943600" y="3621088"/>
          <p14:tracePt t="90358" x="5943600" y="3629025"/>
          <p14:tracePt t="90373" x="5935663" y="3638550"/>
          <p14:tracePt t="90917" x="5943600" y="3621088"/>
          <p14:tracePt t="90925" x="5943600" y="3611563"/>
          <p14:tracePt t="90934" x="5953125" y="3611563"/>
          <p14:tracePt t="90942" x="5962650" y="3611563"/>
          <p14:tracePt t="90949" x="5980113" y="3611563"/>
          <p14:tracePt t="90958" x="5989638" y="3611563"/>
          <p14:tracePt t="90965" x="5999163" y="3611563"/>
          <p14:tracePt t="90998" x="6007100" y="3602038"/>
          <p14:tracePt t="91005" x="6007100" y="3592513"/>
          <p14:tracePt t="91519" x="5980113" y="3592513"/>
          <p14:tracePt t="91525" x="5972175" y="3611563"/>
          <p14:tracePt t="91533" x="5962650" y="3638550"/>
          <p14:tracePt t="91544" x="5943600" y="3657600"/>
          <p14:tracePt t="91549" x="5935663" y="3684588"/>
          <p14:tracePt t="91558" x="5926138" y="3730625"/>
          <p14:tracePt t="91565" x="5926138" y="3738563"/>
          <p14:tracePt t="91573" x="5926138" y="3757613"/>
          <p14:tracePt t="91581" x="5926138" y="3775075"/>
          <p14:tracePt t="91597" x="5926138" y="3794125"/>
          <p14:tracePt t="91606" x="5926138" y="3811588"/>
          <p14:tracePt t="91613" x="5926138" y="3840163"/>
          <p14:tracePt t="91623" x="5926138" y="3867150"/>
          <p14:tracePt t="91629" x="5926138" y="3875088"/>
          <p14:tracePt t="91638" x="5926138" y="3903663"/>
          <p14:tracePt t="91645" x="5926138" y="3957638"/>
          <p14:tracePt t="91654" x="5926138" y="3984625"/>
          <p14:tracePt t="91662" x="5926138" y="4030663"/>
          <p14:tracePt t="91669" x="5926138" y="4067175"/>
          <p14:tracePt t="91677" x="5926138" y="4103688"/>
          <p14:tracePt t="91689" x="5972175" y="4149725"/>
          <p14:tracePt t="91698" x="5972175" y="4203700"/>
          <p14:tracePt t="91702" x="5989638" y="4232275"/>
          <p14:tracePt t="91711" x="6016625" y="4295775"/>
          <p14:tracePt t="91718" x="6026150" y="4313238"/>
          <p14:tracePt t="91727" x="6026150" y="4332288"/>
          <p14:tracePt t="91734" x="6026150" y="4349750"/>
          <p14:tracePt t="91744" x="6026150" y="4376738"/>
          <p14:tracePt t="91749" x="6026150" y="4386263"/>
          <p14:tracePt t="91760" x="6043613" y="4413250"/>
          <p14:tracePt t="91774" x="6043613" y="4432300"/>
          <p14:tracePt t="91781" x="6043613" y="4441825"/>
          <p14:tracePt t="91790" x="6043613" y="4468813"/>
          <p14:tracePt t="91797" x="6053138" y="4486275"/>
          <p14:tracePt t="91805" x="6053138" y="4514850"/>
          <p14:tracePt t="91813" x="6053138" y="4532313"/>
          <p14:tracePt t="91821" x="6053138" y="4559300"/>
          <p14:tracePt t="91831" x="6062663" y="4578350"/>
          <p14:tracePt t="91837" x="6062663" y="4614863"/>
          <p14:tracePt t="91845" x="6062663" y="4624388"/>
          <p14:tracePt t="91853" x="6062663" y="4641850"/>
          <p14:tracePt t="91869" x="6062663" y="4660900"/>
          <p14:tracePt t="91896" x="6062663" y="4668838"/>
          <p14:tracePt t="91901" x="6062663" y="4687888"/>
          <p14:tracePt t="91913" x="6062663" y="4697413"/>
          <p14:tracePt t="91942" x="6062663" y="4705350"/>
          <p14:tracePt t="92247" x="6043613" y="4705350"/>
          <p14:tracePt t="92253" x="5989638" y="4705350"/>
          <p14:tracePt t="92261" x="5962650" y="4714875"/>
          <p14:tracePt t="92269" x="5926138" y="4714875"/>
          <p14:tracePt t="92278" x="5889625" y="4714875"/>
          <p14:tracePt t="92285" x="5880100" y="4714875"/>
          <p14:tracePt t="92294" x="5853113" y="4714875"/>
          <p14:tracePt t="92301" x="5843588" y="4714875"/>
          <p14:tracePt t="92310" x="5816600" y="4714875"/>
          <p14:tracePt t="92317" x="5807075" y="4714875"/>
          <p14:tracePt t="92327" x="5797550" y="4724400"/>
          <p14:tracePt t="92654" x="5770563" y="4741863"/>
          <p14:tracePt t="92662" x="5761038" y="4760913"/>
          <p14:tracePt t="92670" x="5753100" y="4778375"/>
          <p14:tracePt t="92678" x="5743575" y="4797425"/>
          <p14:tracePt t="92687" x="5716588" y="4833938"/>
          <p14:tracePt t="92698" x="5697538" y="4860925"/>
          <p14:tracePt t="92702" x="5688013" y="4878388"/>
          <p14:tracePt t="92711" x="5670550" y="4924425"/>
          <p14:tracePt t="92718" x="5643563" y="4970463"/>
          <p14:tracePt t="92728" x="5607050" y="5016500"/>
          <p14:tracePt t="92734" x="5588000" y="5060950"/>
          <p14:tracePt t="92743" x="5551488" y="5089525"/>
          <p14:tracePt t="92749" x="5543550" y="5106988"/>
          <p14:tracePt t="92760" x="5524500" y="5143500"/>
          <p14:tracePt t="92765" x="5524500" y="5160963"/>
          <p14:tracePt t="92773" x="5507038" y="5180013"/>
          <p14:tracePt t="92782" x="5497513" y="5189538"/>
          <p14:tracePt t="92789" x="5487988" y="5216525"/>
          <p14:tracePt t="92813" x="5487988" y="5233988"/>
          <p14:tracePt t="92821" x="5478463" y="5243513"/>
          <p14:tracePt t="92889" x="5470525" y="5253038"/>
          <p14:tracePt t="92898" x="5470525" y="5262563"/>
          <p14:tracePt t="92910" x="5470525" y="5289550"/>
          <p14:tracePt t="92925" x="5470525" y="5299075"/>
          <p14:tracePt t="92934" x="5461000" y="5316538"/>
          <p14:tracePt t="92942" x="5434013" y="5343525"/>
          <p14:tracePt t="92950" x="5405438" y="5362575"/>
          <p14:tracePt t="92958" x="5405438" y="5380038"/>
          <p14:tracePt t="92966" x="5405438" y="5389563"/>
          <p14:tracePt t="92982" x="5397500" y="5416550"/>
          <p14:tracePt t="92989" x="5387975" y="5435600"/>
          <p14:tracePt t="93006" x="5368925" y="5453063"/>
          <p14:tracePt t="93014" x="5368925" y="5462588"/>
          <p14:tracePt t="93021" x="5368925" y="5481638"/>
          <p14:tracePt t="93029" x="5360988" y="5499100"/>
          <p14:tracePt t="93037" x="5351463" y="5508625"/>
          <p14:tracePt t="93045" x="5341938" y="5526088"/>
          <p14:tracePt t="93061" x="5334000" y="5554663"/>
          <p14:tracePt t="93078" x="5324475" y="5562600"/>
          <p14:tracePt t="93094" x="5324475" y="5572125"/>
          <p14:tracePt t="93134" x="5324475" y="5589588"/>
          <p14:tracePt t="93150" x="5314950" y="5589588"/>
          <p14:tracePt t="93174" x="5305425" y="5599113"/>
          <p14:tracePt t="93269" x="5297488" y="5608638"/>
          <p14:tracePt t="93439" x="5287963" y="5608638"/>
          <p14:tracePt t="93446" x="5268913" y="5618163"/>
          <p14:tracePt t="93453" x="5224463" y="5645150"/>
          <p14:tracePt t="93469" x="5214938" y="5654675"/>
          <p14:tracePt t="93478" x="5195888" y="5672138"/>
          <p14:tracePt t="93486" x="5187950" y="5681663"/>
          <p14:tracePt t="93494" x="5168900" y="5699125"/>
          <p14:tracePt t="93515" x="5151438" y="5708650"/>
          <p14:tracePt t="93592" x="5141913" y="5691188"/>
          <p14:tracePt t="93631" x="5141913" y="5681663"/>
          <p14:tracePt t="93677" x="5141913" y="5672138"/>
          <p14:tracePt t="93710" x="5141913" y="5654675"/>
          <p14:tracePt t="93717" x="5141913" y="5645150"/>
          <p14:tracePt t="93749" x="5141913" y="5626100"/>
          <p14:tracePt t="93766" x="5141913" y="5599113"/>
          <p14:tracePt t="93775" x="5141913" y="5589588"/>
          <p14:tracePt t="93789" x="5141913" y="5562600"/>
          <p14:tracePt t="93797" x="5141913" y="5545138"/>
          <p14:tracePt t="93805" x="5141913" y="5518150"/>
          <p14:tracePt t="93813" x="5141913" y="5508625"/>
          <p14:tracePt t="93821" x="5141913" y="5499100"/>
          <p14:tracePt t="93829" x="5141913" y="5472113"/>
          <p14:tracePt t="93845" x="5141913" y="5462588"/>
          <p14:tracePt t="93853" x="5141913" y="5453063"/>
          <p14:tracePt t="93861" x="5141913" y="5435600"/>
          <p14:tracePt t="93877" x="5132388" y="5416550"/>
          <p14:tracePt t="93895" x="5132388" y="5399088"/>
          <p14:tracePt t="93933" x="5132388" y="5389563"/>
          <p14:tracePt t="94144" x="5132388" y="5380038"/>
          <p14:tracePt t="94153" x="5141913" y="5362575"/>
          <p14:tracePt t="94161" x="5141913" y="5343525"/>
          <p14:tracePt t="94167" x="5141913" y="5335588"/>
          <p14:tracePt t="94189" x="5151438" y="5307013"/>
          <p14:tracePt t="94213" x="5159375" y="5289550"/>
          <p14:tracePt t="94293" x="5168900" y="5280025"/>
          <p14:tracePt t="94395" x="5178425" y="5280025"/>
          <p14:tracePt t="94503" x="5178425" y="5289550"/>
          <p14:tracePt t="94510" x="5178425" y="5299075"/>
          <p14:tracePt t="94526" x="5178425" y="5307013"/>
          <p14:tracePt t="94534" x="5178425" y="5326063"/>
          <p14:tracePt t="94546" x="5178425" y="5335588"/>
          <p14:tracePt t="94562" x="5178425" y="5343525"/>
          <p14:tracePt t="94574" x="5178425" y="5362575"/>
          <p14:tracePt t="94582" x="5178425" y="5372100"/>
          <p14:tracePt t="94592" x="5178425" y="5380038"/>
          <p14:tracePt t="94597" x="5178425" y="5389563"/>
          <p14:tracePt t="94605" x="5187950" y="5399088"/>
          <p14:tracePt t="94613" x="5187950" y="5408613"/>
          <p14:tracePt t="94677" x="5187950" y="5416550"/>
          <p14:tracePt t="94685" x="5187950" y="5426075"/>
          <p14:tracePt t="94694" x="5187950" y="5445125"/>
          <p14:tracePt t="94701" x="5187950" y="5453063"/>
          <p14:tracePt t="94710" x="5195888" y="5462588"/>
          <p14:tracePt t="94727" x="5195888" y="5472113"/>
          <p14:tracePt t="96023" x="5195888" y="5462588"/>
          <p14:tracePt t="96047" x="5195888" y="5453063"/>
          <p14:tracePt t="96063" x="5195888" y="5426075"/>
          <p14:tracePt t="96071" x="5195888" y="5399088"/>
          <p14:tracePt t="96078" x="5251450" y="5326063"/>
          <p14:tracePt t="96085" x="5268913" y="5243513"/>
          <p14:tracePt t="96094" x="5287963" y="5207000"/>
          <p14:tracePt t="96101" x="5305425" y="5160963"/>
          <p14:tracePt t="96110" x="5334000" y="5097463"/>
          <p14:tracePt t="96117" x="5368925" y="5016500"/>
          <p14:tracePt t="96127" x="5424488" y="4914900"/>
          <p14:tracePt t="96134" x="5470525" y="4833938"/>
          <p14:tracePt t="96143" x="5543550" y="4732338"/>
          <p14:tracePt t="96149" x="5597525" y="4632325"/>
          <p14:tracePt t="96160" x="5634038" y="4551363"/>
          <p14:tracePt t="96165" x="5688013" y="4468813"/>
          <p14:tracePt t="96173" x="5780088" y="4349750"/>
          <p14:tracePt t="96181" x="5853113" y="4249738"/>
          <p14:tracePt t="96189" x="5943600" y="4149725"/>
          <p14:tracePt t="96197" x="5999163" y="4049713"/>
          <p14:tracePt t="96205" x="6053138" y="3984625"/>
          <p14:tracePt t="96213" x="6089650" y="3940175"/>
          <p14:tracePt t="96221" x="6116638" y="3894138"/>
          <p14:tracePt t="96229" x="6145213" y="3875088"/>
          <p14:tracePt t="96237" x="6153150" y="3811588"/>
          <p14:tracePt t="96245" x="6181725" y="3794125"/>
          <p14:tracePt t="96253" x="6189663" y="3757613"/>
          <p14:tracePt t="96261" x="6226175" y="3730625"/>
          <p14:tracePt t="96269" x="6254750" y="3702050"/>
          <p14:tracePt t="96278" x="6262688" y="3694113"/>
          <p14:tracePt t="96285" x="6291263" y="3675063"/>
          <p14:tracePt t="96300" x="6299200" y="3665538"/>
          <p14:tracePt t="96303" x="6326188" y="3638550"/>
          <p14:tracePt t="96315" x="6335713" y="3621088"/>
          <p14:tracePt t="96318" x="6362700" y="3602038"/>
          <p14:tracePt t="96328" x="6362700" y="3584575"/>
          <p14:tracePt t="96334" x="6372225" y="3565525"/>
          <p14:tracePt t="96345" x="6381750" y="3538538"/>
          <p14:tracePt t="96349" x="6399213" y="3538538"/>
          <p14:tracePt t="96360" x="6408738" y="3538538"/>
          <p14:tracePt t="96365" x="6427788" y="3529013"/>
          <p14:tracePt t="96373" x="6435725" y="3519488"/>
          <p14:tracePt t="96397" x="6445250" y="3511550"/>
          <p14:tracePt t="96405" x="6464300" y="3492500"/>
          <p14:tracePt t="96414" x="6481763" y="3475038"/>
          <p14:tracePt t="96421" x="6500813" y="3455988"/>
          <p14:tracePt t="96429" x="6508750" y="3438525"/>
          <p14:tracePt t="96437" x="6527800" y="3419475"/>
          <p14:tracePt t="96445" x="6537325" y="3382963"/>
          <p14:tracePt t="96461" x="6545263" y="3375025"/>
          <p14:tracePt t="96469" x="6554788" y="3375025"/>
          <p14:tracePt t="96478" x="6554788" y="3365500"/>
          <p14:tracePt t="96494" x="6564313" y="3355975"/>
          <p14:tracePt t="96590" x="6564313" y="3338513"/>
          <p14:tracePt t="96598" x="6564313" y="3319463"/>
          <p14:tracePt t="96605" x="6610350" y="3273425"/>
          <p14:tracePt t="96613" x="6654800" y="3236913"/>
          <p14:tracePt t="96622" x="6673850" y="3228975"/>
          <p14:tracePt t="96629" x="6681788" y="3219450"/>
          <p14:tracePt t="96637" x="6700838" y="3209925"/>
          <p14:tracePt t="96645" x="6710363" y="3209925"/>
          <p14:tracePt t="96774" x="6700838" y="3209925"/>
          <p14:tracePt t="96783" x="6637338" y="3292475"/>
          <p14:tracePt t="96789" x="6600825" y="3355975"/>
          <p14:tracePt t="96797" x="6564313" y="3402013"/>
          <p14:tracePt t="96805" x="6472238" y="3482975"/>
          <p14:tracePt t="96813" x="6391275" y="3584575"/>
          <p14:tracePt t="96822" x="6291263" y="3657600"/>
          <p14:tracePt t="96829" x="6189663" y="3748088"/>
          <p14:tracePt t="96837" x="6089650" y="3821113"/>
          <p14:tracePt t="96846" x="5980113" y="3903663"/>
          <p14:tracePt t="96853" x="5926138" y="4021138"/>
          <p14:tracePt t="96862" x="5834063" y="4140200"/>
          <p14:tracePt t="96869" x="5761038" y="4240213"/>
          <p14:tracePt t="96877" x="5697538" y="4340225"/>
          <p14:tracePt t="96894" x="5543550" y="4595813"/>
          <p14:tracePt t="96901" x="5487988" y="4697413"/>
          <p14:tracePt t="96910" x="5397500" y="4814888"/>
          <p14:tracePt t="96917" x="5324475" y="4924425"/>
          <p14:tracePt t="96927" x="5287963" y="5024438"/>
          <p14:tracePt t="96933" x="5241925" y="5089525"/>
          <p14:tracePt t="96943" x="5224463" y="5106988"/>
          <p14:tracePt t="96949" x="5205413" y="5116513"/>
          <p14:tracePt t="97454" x="5205413" y="5133975"/>
          <p14:tracePt t="97678" x="5205413" y="5143500"/>
          <p14:tracePt t="97719" x="5232400" y="5143500"/>
          <p14:tracePt t="97728" x="5278438" y="5143500"/>
          <p14:tracePt t="97737" x="5368925" y="5143500"/>
          <p14:tracePt t="97749" x="5434013" y="5143500"/>
          <p14:tracePt t="97751" x="5461000" y="5143500"/>
          <p14:tracePt t="97762" x="5487988" y="5143500"/>
          <p14:tracePt t="97768" x="5497513" y="5153025"/>
          <p14:tracePt t="97797" x="5507038" y="5153025"/>
          <p14:tracePt t="98081" x="5514975" y="5160963"/>
          <p14:tracePt t="98613" x="5514975" y="5189538"/>
          <p14:tracePt t="98621" x="5451475" y="5197475"/>
          <p14:tracePt t="98629" x="5414963" y="5207000"/>
          <p14:tracePt t="98637" x="5351463" y="5216525"/>
          <p14:tracePt t="98646" x="5324475" y="5216525"/>
          <p14:tracePt t="98653" x="5297488" y="5243513"/>
          <p14:tracePt t="98661" x="5287963" y="5243513"/>
          <p14:tracePt t="99294" x="5287963" y="5233988"/>
          <p14:tracePt t="99301" x="5287963" y="5216525"/>
          <p14:tracePt t="99317" x="5287963" y="5207000"/>
          <p14:tracePt t="99325" x="5287963" y="5197475"/>
          <p14:tracePt t="99333" x="5287963" y="5160963"/>
          <p14:tracePt t="99344" x="5287963" y="5153025"/>
          <p14:tracePt t="99349" x="5287963" y="5143500"/>
          <p14:tracePt t="99360" x="5287963" y="5126038"/>
          <p14:tracePt t="99365" x="5287963" y="5116513"/>
          <p14:tracePt t="99381" x="5287963" y="5106988"/>
          <p14:tracePt t="99535" x="5314950" y="5080000"/>
          <p14:tracePt t="99542" x="5387975" y="5080000"/>
          <p14:tracePt t="99549" x="5497513" y="5080000"/>
          <p14:tracePt t="99559" x="5588000" y="5080000"/>
          <p14:tracePt t="99565" x="5643563" y="5080000"/>
          <p14:tracePt t="99573" x="5716588" y="5080000"/>
          <p14:tracePt t="99581" x="5761038" y="5080000"/>
          <p14:tracePt t="99589" x="5797550" y="5080000"/>
          <p14:tracePt t="99597" x="5816600" y="5080000"/>
          <p14:tracePt t="99605" x="5826125" y="5070475"/>
          <p14:tracePt t="99613" x="5834063" y="5070475"/>
          <p14:tracePt t="99632" x="5843588" y="5060950"/>
          <p14:tracePt t="99773" x="5843588" y="5053013"/>
          <p14:tracePt t="99782" x="5816600" y="5053013"/>
          <p14:tracePt t="99789" x="5789613" y="5033963"/>
          <p14:tracePt t="99797" x="5753100" y="5024438"/>
          <p14:tracePt t="99806" x="5734050" y="5016500"/>
          <p14:tracePt t="99814" x="5688013" y="4979988"/>
          <p14:tracePt t="99821" x="5670550" y="4960938"/>
          <p14:tracePt t="99829" x="5661025" y="4951413"/>
          <p14:tracePt t="99837" x="5643563" y="4933950"/>
          <p14:tracePt t="99853" x="5634038" y="4924425"/>
          <p14:tracePt t="99870" x="5624513" y="4924425"/>
          <p14:tracePt t="99895" x="5570538" y="4924425"/>
          <p14:tracePt t="99901" x="5551488" y="4924425"/>
          <p14:tracePt t="99910" x="5524500" y="4924425"/>
          <p14:tracePt t="99917" x="5507038" y="4914900"/>
          <p14:tracePt t="99926" x="5470525" y="4878388"/>
          <p14:tracePt t="99934" x="5461000" y="4860925"/>
          <p14:tracePt t="99943" x="5451475" y="4841875"/>
          <p14:tracePt t="99949" x="5441950" y="4824413"/>
          <p14:tracePt t="99959" x="5414963" y="4797425"/>
          <p14:tracePt t="99965" x="5405438" y="4778375"/>
          <p14:tracePt t="99973" x="5397500" y="4768850"/>
          <p14:tracePt t="99982" x="5397500" y="4751388"/>
          <p14:tracePt t="99989" x="5387975" y="4732338"/>
          <p14:tracePt t="100006" x="5378450" y="4724400"/>
          <p14:tracePt t="100013" x="5378450" y="4714875"/>
          <p14:tracePt t="100069" x="5368925" y="4705350"/>
          <p14:tracePt t="100118" x="5351463" y="4705350"/>
          <p14:tracePt t="100125" x="5324475" y="4705350"/>
          <p14:tracePt t="100141" x="5314950" y="4714875"/>
          <p14:tracePt t="100150" x="5297488" y="4714875"/>
          <p14:tracePt t="100165" x="5278438" y="4714875"/>
          <p14:tracePt t="100174" x="5260975" y="4724400"/>
          <p14:tracePt t="100181" x="5251450" y="4724400"/>
          <p14:tracePt t="100189" x="5232400" y="4732338"/>
          <p14:tracePt t="100631" x="5232400" y="4724400"/>
          <p14:tracePt t="100647" x="5232400" y="4714875"/>
          <p14:tracePt t="100685" x="5232400" y="4705350"/>
          <p14:tracePt t="100864" x="5232400" y="4714875"/>
          <p14:tracePt t="100873" x="5232400" y="4741863"/>
          <p14:tracePt t="100883" x="5232400" y="4768850"/>
          <p14:tracePt t="100892" x="5232400" y="4814888"/>
          <p14:tracePt t="100896" x="5232400" y="4851400"/>
          <p14:tracePt t="100901" x="5232400" y="4897438"/>
          <p14:tracePt t="100909" x="5232400" y="4924425"/>
          <p14:tracePt t="100917" x="5232400" y="4979988"/>
          <p14:tracePt t="100926" x="5232400" y="5006975"/>
          <p14:tracePt t="100934" x="5232400" y="5043488"/>
          <p14:tracePt t="100943" x="5232400" y="5060950"/>
          <p14:tracePt t="100950" x="5232400" y="5070475"/>
          <p14:tracePt t="101263" x="5224463" y="5070475"/>
          <p14:tracePt t="101269" x="5214938" y="5070475"/>
          <p14:tracePt t="101326" x="5187950" y="5080000"/>
          <p14:tracePt t="101334" x="5105400" y="5116513"/>
          <p14:tracePt t="101342" x="5041900" y="5143500"/>
          <p14:tracePt t="101350" x="4959350" y="5180013"/>
          <p14:tracePt t="101361" x="4905375" y="5180013"/>
          <p14:tracePt t="101366" x="4822825" y="5207000"/>
          <p14:tracePt t="101378" x="4813300" y="5207000"/>
          <p14:tracePt t="101390" x="4795838" y="5207000"/>
          <p14:tracePt t="101406" x="4795838" y="5226050"/>
          <p14:tracePt t="101517" x="4795838" y="5233988"/>
          <p14:tracePt t="101525" x="4795838" y="5243513"/>
          <p14:tracePt t="101533" x="4795838" y="5253038"/>
          <p14:tracePt t="101551" x="4786313" y="5253038"/>
          <p14:tracePt t="101559" x="4767263" y="5270500"/>
          <p14:tracePt t="101569" x="4749800" y="5289550"/>
          <p14:tracePt t="101580" x="4740275" y="5326063"/>
          <p14:tracePt t="101585" x="4740275" y="5372100"/>
          <p14:tracePt t="101591" x="4759325" y="5416550"/>
          <p14:tracePt t="101597" x="4776788" y="5472113"/>
          <p14:tracePt t="101605" x="4859338" y="5526088"/>
          <p14:tracePt t="101613" x="4922838" y="5581650"/>
          <p14:tracePt t="101621" x="4986338" y="5635625"/>
          <p14:tracePt t="101629" x="5068888" y="5691188"/>
          <p14:tracePt t="101637" x="5151438" y="5727700"/>
          <p14:tracePt t="101645" x="5168900" y="5754688"/>
          <p14:tracePt t="101653" x="5195888" y="5772150"/>
          <p14:tracePt t="101662" x="5205413" y="5772150"/>
          <p14:tracePt t="101767" x="5224463" y="5781675"/>
          <p14:tracePt t="101781" x="5232400" y="5791200"/>
          <p14:tracePt t="101798" x="5241925" y="5791200"/>
          <p14:tracePt t="101915" x="5241925" y="5764213"/>
          <p14:tracePt t="101924" x="5251450" y="5699125"/>
          <p14:tracePt t="101930" x="5260975" y="5626100"/>
          <p14:tracePt t="101934" x="5287963" y="5545138"/>
          <p14:tracePt t="101943" x="5305425" y="5472113"/>
          <p14:tracePt t="101949" x="5314950" y="5399088"/>
          <p14:tracePt t="101960" x="5334000" y="5299075"/>
          <p14:tracePt t="101965" x="5334000" y="5226050"/>
          <p14:tracePt t="101976" x="5351463" y="5160963"/>
          <p14:tracePt t="101981" x="5368925" y="5089525"/>
          <p14:tracePt t="101989" x="5378450" y="5060950"/>
          <p14:tracePt t="101997" x="5378450" y="5016500"/>
          <p14:tracePt t="102005" x="5378450" y="5006975"/>
          <p14:tracePt t="102095" x="5360988" y="5024438"/>
          <p14:tracePt t="102105" x="5341938" y="5033963"/>
          <p14:tracePt t="102120" x="5341938" y="5043488"/>
          <p14:tracePt t="102206" x="5324475" y="5053013"/>
          <p14:tracePt t="102216" x="5195888" y="5053013"/>
          <p14:tracePt t="102223" x="5105400" y="5053013"/>
          <p14:tracePt t="102231" x="4995863" y="5053013"/>
          <p14:tracePt t="102238" x="4868863" y="5053013"/>
          <p14:tracePt t="102246" x="4813300" y="5053013"/>
          <p14:tracePt t="102254" x="4730750" y="5043488"/>
          <p14:tracePt t="102262" x="4695825" y="5043488"/>
          <p14:tracePt t="102270" x="4667250" y="5033963"/>
          <p14:tracePt t="102277" x="4630738" y="5033963"/>
          <p14:tracePt t="102710" x="4622800" y="5033963"/>
          <p14:tracePt t="102733" x="4622800" y="5043488"/>
          <p14:tracePt t="102941" x="4622800" y="5053013"/>
          <p14:tracePt t="102949" x="4659313" y="5053013"/>
          <p14:tracePt t="102958" x="4740275" y="5043488"/>
          <p14:tracePt t="102965" x="4776788" y="5024438"/>
          <p14:tracePt t="102976" x="4840288" y="5016500"/>
          <p14:tracePt t="102981" x="4868863" y="4997450"/>
          <p14:tracePt t="102989" x="4905375" y="4987925"/>
          <p14:tracePt t="102997" x="4905375" y="4979988"/>
          <p14:tracePt t="103005" x="4932363" y="4970463"/>
          <p14:tracePt t="103013" x="4959350" y="4951413"/>
          <p14:tracePt t="103029" x="4959350" y="4943475"/>
          <p14:tracePt t="103191" x="4959350" y="4933950"/>
          <p14:tracePt t="103415" x="4968875" y="4943475"/>
          <p14:tracePt t="103422" x="4968875" y="4951413"/>
          <p14:tracePt t="103453" x="4978400" y="4987925"/>
          <p14:tracePt t="103461" x="4995863" y="4997450"/>
          <p14:tracePt t="103469" x="5005388" y="5033963"/>
          <p14:tracePt t="103477" x="5032375" y="5053013"/>
          <p14:tracePt t="103485" x="5059363" y="5070475"/>
          <p14:tracePt t="103494" x="5105400" y="5106988"/>
          <p14:tracePt t="103501" x="5132388" y="5133975"/>
          <p14:tracePt t="103510" x="5168900" y="5143500"/>
          <p14:tracePt t="103517" x="5195888" y="5180013"/>
          <p14:tracePt t="103527" x="5224463" y="5207000"/>
          <p14:tracePt t="103533" x="5251450" y="5216525"/>
          <p14:tracePt t="103543" x="5268913" y="5243513"/>
          <p14:tracePt t="103549" x="5278438" y="5243513"/>
          <p14:tracePt t="103559" x="5287963" y="5253038"/>
          <p14:tracePt t="103576" x="5297488" y="5262563"/>
          <p14:tracePt t="103639" x="5305425" y="5280025"/>
          <p14:tracePt t="103648" x="5314950" y="5289550"/>
          <p14:tracePt t="103662" x="5324475" y="5299075"/>
          <p14:tracePt t="103709" x="5334000" y="5299075"/>
          <p14:tracePt t="103966" x="5351463" y="5299075"/>
          <p14:tracePt t="103982" x="5351463" y="5307013"/>
          <p14:tracePt t="103989" x="5351463" y="5326063"/>
          <p14:tracePt t="103997" x="5351463" y="5372100"/>
          <p14:tracePt t="104005" x="5351463" y="5408613"/>
          <p14:tracePt t="104013" x="5351463" y="5445125"/>
          <p14:tracePt t="104021" x="5351463" y="5499100"/>
          <p14:tracePt t="104029" x="5351463" y="5535613"/>
          <p14:tracePt t="104037" x="5351463" y="5581650"/>
          <p14:tracePt t="104045" x="5351463" y="5618163"/>
          <p14:tracePt t="104053" x="5351463" y="5645150"/>
          <p14:tracePt t="104061" x="5351463" y="5662613"/>
          <p14:tracePt t="104069" x="5351463" y="5672138"/>
          <p14:tracePt t="104077" x="5341938" y="5691188"/>
          <p14:tracePt t="104085" x="5334000" y="5699125"/>
          <p14:tracePt t="104117" x="5334000" y="5708650"/>
          <p14:tracePt t="104391" x="5334000" y="5718175"/>
          <p14:tracePt t="104397" x="5324475" y="5718175"/>
          <p14:tracePt t="104405" x="5297488" y="5718175"/>
          <p14:tracePt t="104413" x="5268913" y="5735638"/>
          <p14:tracePt t="104421" x="5241925" y="5745163"/>
          <p14:tracePt t="104430" x="5224463" y="5754688"/>
          <p14:tracePt t="104437" x="5224463" y="5764213"/>
          <p14:tracePt t="104445" x="5205413" y="5772150"/>
          <p14:tracePt t="104581" x="5205413" y="5764213"/>
          <p14:tracePt t="104597" x="5205413" y="5754688"/>
          <p14:tracePt t="104613" x="5205413" y="5735638"/>
          <p14:tracePt t="104629" x="5205413" y="5727700"/>
          <p14:tracePt t="104678" x="5205413" y="5718175"/>
          <p14:tracePt t="105557" x="5205413" y="5727700"/>
          <p14:tracePt t="105614" x="5195888" y="5735638"/>
          <p14:tracePt t="108450" x="5195888" y="5745163"/>
          <p14:tracePt t="108469" x="5195888" y="5754688"/>
          <p14:tracePt t="108477" x="5195888" y="5764213"/>
          <p14:tracePt t="108493" x="5195888" y="5772150"/>
          <p14:tracePt t="108518" x="5195888" y="5808663"/>
          <p14:tracePt t="108526" x="5205413" y="5837238"/>
          <p14:tracePt t="108534" x="5205413" y="5845175"/>
          <p14:tracePt t="108542" x="5205413" y="5854700"/>
          <p14:tracePt t="108549" x="5214938" y="5864225"/>
          <p14:tracePt t="108694" x="5224463" y="5873750"/>
          <p14:tracePt t="108717" x="5224463" y="5881688"/>
          <p14:tracePt t="108725" x="5224463" y="5891213"/>
          <p14:tracePt t="108733" x="5232400" y="5910263"/>
          <p14:tracePt t="108742" x="5232400" y="5918200"/>
          <p14:tracePt t="108935" x="5241925" y="5918200"/>
          <p14:tracePt t="108957" x="5251450" y="5918200"/>
          <p14:tracePt t="108965" x="5251450" y="5910263"/>
          <p14:tracePt t="108974" x="5251450" y="5900738"/>
          <p14:tracePt t="108981" x="5251450" y="5891213"/>
          <p14:tracePt t="108989" x="5251450" y="5864225"/>
          <p14:tracePt t="108997" x="5251450" y="5854700"/>
          <p14:tracePt t="109005" x="5251450" y="5808663"/>
          <p14:tracePt t="109013" x="5251450" y="5772150"/>
          <p14:tracePt t="109021" x="5251450" y="5754688"/>
          <p14:tracePt t="109029" x="5260975" y="5718175"/>
          <p14:tracePt t="109037" x="5260975" y="5699125"/>
          <p14:tracePt t="109053" x="5260975" y="5672138"/>
          <p14:tracePt t="109062" x="5260975" y="5662613"/>
          <p14:tracePt t="109086" x="5260975" y="5654675"/>
          <p14:tracePt t="109111" x="5260975" y="5635625"/>
          <p14:tracePt t="109127" x="5260975" y="5626100"/>
          <p14:tracePt t="109134" x="5260975" y="5618163"/>
          <p14:tracePt t="109150" x="5260975" y="5581650"/>
          <p14:tracePt t="109166" x="5278438" y="5545138"/>
          <p14:tracePt t="109178" x="5278438" y="5535613"/>
          <p14:tracePt t="109182" x="5278438" y="5526088"/>
          <p14:tracePt t="109194" x="5278438" y="5508625"/>
          <p14:tracePt t="109198" x="5278438" y="5489575"/>
          <p14:tracePt t="109206" x="5278438" y="5481638"/>
          <p14:tracePt t="109214" x="5268913" y="5453063"/>
          <p14:tracePt t="109230" x="5268913" y="5445125"/>
          <p14:tracePt t="109313" x="5268913" y="5435600"/>
          <p14:tracePt t="109361" x="5268913" y="5445125"/>
          <p14:tracePt t="109369" x="5268913" y="5453063"/>
          <p14:tracePt t="109378" x="5268913" y="5462588"/>
          <p14:tracePt t="109391" x="5268913" y="5481638"/>
          <p14:tracePt t="109397" x="5232400" y="5518150"/>
          <p14:tracePt t="109405" x="5232400" y="5535613"/>
          <p14:tracePt t="109413" x="5224463" y="5554663"/>
          <p14:tracePt t="109421" x="5214938" y="5572125"/>
          <p14:tracePt t="109429" x="5214938" y="5581650"/>
          <p14:tracePt t="109437" x="5214938" y="5589588"/>
          <p14:tracePt t="109445" x="5195888" y="5608638"/>
          <p14:tracePt t="109661" x="5195888" y="5599113"/>
          <p14:tracePt t="109670" x="5187950" y="5526088"/>
          <p14:tracePt t="109677" x="5187950" y="5508625"/>
          <p14:tracePt t="109685" x="5187950" y="5453063"/>
          <p14:tracePt t="109694" x="5187950" y="5408613"/>
          <p14:tracePt t="109701" x="5178425" y="5380038"/>
          <p14:tracePt t="109709" x="5178425" y="5353050"/>
          <p14:tracePt t="109717" x="5178425" y="5326063"/>
          <p14:tracePt t="109726" x="5178425" y="5280025"/>
          <p14:tracePt t="109733" x="5178425" y="5270500"/>
          <p14:tracePt t="109742" x="5178425" y="5262563"/>
          <p14:tracePt t="109749" x="5178425" y="5243513"/>
          <p14:tracePt t="109759" x="5178425" y="5226050"/>
          <p14:tracePt t="109767" x="5178425" y="5216525"/>
          <p14:tracePt t="109777" x="5178425" y="5197475"/>
          <p14:tracePt t="109782" x="5178425" y="5180013"/>
          <p14:tracePt t="109797" x="5178425" y="5170488"/>
          <p14:tracePt t="109805" x="5178425" y="5160963"/>
          <p14:tracePt t="110102" x="5168900" y="5153025"/>
          <p14:tracePt t="110142" x="5159375" y="5153025"/>
          <p14:tracePt t="110158" x="5114925" y="5153025"/>
          <p14:tracePt t="110165" x="4968875" y="5153025"/>
          <p14:tracePt t="110174" x="4859338" y="5153025"/>
          <p14:tracePt t="110181" x="4713288" y="5153025"/>
          <p14:tracePt t="110192" x="4659313" y="5153025"/>
          <p14:tracePt t="110197" x="4603750" y="5153025"/>
          <p14:tracePt t="110206" x="4567238" y="5153025"/>
          <p14:tracePt t="110221" x="4557713" y="5153025"/>
          <p14:tracePt t="110461" x="4549775" y="5143500"/>
          <p14:tracePt t="110469" x="4549775" y="5116513"/>
          <p14:tracePt t="110477" x="4549775" y="5089525"/>
          <p14:tracePt t="110485" x="4549775" y="5033963"/>
          <p14:tracePt t="110493" x="4557713" y="4987925"/>
          <p14:tracePt t="110501" x="4567238" y="4960938"/>
          <p14:tracePt t="110509" x="4567238" y="4906963"/>
          <p14:tracePt t="110517" x="4567238" y="4870450"/>
          <p14:tracePt t="110526" x="4586288" y="4814888"/>
          <p14:tracePt t="110533" x="4586288" y="4760913"/>
          <p14:tracePt t="110542" x="4586288" y="4724400"/>
          <p14:tracePt t="110549" x="4586288" y="4678363"/>
          <p14:tracePt t="110561" x="4594225" y="4651375"/>
          <p14:tracePt t="110566" x="4594225" y="4632325"/>
          <p14:tracePt t="110583" x="4594225" y="4614863"/>
          <p14:tracePt t="110597" x="4594225" y="4595813"/>
          <p14:tracePt t="110613" x="4594225" y="4587875"/>
          <p14:tracePt t="110677" x="4594225" y="4578350"/>
          <p14:tracePt t="110869" x="4603750" y="4578350"/>
          <p14:tracePt t="110878" x="4676775" y="4578350"/>
          <p14:tracePt t="110893" x="4786313" y="4578350"/>
          <p14:tracePt t="110894" x="4868863" y="4559300"/>
          <p14:tracePt t="110901" x="4922838" y="4559300"/>
          <p14:tracePt t="110910" x="4941888" y="4541838"/>
          <p14:tracePt t="110917" x="4968875" y="4541838"/>
          <p14:tracePt t="110926" x="4978400" y="4541838"/>
          <p14:tracePt t="110934" x="5014913" y="4532313"/>
          <p14:tracePt t="110942" x="5059363" y="4532313"/>
          <p14:tracePt t="110949" x="5086350" y="4532313"/>
          <p14:tracePt t="110959" x="5114925" y="4532313"/>
          <p14:tracePt t="110965" x="5132388" y="4532313"/>
          <p14:tracePt t="110975" x="5151438" y="4532313"/>
          <p14:tracePt t="110981" x="5159375" y="4532313"/>
          <p14:tracePt t="111208" x="5168900" y="4505325"/>
          <p14:tracePt t="111214" x="5168900" y="4478338"/>
          <p14:tracePt t="111222" x="5159375" y="4432300"/>
          <p14:tracePt t="111229" x="5141913" y="4395788"/>
          <p14:tracePt t="111237" x="5132388" y="4349750"/>
          <p14:tracePt t="111245" x="5122863" y="4322763"/>
          <p14:tracePt t="111254" x="5114925" y="4303713"/>
          <p14:tracePt t="111261" x="5105400" y="4276725"/>
          <p14:tracePt t="111269" x="5105400" y="4249738"/>
          <p14:tracePt t="111277" x="5095875" y="4240213"/>
          <p14:tracePt t="111431" x="5095875" y="4232275"/>
          <p14:tracePt t="111437" x="5095875" y="4195763"/>
          <p14:tracePt t="111445" x="5095875" y="4186238"/>
          <p14:tracePt t="111453" x="5095875" y="4167188"/>
          <p14:tracePt t="111461" x="5095875" y="4149725"/>
          <p14:tracePt t="111477" x="5095875" y="4140200"/>
          <p14:tracePt t="111485" x="5095875" y="4113213"/>
          <p14:tracePt t="111501" x="5095875" y="4103688"/>
          <p14:tracePt t="111509" x="5095875" y="4076700"/>
          <p14:tracePt t="111517" x="5095875" y="4057650"/>
          <p14:tracePt t="111525" x="5095875" y="4040188"/>
          <p14:tracePt t="111535" x="5095875" y="4030663"/>
          <p14:tracePt t="111770" x="5086350" y="4021138"/>
          <p14:tracePt t="111779" x="5078413" y="4021138"/>
          <p14:tracePt t="111787" x="5022850" y="4021138"/>
          <p14:tracePt t="111793" x="4922838" y="4040188"/>
          <p14:tracePt t="111798" x="4868863" y="4057650"/>
          <p14:tracePt t="111806" x="4803775" y="4067175"/>
          <p14:tracePt t="111814" x="4740275" y="4094163"/>
          <p14:tracePt t="111822" x="4686300" y="4094163"/>
          <p14:tracePt t="111829" x="4659313" y="4103688"/>
          <p14:tracePt t="111838" x="4640263" y="4103688"/>
          <p14:tracePt t="111847" x="4622800" y="4103688"/>
          <p14:tracePt t="112174" x="4613275" y="4103688"/>
          <p14:tracePt t="112181" x="4622800" y="4086225"/>
          <p14:tracePt t="112190" x="4630738" y="4067175"/>
          <p14:tracePt t="112197" x="4649788" y="4040188"/>
          <p14:tracePt t="112206" x="4659313" y="4021138"/>
          <p14:tracePt t="112213" x="4667250" y="3994150"/>
          <p14:tracePt t="112221" x="4676775" y="3957638"/>
          <p14:tracePt t="112230" x="4703763" y="3921125"/>
          <p14:tracePt t="112237" x="4713288" y="3894138"/>
          <p14:tracePt t="112246" x="4713288" y="3884613"/>
          <p14:tracePt t="112253" x="4722813" y="3875088"/>
          <p14:tracePt t="112351" x="4722813" y="3867150"/>
          <p14:tracePt t="112391" x="4730750" y="3848100"/>
          <p14:tracePt t="112399" x="4730750" y="3830638"/>
          <p14:tracePt t="112471" x="4730750" y="3821113"/>
          <p14:tracePt t="112503" x="4740275" y="3821113"/>
          <p14:tracePt t="112513" x="4759325" y="3811588"/>
          <p14:tracePt t="112519" x="4786313" y="3803650"/>
          <p14:tracePt t="112528" x="4795838" y="3794125"/>
          <p14:tracePt t="112533" x="4822825" y="3767138"/>
          <p14:tracePt t="112542" x="4832350" y="3767138"/>
          <p14:tracePt t="112549" x="4840288" y="3757613"/>
          <p14:tracePt t="112558" x="4859338" y="3738563"/>
          <p14:tracePt t="112575" x="4876800" y="3711575"/>
          <p14:tracePt t="112581" x="4886325" y="3694113"/>
          <p14:tracePt t="112591" x="4895850" y="3657600"/>
          <p14:tracePt t="112597" x="4895850" y="3621088"/>
          <p14:tracePt t="112606" x="4895850" y="3575050"/>
          <p14:tracePt t="112613" x="4895850" y="3519488"/>
          <p14:tracePt t="112621" x="4895850" y="3492500"/>
          <p14:tracePt t="112629" x="4895850" y="3465513"/>
          <p14:tracePt t="112637" x="4895850" y="3411538"/>
          <p14:tracePt t="112645" x="4895850" y="3365500"/>
          <p14:tracePt t="112653" x="4895850" y="3309938"/>
          <p14:tracePt t="112663" x="4895850" y="3273425"/>
          <p14:tracePt t="112669" x="4895850" y="3236913"/>
          <p14:tracePt t="112677" x="4895850" y="3219450"/>
          <p14:tracePt t="112685" x="4905375" y="3200400"/>
          <p14:tracePt t="112693" x="4905375" y="3192463"/>
          <p14:tracePt t="112709" x="4905375" y="3182938"/>
          <p14:tracePt t="112854" x="4913313" y="3173413"/>
          <p14:tracePt t="112879" x="4932363" y="3173413"/>
          <p14:tracePt t="112885" x="4995863" y="3173413"/>
          <p14:tracePt t="112893" x="5141913" y="3182938"/>
          <p14:tracePt t="112901" x="5334000" y="3209925"/>
          <p14:tracePt t="112910" x="5524500" y="3228975"/>
          <p14:tracePt t="112917" x="5680075" y="3255963"/>
          <p14:tracePt t="112925" x="5862638" y="3255963"/>
          <p14:tracePt t="112933" x="5989638" y="3255963"/>
          <p14:tracePt t="112942" x="6116638" y="3255963"/>
          <p14:tracePt t="112949" x="6208713" y="3255963"/>
          <p14:tracePt t="112959" x="6235700" y="3255963"/>
          <p14:tracePt t="112965" x="6262688" y="3246438"/>
          <p14:tracePt t="112975" x="6272213" y="3236913"/>
          <p14:tracePt t="112981" x="6291263" y="3219450"/>
          <p14:tracePt t="113086" x="6299200" y="3209925"/>
          <p14:tracePt t="113094" x="6318250" y="3200400"/>
          <p14:tracePt t="113102" x="6354763" y="3192463"/>
          <p14:tracePt t="113112" x="6399213" y="3163888"/>
          <p14:tracePt t="113119" x="6445250" y="3146425"/>
          <p14:tracePt t="113130" x="6508750" y="3119438"/>
          <p14:tracePt t="113135" x="6554788" y="3082925"/>
          <p14:tracePt t="113145" x="6654800" y="3046413"/>
          <p14:tracePt t="113150" x="6737350" y="3000375"/>
          <p14:tracePt t="113160" x="6764338" y="2973388"/>
          <p14:tracePt t="113165" x="6864350" y="2946400"/>
          <p14:tracePt t="113175" x="6910388" y="2909888"/>
          <p14:tracePt t="113181" x="6973888" y="2881313"/>
          <p14:tracePt t="113191" x="7000875" y="2854325"/>
          <p14:tracePt t="113197" x="7019925" y="2844800"/>
          <p14:tracePt t="113206" x="7065963" y="2808288"/>
          <p14:tracePt t="113213" x="7083425" y="2800350"/>
          <p14:tracePt t="113223" x="7092950" y="2790825"/>
          <p14:tracePt t="113230" x="7102475" y="2790825"/>
          <p14:tracePt t="113239" x="7129463" y="2781300"/>
          <p14:tracePt t="113246" x="7146925" y="2763838"/>
          <p14:tracePt t="113262" x="7165975" y="2754313"/>
          <p14:tracePt t="113270" x="7175500" y="2754313"/>
          <p14:tracePt t="113285" x="7183438" y="2744788"/>
          <p14:tracePt t="113485" x="7202488" y="2727325"/>
          <p14:tracePt t="113493" x="7219950" y="2698750"/>
          <p14:tracePt t="113501" x="7248525" y="2662238"/>
          <p14:tracePt t="113509" x="7283450" y="2635250"/>
          <p14:tracePt t="113517" x="7312025" y="2608263"/>
          <p14:tracePt t="113525" x="7348538" y="2581275"/>
          <p14:tracePt t="113533" x="7375525" y="2535238"/>
          <p14:tracePt t="113542" x="7402513" y="2517775"/>
          <p14:tracePt t="113549" x="7429500" y="2489200"/>
          <p14:tracePt t="113559" x="7439025" y="2452688"/>
          <p14:tracePt t="113575" x="7448550" y="2444750"/>
          <p14:tracePt t="113771" x="7448550" y="2452688"/>
          <p14:tracePt t="113781" x="7439025" y="2452688"/>
          <p14:tracePt t="114303" x="7429500" y="2508250"/>
          <p14:tracePt t="114312" x="7402513" y="2598738"/>
          <p14:tracePt t="114323" x="7402513" y="2644775"/>
          <p14:tracePt t="114328" x="7402513" y="2698750"/>
          <p14:tracePt t="114334" x="7402513" y="2790825"/>
          <p14:tracePt t="114342" x="7402513" y="2863850"/>
          <p14:tracePt t="114349" x="7421563" y="2963863"/>
          <p14:tracePt t="114358" x="7448550" y="3017838"/>
          <p14:tracePt t="114365" x="7475538" y="3119438"/>
          <p14:tracePt t="114375" x="7531100" y="3200400"/>
          <p14:tracePt t="114381" x="7539038" y="3273425"/>
          <p14:tracePt t="114391" x="7558088" y="3338513"/>
          <p14:tracePt t="114397" x="7575550" y="3365500"/>
          <p14:tracePt t="114405" x="7585075" y="3382963"/>
          <p14:tracePt t="114414" x="7594600" y="3419475"/>
          <p14:tracePt t="114519" x="7612063" y="3419475"/>
          <p14:tracePt t="114525" x="7612063" y="3411538"/>
          <p14:tracePt t="114533" x="7621588" y="3365500"/>
          <p14:tracePt t="114542" x="7621588" y="3338513"/>
          <p14:tracePt t="114549" x="7631113" y="3282950"/>
          <p14:tracePt t="114558" x="7631113" y="3265488"/>
          <p14:tracePt t="114565" x="7631113" y="3209925"/>
          <p14:tracePt t="114575" x="7631113" y="3163888"/>
          <p14:tracePt t="114581" x="7631113" y="3109913"/>
          <p14:tracePt t="114591" x="7631113" y="3073400"/>
          <p14:tracePt t="114597" x="7631113" y="3054350"/>
          <p14:tracePt t="114605" x="7631113" y="3027363"/>
          <p14:tracePt t="114613" x="7631113" y="2973388"/>
          <p14:tracePt t="114621" x="7631113" y="2927350"/>
          <p14:tracePt t="114629" x="7631113" y="2900363"/>
          <p14:tracePt t="114637" x="7631113" y="2844800"/>
          <p14:tracePt t="114645" x="7631113" y="2790825"/>
          <p14:tracePt t="114653" x="7631113" y="2735263"/>
          <p14:tracePt t="114661" x="7631113" y="2625725"/>
          <p14:tracePt t="114669" x="7631113" y="2544763"/>
          <p14:tracePt t="114678" x="7631113" y="2471738"/>
          <p14:tracePt t="114685" x="7631113" y="2379663"/>
          <p14:tracePt t="114693" x="7631113" y="2289175"/>
          <p14:tracePt t="114701" x="7631113" y="2216150"/>
          <p14:tracePt t="114709" x="7631113" y="2160588"/>
          <p14:tracePt t="114717" x="7639050" y="2097088"/>
          <p14:tracePt t="114726" x="7639050" y="2043113"/>
          <p14:tracePt t="114733" x="7639050" y="2006600"/>
          <p14:tracePt t="114743" x="7667625" y="1970088"/>
          <p14:tracePt t="114749" x="7667625" y="1951038"/>
          <p14:tracePt t="114758" x="7675563" y="1943100"/>
          <p14:tracePt t="114766" x="7675563" y="1924050"/>
          <p14:tracePt t="114776" x="7685088" y="1906588"/>
          <p14:tracePt t="114792" x="7694613" y="1870075"/>
          <p14:tracePt t="114805" x="7694613" y="1860550"/>
          <p14:tracePt t="115038" x="7694613" y="1870075"/>
          <p14:tracePt t="115046" x="7694613" y="1878013"/>
          <p14:tracePt t="115053" x="7694613" y="1887538"/>
          <p14:tracePt t="115062" x="7675563" y="1914525"/>
          <p14:tracePt t="115079" x="7667625" y="1924050"/>
          <p14:tracePt t="115085" x="7658100" y="1943100"/>
          <p14:tracePt t="115094" x="7648575" y="1960563"/>
          <p14:tracePt t="115102" x="7631113" y="1979613"/>
          <p14:tracePt t="115111" x="7621588" y="1987550"/>
          <p14:tracePt t="115117" x="7612063" y="1987550"/>
          <p14:tracePt t="115126" x="7602538" y="1997075"/>
          <p14:tracePt t="115133" x="7602538" y="2006600"/>
          <p14:tracePt t="115142" x="7585075" y="2024063"/>
          <p14:tracePt t="115150" x="7585075" y="2033588"/>
          <p14:tracePt t="115165" x="7567613" y="2052638"/>
          <p14:tracePt t="115169" x="7558088" y="2079625"/>
          <p14:tracePt t="115179" x="7531100" y="2097088"/>
          <p14:tracePt t="115181" x="7512050" y="2133600"/>
          <p14:tracePt t="115196" x="7494588" y="2152650"/>
          <p14:tracePt t="115199" x="7485063" y="2160588"/>
          <p14:tracePt t="115209" x="7466013" y="2179638"/>
          <p14:tracePt t="115214" x="7439025" y="2197100"/>
          <p14:tracePt t="115222" x="7429500" y="2216150"/>
          <p14:tracePt t="115230" x="7412038" y="2233613"/>
          <p14:tracePt t="115238" x="7392988" y="2262188"/>
          <p14:tracePt t="115246" x="7348538" y="2289175"/>
          <p14:tracePt t="115254" x="7339013" y="2298700"/>
          <p14:tracePt t="115262" x="7319963" y="2306638"/>
          <p14:tracePt t="115270" x="7302500" y="2335213"/>
          <p14:tracePt t="115279" x="7292975" y="2335213"/>
          <p14:tracePt t="115287" x="7283450" y="2343150"/>
          <p14:tracePt t="115296" x="7265988" y="2343150"/>
          <p14:tracePt t="115302" x="7256463" y="2352675"/>
          <p14:tracePt t="115318" x="7256463" y="2362200"/>
          <p14:tracePt t="115399" x="7248525" y="2371725"/>
          <p14:tracePt t="115408" x="7229475" y="2408238"/>
          <p14:tracePt t="115418" x="7192963" y="2425700"/>
          <p14:tracePt t="115423" x="7119938" y="2462213"/>
          <p14:tracePt t="115431" x="7073900" y="2489200"/>
          <p14:tracePt t="115438" x="7029450" y="2508250"/>
          <p14:tracePt t="115447" x="6983413" y="2535238"/>
          <p14:tracePt t="115453" x="6983413" y="2544763"/>
          <p14:tracePt t="115461" x="6973888" y="2544763"/>
          <p14:tracePt t="115623" x="6964363" y="2554288"/>
          <p14:tracePt t="115645" x="6983413" y="2581275"/>
          <p14:tracePt t="115654" x="7065963" y="2654300"/>
          <p14:tracePt t="115661" x="7183438" y="2744788"/>
          <p14:tracePt t="115669" x="7302500" y="2863850"/>
          <p14:tracePt t="115677" x="7402513" y="3036888"/>
          <p14:tracePt t="115685" x="7475538" y="3192463"/>
          <p14:tracePt t="115693" x="7602538" y="3346450"/>
          <p14:tracePt t="115701" x="7675563" y="3519488"/>
          <p14:tracePt t="115710" x="7767638" y="3638550"/>
          <p14:tracePt t="115717" x="7831138" y="3803650"/>
          <p14:tracePt t="115725" x="7858125" y="3911600"/>
          <p14:tracePt t="115733" x="7894638" y="3994150"/>
          <p14:tracePt t="115741" x="7894638" y="4040188"/>
          <p14:tracePt t="115749" x="7894638" y="4076700"/>
          <p14:tracePt t="115759" x="7894638" y="4086225"/>
          <p14:tracePt t="115766" x="7894638" y="4094163"/>
          <p14:tracePt t="115976" x="7894638" y="4076700"/>
          <p14:tracePt t="115986" x="7894638" y="4040188"/>
          <p14:tracePt t="115995" x="7894638" y="4013200"/>
          <p14:tracePt t="116003" x="7894638" y="3976688"/>
          <p14:tracePt t="116010" x="7894638" y="3948113"/>
          <p14:tracePt t="116014" x="7894638" y="3930650"/>
          <p14:tracePt t="116022" x="7894638" y="3911600"/>
          <p14:tracePt t="116030" x="7894638" y="3903663"/>
          <p14:tracePt t="116046" x="7894638" y="3894138"/>
          <p14:tracePt t="116062" x="7894638" y="3875088"/>
          <p14:tracePt t="116070" x="7894638" y="3867150"/>
          <p14:tracePt t="116293" x="7894638" y="3857625"/>
          <p14:tracePt t="116301" x="7904163" y="3821113"/>
          <p14:tracePt t="116309" x="7904163" y="3803650"/>
          <p14:tracePt t="116317" x="7904163" y="3767138"/>
          <p14:tracePt t="116326" x="7904163" y="3721100"/>
          <p14:tracePt t="116333" x="7904163" y="3665538"/>
          <p14:tracePt t="116342" x="7904163" y="3629025"/>
          <p14:tracePt t="116349" x="7904163" y="3611563"/>
          <p14:tracePt t="116359" x="7904163" y="3602038"/>
          <p14:tracePt t="116365" x="7904163" y="3584575"/>
          <p14:tracePt t="116405" x="7904163" y="3575050"/>
          <p14:tracePt t="116485" x="7894638" y="3575050"/>
          <p14:tracePt t="116493" x="7867650" y="3621088"/>
          <p14:tracePt t="116501" x="7850188" y="3638550"/>
          <p14:tracePt t="116509" x="7840663" y="3684588"/>
          <p14:tracePt t="116517" x="7831138" y="3694113"/>
          <p14:tracePt t="116525" x="7831138" y="3711575"/>
          <p14:tracePt t="116533" x="7821613" y="3721100"/>
          <p14:tracePt t="116543" x="7821613" y="3730625"/>
          <p14:tracePt t="116549" x="7804150" y="3748088"/>
          <p14:tracePt t="116559" x="7794625" y="3775075"/>
          <p14:tracePt t="116575" x="7794625" y="3803650"/>
          <p14:tracePt t="116581" x="7785100" y="3811588"/>
          <p14:tracePt t="116594" x="7777163" y="3821113"/>
          <p14:tracePt t="116597" x="7777163" y="3840163"/>
          <p14:tracePt t="116608" x="7777163" y="3848100"/>
          <p14:tracePt t="116613" x="7758113" y="3867150"/>
          <p14:tracePt t="116783" x="7758113" y="3875088"/>
          <p14:tracePt t="116790" x="7740650" y="3903663"/>
          <p14:tracePt t="116797" x="7712075" y="3930650"/>
          <p14:tracePt t="116806" x="7694613" y="3948113"/>
          <p14:tracePt t="116813" x="7675563" y="3957638"/>
          <p14:tracePt t="116821" x="7639050" y="3994150"/>
          <p14:tracePt t="116829" x="7621588" y="4003675"/>
          <p14:tracePt t="116837" x="7602538" y="4021138"/>
          <p14:tracePt t="116845" x="7558088" y="4057650"/>
          <p14:tracePt t="116853" x="7548563" y="4057650"/>
          <p14:tracePt t="116861" x="7539038" y="4067175"/>
          <p14:tracePt t="116869" x="7539038" y="4076700"/>
          <p14:tracePt t="116877" x="7531100" y="4086225"/>
          <p14:tracePt t="117037" x="7512050" y="4094163"/>
          <p14:tracePt t="117162" x="7502525" y="4103688"/>
          <p14:tracePt t="117174" x="7466013" y="4130675"/>
          <p14:tracePt t="117196" x="7402513" y="4159250"/>
          <p14:tracePt t="117199" x="7385050" y="4159250"/>
          <p14:tracePt t="117208" x="7366000" y="4167188"/>
          <p14:tracePt t="117213" x="7356475" y="4176713"/>
          <p14:tracePt t="117221" x="7348538" y="4186238"/>
          <p14:tracePt t="117237" x="7329488" y="4195763"/>
          <p14:tracePt t="117325" x="7329488" y="4203700"/>
          <p14:tracePt t="117334" x="7329488" y="4213225"/>
          <p14:tracePt t="117342" x="7319963" y="4213225"/>
          <p14:tracePt t="117349" x="7319963" y="4222750"/>
          <p14:tracePt t="117359" x="7302500" y="4240213"/>
          <p14:tracePt t="117365" x="7292975" y="4259263"/>
          <p14:tracePt t="117376" x="7292975" y="4268788"/>
          <p14:tracePt t="117381" x="7275513" y="4286250"/>
          <p14:tracePt t="117392" x="7265988" y="4303713"/>
          <p14:tracePt t="117397" x="7256463" y="4313238"/>
          <p14:tracePt t="117408" x="7219950" y="4332288"/>
          <p14:tracePt t="117414" x="7219950" y="4340225"/>
          <p14:tracePt t="117421" x="7202488" y="4359275"/>
          <p14:tracePt t="117429" x="7192963" y="4386263"/>
          <p14:tracePt t="117437" x="7183438" y="4395788"/>
          <p14:tracePt t="117445" x="7175500" y="4405313"/>
          <p14:tracePt t="117453" x="7156450" y="4422775"/>
          <p14:tracePt t="117461" x="7146925" y="4432300"/>
          <p14:tracePt t="117485" x="7138988" y="4441825"/>
          <p14:tracePt t="117517" x="7138988" y="4449763"/>
          <p14:tracePt t="117525" x="7129463" y="4468813"/>
          <p14:tracePt t="117533" x="7119938" y="4478338"/>
          <p14:tracePt t="117541" x="7119938" y="4486275"/>
          <p14:tracePt t="117567" x="7110413" y="4495800"/>
          <p14:tracePt t="117703" x="7102475" y="4522788"/>
          <p14:tracePt t="117710" x="7065963" y="4541838"/>
          <p14:tracePt t="117719" x="7046913" y="4559300"/>
          <p14:tracePt t="117726" x="7046913" y="4568825"/>
          <p14:tracePt t="117734" x="7019925" y="4587875"/>
          <p14:tracePt t="117741" x="7000875" y="4632325"/>
          <p14:tracePt t="117749" x="6964363" y="4660900"/>
          <p14:tracePt t="117758" x="6946900" y="4678363"/>
          <p14:tracePt t="117766" x="6910388" y="4705350"/>
          <p14:tracePt t="117776" x="6892925" y="4724400"/>
          <p14:tracePt t="117791" x="6883400" y="4724400"/>
          <p14:tracePt t="117797" x="6873875" y="4732338"/>
          <p14:tracePt t="118017" x="6873875" y="4724400"/>
          <p14:tracePt t="118025" x="6873875" y="4687888"/>
          <p14:tracePt t="118035" x="6873875" y="4678363"/>
          <p14:tracePt t="118038" x="6873875" y="4668838"/>
          <p14:tracePt t="118053" x="6873875" y="4651375"/>
          <p14:tracePt t="118078" x="6873875" y="4641850"/>
          <p14:tracePt t="118094" x="6873875" y="4632325"/>
          <p14:tracePt t="118103" x="6873875" y="4595813"/>
          <p14:tracePt t="118113" x="6873875" y="4568825"/>
          <p14:tracePt t="118119" x="6873875" y="4495800"/>
          <p14:tracePt t="118129" x="6873875" y="4441825"/>
          <p14:tracePt t="118134" x="6873875" y="4386263"/>
          <p14:tracePt t="118143" x="6873875" y="4359275"/>
          <p14:tracePt t="118150" x="6873875" y="4303713"/>
          <p14:tracePt t="118159" x="6873875" y="4249738"/>
          <p14:tracePt t="118166" x="6864350" y="4186238"/>
          <p14:tracePt t="118175" x="6856413" y="4149725"/>
          <p14:tracePt t="118181" x="6846888" y="4103688"/>
          <p14:tracePt t="118191" x="6846888" y="4094163"/>
          <p14:tracePt t="118197" x="6846888" y="4086225"/>
          <p14:tracePt t="118213" x="6846888" y="4076700"/>
          <p14:tracePt t="118222" x="6837363" y="4076700"/>
          <p14:tracePt t="118237" x="6837363" y="4067175"/>
          <p14:tracePt t="118269" x="6819900" y="4049713"/>
          <p14:tracePt t="118277" x="6783388" y="4021138"/>
          <p14:tracePt t="118285" x="6718300" y="3984625"/>
          <p14:tracePt t="118293" x="6673850" y="3976688"/>
          <p14:tracePt t="118301" x="6627813" y="3940175"/>
          <p14:tracePt t="118309" x="6564313" y="3930650"/>
          <p14:tracePt t="118317" x="6518275" y="3894138"/>
          <p14:tracePt t="118326" x="6472238" y="3867150"/>
          <p14:tracePt t="118333" x="6464300" y="3857625"/>
          <p14:tracePt t="118342" x="6445250" y="3848100"/>
          <p14:tracePt t="118350" x="6427788" y="3840163"/>
          <p14:tracePt t="118527" x="6418263" y="3830638"/>
          <p14:tracePt t="118536" x="6418263" y="3811588"/>
          <p14:tracePt t="118544" x="6381750" y="3784600"/>
          <p14:tracePt t="118549" x="6318250" y="3784600"/>
          <p14:tracePt t="118558" x="6262688" y="3775075"/>
          <p14:tracePt t="118565" x="6199188" y="3767138"/>
          <p14:tracePt t="118574" x="6145213" y="3738563"/>
          <p14:tracePt t="118581" x="6099175" y="3738563"/>
          <p14:tracePt t="118602" x="6026150" y="3730625"/>
          <p14:tracePt t="118608" x="6016625" y="3730625"/>
          <p14:tracePt t="118661" x="6016625" y="3721100"/>
          <p14:tracePt t="118685" x="6016625" y="3702050"/>
          <p14:tracePt t="118694" x="6016625" y="3694113"/>
          <p14:tracePt t="118774" x="6016625" y="3684588"/>
          <p14:tracePt t="118782" x="6026150" y="3657600"/>
          <p14:tracePt t="118789" x="6053138" y="3648075"/>
          <p14:tracePt t="118806" x="6072188" y="3638550"/>
          <p14:tracePt t="118814" x="6089650" y="3629025"/>
          <p14:tracePt t="118821" x="6108700" y="3611563"/>
          <p14:tracePt t="118829" x="6126163" y="3602038"/>
          <p14:tracePt t="118837" x="6135688" y="3592513"/>
          <p14:tracePt t="118845" x="6145213" y="3584575"/>
          <p14:tracePt t="118861" x="6145213" y="3575050"/>
          <p14:tracePt t="119768" x="6145213" y="3565525"/>
          <p14:tracePt t="120023" x="6116638" y="3565525"/>
          <p14:tracePt t="120030" x="5999163" y="3565525"/>
          <p14:tracePt t="120037" x="5926138" y="3565525"/>
          <p14:tracePt t="120045" x="5870575" y="3565525"/>
          <p14:tracePt t="120054" x="5826125" y="3565525"/>
          <p14:tracePt t="120061" x="5826125" y="3556000"/>
          <p14:tracePt t="120071" x="5807075" y="3556000"/>
          <p14:tracePt t="120077" x="5797550" y="3556000"/>
          <p14:tracePt t="120367" x="5789613" y="3556000"/>
          <p14:tracePt t="120373" x="5753100" y="3556000"/>
          <p14:tracePt t="120381" x="5697538" y="3556000"/>
          <p14:tracePt t="120392" x="5643563" y="3556000"/>
          <p14:tracePt t="120398" x="5624513" y="3556000"/>
          <p14:tracePt t="120503" x="5616575" y="3538538"/>
          <p14:tracePt t="120519" x="5616575" y="3529013"/>
          <p14:tracePt t="120535" x="5616575" y="3519488"/>
          <p14:tracePt t="120542" x="5616575" y="3511550"/>
          <p14:tracePt t="120549" x="5616575" y="3475038"/>
          <p14:tracePt t="120558" x="5616575" y="3446463"/>
          <p14:tracePt t="120565" x="5616575" y="3438525"/>
          <p14:tracePt t="120574" x="5634038" y="3411538"/>
          <p14:tracePt t="120582" x="5653088" y="3365500"/>
          <p14:tracePt t="120591" x="5653088" y="3346450"/>
          <p14:tracePt t="120597" x="5670550" y="3319463"/>
          <p14:tracePt t="120608" x="5688013" y="3273425"/>
          <p14:tracePt t="120613" x="5688013" y="3246438"/>
          <p14:tracePt t="120624" x="5697538" y="3200400"/>
          <p14:tracePt t="120629" x="5697538" y="3163888"/>
          <p14:tracePt t="120637" x="5697538" y="3136900"/>
          <p14:tracePt t="120645" x="5697538" y="3100388"/>
          <p14:tracePt t="120653" x="5707063" y="3063875"/>
          <p14:tracePt t="120662" x="5707063" y="3036888"/>
          <p14:tracePt t="120670" x="5707063" y="3017838"/>
          <p14:tracePt t="120679" x="5707063" y="2963863"/>
          <p14:tracePt t="120692" x="5707063" y="2936875"/>
          <p14:tracePt t="120699" x="5707063" y="2890838"/>
          <p14:tracePt t="120703" x="5707063" y="2873375"/>
          <p14:tracePt t="120711" x="5707063" y="2844800"/>
          <p14:tracePt t="120718" x="5697538" y="2827338"/>
          <p14:tracePt t="120856" x="5680075" y="2817813"/>
          <p14:tracePt t="120866" x="5551488" y="2817813"/>
          <p14:tracePt t="120875" x="5351463" y="2817813"/>
          <p14:tracePt t="120884" x="5187950" y="2817813"/>
          <p14:tracePt t="120886" x="5005388" y="2800350"/>
          <p14:tracePt t="120907" x="4695825" y="2754313"/>
          <p14:tracePt t="120910" x="4586288" y="2744788"/>
          <p14:tracePt t="120918" x="4540250" y="2735263"/>
          <p14:tracePt t="120926" x="4513263" y="2735263"/>
          <p14:tracePt t="121143" x="4503738" y="2735263"/>
          <p14:tracePt t="121150" x="4430713" y="2735263"/>
          <p14:tracePt t="121159" x="4321175" y="2735263"/>
          <p14:tracePt t="121165" x="4221163" y="2808288"/>
          <p14:tracePt t="121174" x="4121150" y="2836863"/>
          <p14:tracePt t="121181" x="4048125" y="2863850"/>
          <p14:tracePt t="121191" x="4002088" y="2873375"/>
          <p14:tracePt t="121197" x="3956050" y="2890838"/>
          <p14:tracePt t="121208" x="3911600" y="2917825"/>
          <p14:tracePt t="121213" x="3883025" y="2927350"/>
          <p14:tracePt t="121221" x="3810000" y="2954338"/>
          <p14:tracePt t="121229" x="3802063" y="2963863"/>
          <p14:tracePt t="121237" x="3783013" y="2963863"/>
          <p14:tracePt t="121253" x="3775075" y="2963863"/>
          <p14:tracePt t="121405" x="3765550" y="2946400"/>
          <p14:tracePt t="121414" x="3746500" y="2873375"/>
          <p14:tracePt t="121422" x="3702050" y="2836863"/>
          <p14:tracePt t="121430" x="3656013" y="2771775"/>
          <p14:tracePt t="121437" x="3609975" y="2735263"/>
          <p14:tracePt t="121446" x="3582988" y="2698750"/>
          <p14:tracePt t="121454" x="3546475" y="2671763"/>
          <p14:tracePt t="121462" x="3527425" y="2654300"/>
          <p14:tracePt t="121470" x="3490913" y="2608263"/>
          <p14:tracePt t="121486" x="3490913" y="2598738"/>
          <p14:tracePt t="121550" x="3490913" y="2571750"/>
          <p14:tracePt t="121557" x="3490913" y="2544763"/>
          <p14:tracePt t="121566" x="3509963" y="2498725"/>
          <p14:tracePt t="121582" x="3519488" y="2452688"/>
          <p14:tracePt t="121589" x="3527425" y="2435225"/>
          <p14:tracePt t="121597" x="3536950" y="2425700"/>
          <p14:tracePt t="121610" x="3536950" y="2408238"/>
          <p14:tracePt t="121613" x="3546475" y="2371725"/>
          <p14:tracePt t="121622" x="3556000" y="2362200"/>
          <p14:tracePt t="121637" x="3563938" y="2352675"/>
          <p14:tracePt t="121645" x="3582988" y="2343150"/>
          <p14:tracePt t="121669" x="3582988" y="2335213"/>
          <p14:tracePt t="121871" x="3582988" y="2325688"/>
          <p14:tracePt t="121878" x="3482975" y="2335213"/>
          <p14:tracePt t="121885" x="3390900" y="2352675"/>
          <p14:tracePt t="121910" x="3127375" y="2389188"/>
          <p14:tracePt t="121917" x="3081338" y="2389188"/>
          <p14:tracePt t="121925" x="3071813" y="2398713"/>
          <p14:tracePt t="122134" x="3154363" y="2398713"/>
          <p14:tracePt t="122142" x="3281363" y="2398713"/>
          <p14:tracePt t="122149" x="3373438" y="2398713"/>
          <p14:tracePt t="122158" x="3419475" y="2379663"/>
          <p14:tracePt t="122165" x="3455988" y="2379663"/>
          <p14:tracePt t="122174" x="3473450" y="2379663"/>
          <p14:tracePt t="122181" x="3490913" y="2379663"/>
          <p14:tracePt t="122629" x="3490913" y="2389188"/>
          <p14:tracePt t="122646" x="3490913" y="2398713"/>
          <p14:tracePt t="122654" x="3490913" y="2416175"/>
          <p14:tracePt t="122661" x="3490913" y="2425700"/>
          <p14:tracePt t="122677" x="3500438" y="2435225"/>
          <p14:tracePt t="122685" x="3536950" y="2435225"/>
          <p14:tracePt t="122693" x="3546475" y="2435225"/>
          <p14:tracePt t="122701" x="3563938" y="2435225"/>
          <p14:tracePt t="122709" x="3600450" y="2444750"/>
          <p14:tracePt t="122800" x="3609975" y="2444750"/>
          <p14:tracePt t="122808" x="3609975" y="2435225"/>
          <p14:tracePt t="122823" x="3609975" y="2416175"/>
          <p14:tracePt t="122830" x="3609975" y="2379663"/>
          <p14:tracePt t="122837" x="3619500" y="2343150"/>
          <p14:tracePt t="122853" x="3619500" y="2306638"/>
          <p14:tracePt t="122861" x="3619500" y="2289175"/>
          <p14:tracePt t="122872" x="3636963" y="2252663"/>
          <p14:tracePt t="122882" x="3646488" y="2233613"/>
          <p14:tracePt t="122896" x="3656013" y="2189163"/>
          <p14:tracePt t="122902" x="3665538" y="2160588"/>
          <p14:tracePt t="122910" x="3702050" y="2116138"/>
          <p14:tracePt t="122917" x="3702050" y="2097088"/>
          <p14:tracePt t="122925" x="3729038" y="2052638"/>
          <p14:tracePt t="122933" x="3746500" y="2024063"/>
          <p14:tracePt t="122941" x="3756025" y="1987550"/>
          <p14:tracePt t="122949" x="3765550" y="1933575"/>
          <p14:tracePt t="122957" x="3775075" y="1914525"/>
          <p14:tracePt t="122965" x="3783013" y="1860550"/>
          <p14:tracePt t="122974" x="3810000" y="1833563"/>
          <p14:tracePt t="122981" x="3819525" y="1814513"/>
          <p14:tracePt t="122991" x="3829050" y="1778000"/>
          <p14:tracePt t="122997" x="3846513" y="1751013"/>
          <p14:tracePt t="123255" x="3846513" y="1768475"/>
          <p14:tracePt t="123261" x="3846513" y="1824038"/>
          <p14:tracePt t="123269" x="3846513" y="1878013"/>
          <p14:tracePt t="123277" x="3846513" y="1951038"/>
          <p14:tracePt t="123285" x="3846513" y="2033588"/>
          <p14:tracePt t="123293" x="3846513" y="2143125"/>
          <p14:tracePt t="123301" x="3875088" y="2233613"/>
          <p14:tracePt t="123309" x="3892550" y="2343150"/>
          <p14:tracePt t="123317" x="3929063" y="2444750"/>
          <p14:tracePt t="123325" x="3929063" y="2554288"/>
          <p14:tracePt t="123333" x="3956050" y="2635250"/>
          <p14:tracePt t="123342" x="3984625" y="2698750"/>
          <p14:tracePt t="123349" x="3992563" y="2754313"/>
          <p14:tracePt t="123360" x="3992563" y="2800350"/>
          <p14:tracePt t="123381" x="3992563" y="2808288"/>
          <p14:tracePt t="123511" x="3992563" y="2863850"/>
          <p14:tracePt t="123519" x="3956050" y="2954338"/>
          <p14:tracePt t="123526" x="3892550" y="3009900"/>
          <p14:tracePt t="123535" x="3775075" y="3100388"/>
          <p14:tracePt t="123543" x="3709988" y="3155950"/>
          <p14:tracePt t="123550" x="3646488" y="3200400"/>
          <p14:tracePt t="123558" x="3600450" y="3236913"/>
          <p14:tracePt t="123566" x="3573463" y="3255963"/>
          <p14:tracePt t="123772" x="3556000" y="3255963"/>
          <p14:tracePt t="123784" x="3509963" y="3255963"/>
          <p14:tracePt t="123793" x="3463925" y="3236913"/>
          <p14:tracePt t="123799" x="3446463" y="3236913"/>
          <p14:tracePt t="123807" x="3436938" y="3228975"/>
          <p14:tracePt t="123814" x="3419475" y="3219450"/>
          <p14:tracePt t="124429" x="3419475" y="3200400"/>
          <p14:tracePt t="124437" x="3419475" y="3192463"/>
          <p14:tracePt t="124445" x="3419475" y="3127375"/>
          <p14:tracePt t="124453" x="3419475" y="3073400"/>
          <p14:tracePt t="124461" x="3419475" y="3000375"/>
          <p14:tracePt t="124469" x="3419475" y="2963863"/>
          <p14:tracePt t="124477" x="3419475" y="2917825"/>
          <p14:tracePt t="124485" x="3390900" y="2863850"/>
          <p14:tracePt t="124493" x="3390900" y="2817813"/>
          <p14:tracePt t="124501" x="3382963" y="2800350"/>
          <p14:tracePt t="124509" x="3382963" y="2771775"/>
          <p14:tracePt t="124518" x="3382963" y="2754313"/>
          <p14:tracePt t="124525" x="3382963" y="2735263"/>
          <p14:tracePt t="124607" x="3382963" y="2717800"/>
          <p14:tracePt t="124615" x="3382963" y="2690813"/>
          <p14:tracePt t="124621" x="3382963" y="2671763"/>
          <p14:tracePt t="124629" x="3382963" y="2662238"/>
          <p14:tracePt t="124637" x="3382963" y="2654300"/>
          <p14:tracePt t="124645" x="3382963" y="2644775"/>
          <p14:tracePt t="124653" x="3382963" y="2635250"/>
          <p14:tracePt t="125103" x="3354388" y="2625725"/>
          <p14:tracePt t="125110" x="3336925" y="2625725"/>
          <p14:tracePt t="125117" x="3327400" y="2635250"/>
          <p14:tracePt t="125255" x="3327400" y="2625725"/>
          <p14:tracePt t="125310" x="3327400" y="2617788"/>
          <p14:tracePt t="125423" x="3336925" y="2608263"/>
          <p14:tracePt t="125439" x="3336925" y="2598738"/>
          <p14:tracePt t="125469" x="3327400" y="2598738"/>
          <p14:tracePt t="125477" x="3281363" y="2617788"/>
          <p14:tracePt t="125486" x="3273425" y="2617788"/>
          <p14:tracePt t="125493" x="3263900" y="2617788"/>
          <p14:tracePt t="125501" x="3254375" y="2617788"/>
          <p14:tracePt t="125510" x="3236913" y="2617788"/>
          <p14:tracePt t="125517" x="3208338" y="2625725"/>
          <p14:tracePt t="125525" x="3200400" y="2625725"/>
          <p14:tracePt t="125534" x="3190875" y="2625725"/>
          <p14:tracePt t="125670" x="3181350" y="2625725"/>
          <p14:tracePt t="125685" x="3181350" y="2608263"/>
          <p14:tracePt t="125693" x="3181350" y="2589213"/>
          <p14:tracePt t="125701" x="3181350" y="2562225"/>
          <p14:tracePt t="125709" x="3181350" y="2544763"/>
          <p14:tracePt t="125717" x="3181350" y="2517775"/>
          <p14:tracePt t="125725" x="3181350" y="2498725"/>
          <p14:tracePt t="125734" x="3181350" y="2471738"/>
          <p14:tracePt t="125741" x="3181350" y="2452688"/>
          <p14:tracePt t="125749" x="3181350" y="2435225"/>
          <p14:tracePt t="125758" x="3163888" y="2408238"/>
          <p14:tracePt t="125774" x="3163888" y="2371725"/>
          <p14:tracePt t="125790" x="3154363" y="2352675"/>
          <p14:tracePt t="125917" x="3154363" y="2335213"/>
          <p14:tracePt t="125925" x="3154363" y="2316163"/>
          <p14:tracePt t="126039" x="3163888" y="2316163"/>
          <p14:tracePt t="126045" x="3163888" y="2335213"/>
          <p14:tracePt t="126053" x="3171825" y="2343150"/>
          <p14:tracePt t="126061" x="3208338" y="2343150"/>
          <p14:tracePt t="126069" x="3236913" y="2362200"/>
          <p14:tracePt t="126077" x="3244850" y="2371725"/>
          <p14:tracePt t="126085" x="3254375" y="2389188"/>
          <p14:tracePt t="126093" x="3263900" y="2408238"/>
          <p14:tracePt t="126101" x="3273425" y="2416175"/>
          <p14:tracePt t="126109" x="3281363" y="2416175"/>
          <p14:tracePt t="126117" x="3290888" y="2425700"/>
          <p14:tracePt t="126247" x="3281363" y="2452688"/>
          <p14:tracePt t="126256" x="3281363" y="2462213"/>
          <p14:tracePt t="126268" x="3273425" y="2489200"/>
          <p14:tracePt t="126270" x="3263900" y="2508250"/>
          <p14:tracePt t="126278" x="3263900" y="2525713"/>
          <p14:tracePt t="126285" x="3263900" y="2535238"/>
          <p14:tracePt t="126294" x="3254375" y="2554288"/>
          <p14:tracePt t="126301" x="3254375" y="2562225"/>
          <p14:tracePt t="126453" x="3263900" y="2544763"/>
          <p14:tracePt t="126461" x="3373438" y="2517775"/>
          <p14:tracePt t="126469" x="3519488" y="2498725"/>
          <p14:tracePt t="126477" x="3629025" y="2498725"/>
          <p14:tracePt t="126485" x="3746500" y="2471738"/>
          <p14:tracePt t="126494" x="3802063" y="2462213"/>
          <p14:tracePt t="126501" x="3846513" y="2462213"/>
          <p14:tracePt t="126509" x="3856038" y="2462213"/>
          <p14:tracePt t="126599" x="3875088" y="2462213"/>
          <p14:tracePt t="126687" x="3875088" y="2452688"/>
          <p14:tracePt t="126725" x="3902075" y="2444750"/>
          <p14:tracePt t="126734" x="3911600" y="2444750"/>
          <p14:tracePt t="126741" x="3929063" y="2444750"/>
          <p14:tracePt t="126750" x="3948113" y="2425700"/>
          <p14:tracePt t="127070" x="3965575" y="2408238"/>
          <p14:tracePt t="127078" x="4057650" y="2379663"/>
          <p14:tracePt t="127086" x="4148138" y="2352675"/>
          <p14:tracePt t="127094" x="4303713" y="2325688"/>
          <p14:tracePt t="127102" x="4448175" y="2298700"/>
          <p14:tracePt t="127111" x="4576763" y="2279650"/>
          <p14:tracePt t="127119" x="4686300" y="2270125"/>
          <p14:tracePt t="127128" x="4822825" y="2225675"/>
          <p14:tracePt t="127134" x="4876800" y="2197100"/>
          <p14:tracePt t="127142" x="4959350" y="2189163"/>
          <p14:tracePt t="127150" x="5005388" y="2160588"/>
          <p14:tracePt t="127159" x="5049838" y="2143125"/>
          <p14:tracePt t="127165" x="5078413" y="2133600"/>
          <p14:tracePt t="127174" x="5095875" y="2106613"/>
          <p14:tracePt t="127181" x="5105400" y="2106613"/>
          <p14:tracePt t="127198" x="5122863" y="2097088"/>
          <p14:tracePt t="127207" x="5132388" y="2089150"/>
          <p14:tracePt t="127213" x="5159375" y="2060575"/>
          <p14:tracePt t="127224" x="5168900" y="2052638"/>
          <p14:tracePt t="127230" x="5195888" y="2043113"/>
          <p14:tracePt t="127237" x="5232400" y="2016125"/>
          <p14:tracePt t="127245" x="5260975" y="1997075"/>
          <p14:tracePt t="127253" x="5287963" y="1987550"/>
          <p14:tracePt t="127261" x="5314950" y="1970088"/>
          <p14:tracePt t="127269" x="5324475" y="1960563"/>
          <p14:tracePt t="127278" x="5341938" y="1951038"/>
          <p14:tracePt t="127285" x="5351463" y="1943100"/>
          <p14:tracePt t="127293" x="5360988" y="1943100"/>
          <p14:tracePt t="127302" x="5378450" y="1924050"/>
          <p14:tracePt t="127310" x="5397500" y="1914525"/>
          <p14:tracePt t="127325" x="5424488" y="1906588"/>
          <p14:tracePt t="127334" x="5434013" y="1887538"/>
          <p14:tracePt t="127341" x="5451475" y="1878013"/>
          <p14:tracePt t="127349" x="5470525" y="1860550"/>
          <p14:tracePt t="127358" x="5507038" y="1841500"/>
          <p14:tracePt t="127365" x="5524500" y="1833563"/>
          <p14:tracePt t="127374" x="5570538" y="1814513"/>
          <p14:tracePt t="127382" x="5588000" y="1804988"/>
          <p14:tracePt t="127394" x="5616575" y="1768475"/>
          <p14:tracePt t="127397" x="5634038" y="1760538"/>
          <p14:tracePt t="127407" x="5643563" y="1751013"/>
          <p14:tracePt t="127413" x="5680075" y="1731963"/>
          <p14:tracePt t="127423" x="5724525" y="1724025"/>
          <p14:tracePt t="127437" x="5743575" y="1714500"/>
          <p14:tracePt t="127445" x="5761038" y="1704975"/>
          <p14:tracePt t="127453" x="5780088" y="1704975"/>
          <p14:tracePt t="127461" x="5797550" y="1697038"/>
          <p14:tracePt t="127469" x="5807075" y="1677988"/>
          <p14:tracePt t="127485" x="5816600" y="1677988"/>
          <p14:tracePt t="127493" x="5834063" y="1668463"/>
          <p14:tracePt t="127501" x="5843588" y="1660525"/>
          <p14:tracePt t="127517" x="5870575" y="1651000"/>
          <p14:tracePt t="127525" x="5889625" y="1641475"/>
          <p14:tracePt t="127533" x="5899150" y="1631950"/>
          <p14:tracePt t="127542" x="5916613" y="1631950"/>
          <p14:tracePt t="127549" x="5943600" y="1631950"/>
          <p14:tracePt t="127558" x="5962650" y="1631950"/>
          <p14:tracePt t="127565" x="5999163" y="1614488"/>
          <p14:tracePt t="127581" x="6026150" y="1595438"/>
          <p14:tracePt t="127592" x="6035675" y="1595438"/>
          <p14:tracePt t="127597" x="6053138" y="1595438"/>
          <p14:tracePt t="127607" x="6062663" y="1595438"/>
          <p14:tracePt t="127624" x="6072188" y="1595438"/>
          <p14:tracePt t="127646" x="6080125" y="1587500"/>
          <p14:tracePt t="127703" x="6108700" y="1587500"/>
          <p14:tracePt t="127716" x="6116638" y="1587500"/>
          <p14:tracePt t="127727" x="6135688" y="1587500"/>
          <p14:tracePt t="127733" x="6153150" y="1587500"/>
          <p14:tracePt t="127741" x="6162675" y="1577975"/>
          <p14:tracePt t="128071" x="6145213" y="1604963"/>
          <p14:tracePt t="128083" x="6126163" y="1624013"/>
          <p14:tracePt t="128086" x="6108700" y="1651000"/>
          <p14:tracePt t="128093" x="6099175" y="1677988"/>
          <p14:tracePt t="128101" x="6089650" y="1714500"/>
          <p14:tracePt t="128110" x="6072188" y="1731963"/>
          <p14:tracePt t="128117" x="6072188" y="1760538"/>
          <p14:tracePt t="128125" x="6062663" y="1804988"/>
          <p14:tracePt t="128133" x="6053138" y="1841500"/>
          <p14:tracePt t="128142" x="6007100" y="1924050"/>
          <p14:tracePt t="128149" x="6007100" y="1970088"/>
          <p14:tracePt t="128157" x="5989638" y="2043113"/>
          <p14:tracePt t="128165" x="5972175" y="2097088"/>
          <p14:tracePt t="128174" x="5935663" y="2160588"/>
          <p14:tracePt t="128181" x="5926138" y="2225675"/>
          <p14:tracePt t="128191" x="5916613" y="2262188"/>
          <p14:tracePt t="128197" x="5889625" y="2325688"/>
          <p14:tracePt t="128207" x="5853113" y="2389188"/>
          <p14:tracePt t="128213" x="5853113" y="2398713"/>
          <p14:tracePt t="128224" x="5826125" y="2435225"/>
          <p14:tracePt t="128229" x="5826125" y="2444750"/>
          <p14:tracePt t="128238" x="5807075" y="2462213"/>
          <p14:tracePt t="128245" x="5807075" y="2471738"/>
          <p14:tracePt t="128253" x="5797550" y="2481263"/>
          <p14:tracePt t="128343" x="5789613" y="2481263"/>
          <p14:tracePt t="128352" x="5789613" y="2535238"/>
          <p14:tracePt t="128361" x="5789613" y="2571750"/>
          <p14:tracePt t="128367" x="5780088" y="2617788"/>
          <p14:tracePt t="128377" x="5753100" y="2690813"/>
          <p14:tracePt t="128381" x="5724525" y="2771775"/>
          <p14:tracePt t="128390" x="5716588" y="2836863"/>
          <p14:tracePt t="128397" x="5697538" y="2909888"/>
          <p14:tracePt t="128407" x="5688013" y="3000375"/>
          <p14:tracePt t="128413" x="5653088" y="3063875"/>
          <p14:tracePt t="128423" x="5643563" y="3100388"/>
          <p14:tracePt t="128429" x="5643563" y="3119438"/>
          <p14:tracePt t="128897" x="5634038" y="3119438"/>
          <p14:tracePt t="128902" x="5624513" y="3127375"/>
          <p14:tracePt t="128909" x="5616575" y="3136900"/>
          <p14:tracePt t="128933" x="5607050" y="3155950"/>
          <p14:tracePt t="128941" x="5607050" y="3163888"/>
          <p14:tracePt t="128957" x="5607050" y="3173413"/>
          <p14:tracePt t="128991" x="5607050" y="3200400"/>
          <p14:tracePt t="128997" x="5607050" y="3219450"/>
          <p14:tracePt t="129014" x="5607050" y="3246438"/>
          <p14:tracePt t="129022" x="5607050" y="3265488"/>
          <p14:tracePt t="129029" x="5607050" y="3292475"/>
          <p14:tracePt t="129038" x="5607050" y="3302000"/>
          <p14:tracePt t="129045" x="5607050" y="3328988"/>
          <p14:tracePt t="129053" x="5607050" y="3346450"/>
          <p14:tracePt t="129069" x="5607050" y="3355975"/>
          <p14:tracePt t="129661" x="5624513" y="3346450"/>
          <p14:tracePt t="129669" x="5697538" y="3282950"/>
          <p14:tracePt t="129680" x="5780088" y="3255963"/>
          <p14:tracePt t="129685" x="5899150" y="3182938"/>
          <p14:tracePt t="129693" x="5962650" y="3146425"/>
          <p14:tracePt t="129703" x="6026150" y="3119438"/>
          <p14:tracePt t="129713" x="6099175" y="3082925"/>
          <p14:tracePt t="129719" x="6199188" y="3063875"/>
          <p14:tracePt t="129726" x="6291263" y="3054350"/>
          <p14:tracePt t="129734" x="6381750" y="3036888"/>
          <p14:tracePt t="129741" x="6500813" y="3000375"/>
          <p14:tracePt t="129749" x="6627813" y="2982913"/>
          <p14:tracePt t="129759" x="6764338" y="2954338"/>
          <p14:tracePt t="129766" x="6856413" y="2909888"/>
          <p14:tracePt t="129774" x="6983413" y="2900363"/>
          <p14:tracePt t="129783" x="7102475" y="2854325"/>
          <p14:tracePt t="129791" x="7183438" y="2827338"/>
          <p14:tracePt t="129797" x="7265988" y="2790825"/>
          <p14:tracePt t="129810" x="7339013" y="2763838"/>
          <p14:tracePt t="129816" x="7402513" y="2727325"/>
          <p14:tracePt t="129823" x="7429500" y="2717800"/>
          <p14:tracePt t="129830" x="7458075" y="2708275"/>
          <p14:tracePt t="129838" x="7494588" y="2681288"/>
          <p14:tracePt t="129853" x="7502525" y="2671763"/>
          <p14:tracePt t="130151" x="7502525" y="2698750"/>
          <p14:tracePt t="130159" x="7429500" y="2735263"/>
          <p14:tracePt t="130165" x="7392988" y="2744788"/>
          <p14:tracePt t="130174" x="7375525" y="2744788"/>
          <p14:tracePt t="130181" x="7366000" y="2744788"/>
          <p14:tracePt t="130294" x="7356475" y="2744788"/>
          <p14:tracePt t="130343" x="7356475" y="2735263"/>
          <p14:tracePt t="130349" x="7356475" y="2708275"/>
          <p14:tracePt t="130357" x="7356475" y="2690813"/>
          <p14:tracePt t="130365" x="7356475" y="2662238"/>
          <p14:tracePt t="130374" x="7356475" y="2625725"/>
          <p14:tracePt t="130381" x="7356475" y="2598738"/>
          <p14:tracePt t="130392" x="7356475" y="2581275"/>
          <p14:tracePt t="130397" x="7356475" y="2554288"/>
          <p14:tracePt t="130407" x="7356475" y="2535238"/>
          <p14:tracePt t="130414" x="7356475" y="2517775"/>
          <p14:tracePt t="130424" x="7356475" y="2508250"/>
          <p14:tracePt t="130429" x="7339013" y="2498725"/>
          <p14:tracePt t="130669" x="7319963" y="2508250"/>
          <p14:tracePt t="130677" x="7312025" y="2517775"/>
          <p14:tracePt t="130685" x="7292975" y="2517775"/>
          <p14:tracePt t="130806" x="7283450" y="2525713"/>
          <p14:tracePt t="130822" x="7275513" y="2525713"/>
          <p14:tracePt t="130829" x="7248525" y="2535238"/>
          <p14:tracePt t="130838" x="7239000" y="2554288"/>
          <p14:tracePt t="130846" x="7239000" y="2562225"/>
          <p14:tracePt t="130853" x="7229475" y="2571750"/>
          <p14:tracePt t="130861" x="7219950" y="2589213"/>
          <p14:tracePt t="130869" x="7202488" y="2608263"/>
          <p14:tracePt t="130877" x="7192963" y="2617788"/>
          <p14:tracePt t="130885" x="7175500" y="2635250"/>
          <p14:tracePt t="130893" x="7165975" y="2644775"/>
          <p14:tracePt t="130903" x="7156450" y="2654300"/>
          <p14:tracePt t="130914" x="7138988" y="2662238"/>
          <p14:tracePt t="130918" x="7119938" y="2690813"/>
          <p14:tracePt t="130926" x="7092950" y="2708275"/>
          <p14:tracePt t="130934" x="7083425" y="2727325"/>
          <p14:tracePt t="130942" x="7065963" y="2735263"/>
          <p14:tracePt t="130950" x="7056438" y="2744788"/>
          <p14:tracePt t="130957" x="7029450" y="2754313"/>
          <p14:tracePt t="130966" x="7019925" y="2763838"/>
          <p14:tracePt t="131205" x="7019925" y="2744788"/>
          <p14:tracePt t="131213" x="7019925" y="2727325"/>
          <p14:tracePt t="131305" x="7029450" y="2727325"/>
          <p14:tracePt t="131312" x="7056438" y="2727325"/>
          <p14:tracePt t="131317" x="7065963" y="2717800"/>
          <p14:tracePt t="131374" x="7083425" y="2708275"/>
          <p14:tracePt t="131390" x="7083425" y="2698750"/>
          <p14:tracePt t="131407" x="7083425" y="2690813"/>
          <p14:tracePt t="131798" x="7083425" y="2681288"/>
          <p14:tracePt t="131805" x="7083425" y="2654300"/>
          <p14:tracePt t="131813" x="7102475" y="2625725"/>
          <p14:tracePt t="131822" x="7110413" y="2589213"/>
          <p14:tracePt t="131829" x="7110413" y="2554288"/>
          <p14:tracePt t="131839" x="7119938" y="2535238"/>
          <p14:tracePt t="131853" x="7119938" y="2517775"/>
          <p14:tracePt t="131861" x="7119938" y="2508250"/>
          <p14:tracePt t="132199" x="7129463" y="2517775"/>
          <p14:tracePt t="132213" x="7138988" y="2517775"/>
          <p14:tracePt t="132221" x="7146925" y="2517775"/>
          <p14:tracePt t="132245" x="7156450" y="2517775"/>
          <p14:tracePt t="132253" x="7165975" y="2517775"/>
          <p14:tracePt t="132262" x="7183438" y="2517775"/>
          <p14:tracePt t="132326" x="7202488" y="2517775"/>
          <p14:tracePt t="132334" x="7212013" y="2517775"/>
          <p14:tracePt t="132342" x="7229475" y="2517775"/>
          <p14:tracePt t="132357" x="7239000" y="2517775"/>
          <p14:tracePt t="132366" x="7248525" y="2498725"/>
          <p14:tracePt t="132398" x="7248525" y="2489200"/>
          <p14:tracePt t="132574" x="7248525" y="2517775"/>
          <p14:tracePt t="132582" x="7229475" y="2544763"/>
          <p14:tracePt t="132589" x="7229475" y="2562225"/>
          <p14:tracePt t="132597" x="7212013" y="2617788"/>
          <p14:tracePt t="132606" x="7212013" y="2662238"/>
          <p14:tracePt t="132613" x="7212013" y="2671763"/>
          <p14:tracePt t="132623" x="7212013" y="2690813"/>
          <p14:tracePt t="132629" x="7212013" y="2708275"/>
          <p14:tracePt t="132640" x="7212013" y="2727325"/>
          <p14:tracePt t="132645" x="7212013" y="2735263"/>
          <p14:tracePt t="132661" x="7212013" y="2744788"/>
          <p14:tracePt t="132694" x="7212013" y="2754313"/>
          <p14:tracePt t="132744" x="7212013" y="2771775"/>
          <p14:tracePt t="132854" x="7212013" y="2781300"/>
          <p14:tracePt t="132870" x="7202488" y="2790825"/>
          <p14:tracePt t="132878" x="7202488" y="2808288"/>
          <p14:tracePt t="132886" x="7202488" y="2817813"/>
          <p14:tracePt t="132895" x="7202488" y="2836863"/>
          <p14:tracePt t="132909" x="7175500" y="2854325"/>
          <p14:tracePt t="132917" x="7175500" y="2863850"/>
          <p14:tracePt t="132933" x="7175500" y="2873375"/>
          <p14:tracePt t="132975" x="7175500" y="2890838"/>
          <p14:tracePt t="133207" x="7175500" y="2881313"/>
          <p14:tracePt t="133213" x="7183438" y="2863850"/>
          <p14:tracePt t="133365" x="7192963" y="2854325"/>
          <p14:tracePt t="133525" x="7202488" y="2854325"/>
          <p14:tracePt t="133573" x="7219950" y="2854325"/>
          <p14:tracePt t="133589" x="7248525" y="2854325"/>
          <p14:tracePt t="133597" x="7283450" y="2854325"/>
          <p14:tracePt t="133605" x="7339013" y="2854325"/>
          <p14:tracePt t="133613" x="7392988" y="2854325"/>
          <p14:tracePt t="133623" x="7429500" y="2844800"/>
          <p14:tracePt t="133629" x="7466013" y="2836863"/>
          <p14:tracePt t="133641" x="7494588" y="2808288"/>
          <p14:tracePt t="133654" x="7502525" y="2800350"/>
          <p14:tracePt t="133661" x="7521575" y="2781300"/>
          <p14:tracePt t="133669" x="7521575" y="2771775"/>
          <p14:tracePt t="133677" x="7521575" y="2754313"/>
          <p14:tracePt t="133687" x="7521575" y="2735263"/>
          <p14:tracePt t="133696" x="7531100" y="2727325"/>
          <p14:tracePt t="134031" x="7521575" y="2744788"/>
          <p14:tracePt t="134038" x="7521575" y="2763838"/>
          <p14:tracePt t="134045" x="7502525" y="2781300"/>
          <p14:tracePt t="134054" x="7502525" y="2808288"/>
          <p14:tracePt t="134061" x="7485063" y="2836863"/>
          <p14:tracePt t="134069" x="7466013" y="2863850"/>
          <p14:tracePt t="134077" x="7458075" y="2900363"/>
          <p14:tracePt t="134085" x="7421563" y="2954338"/>
          <p14:tracePt t="134093" x="7412038" y="2990850"/>
          <p14:tracePt t="134101" x="7402513" y="3027363"/>
          <p14:tracePt t="134109" x="7392988" y="3063875"/>
          <p14:tracePt t="134117" x="7392988" y="3073400"/>
          <p14:tracePt t="134126" x="7392988" y="3090863"/>
          <p14:tracePt t="134133" x="7392988" y="3127375"/>
          <p14:tracePt t="134389" x="7392988" y="3136900"/>
          <p14:tracePt t="134398" x="7421563" y="3136900"/>
          <p14:tracePt t="134405" x="7439025" y="3127375"/>
          <p14:tracePt t="134413" x="7485063" y="3090863"/>
          <p14:tracePt t="134423" x="7531100" y="3054350"/>
          <p14:tracePt t="134429" x="7558088" y="3046413"/>
          <p14:tracePt t="134440" x="7602538" y="3017838"/>
          <p14:tracePt t="134445" x="7639050" y="3009900"/>
          <p14:tracePt t="134453" x="7639050" y="3000375"/>
          <p14:tracePt t="134461" x="7658100" y="2990850"/>
          <p14:tracePt t="134469" x="7667625" y="2982913"/>
          <p14:tracePt t="134800" x="7667625" y="2973388"/>
          <p14:tracePt t="134806" x="7658100" y="2973388"/>
          <p14:tracePt t="134821" x="7648575" y="2990850"/>
          <p14:tracePt t="134829" x="7648575" y="3000375"/>
          <p14:tracePt t="134840" x="7639050" y="3017838"/>
          <p14:tracePt t="134861" x="7631113" y="3017838"/>
          <p14:tracePt t="134891" x="7621588" y="3027363"/>
          <p14:tracePt t="134893" x="7621588" y="3036888"/>
          <p14:tracePt t="134909" x="7612063" y="3046413"/>
          <p14:tracePt t="134917" x="7612063" y="3054350"/>
          <p14:tracePt t="134925" x="7594600" y="3073400"/>
          <p14:tracePt t="134933" x="7594600" y="3090863"/>
          <p14:tracePt t="134941" x="7585075" y="3109913"/>
          <p14:tracePt t="134965" x="7585075" y="3127375"/>
          <p14:tracePt t="134974" x="7575550" y="3136900"/>
          <p14:tracePt t="135013" x="7575550" y="3146425"/>
          <p14:tracePt t="135029" x="7567613" y="3155950"/>
          <p14:tracePt t="135104" x="7567613" y="3163888"/>
          <p14:tracePt t="135127" x="7567613" y="3173413"/>
          <p14:tracePt t="135149" x="7558088" y="3182938"/>
          <p14:tracePt t="135197" x="7548563" y="3192463"/>
          <p14:tracePt t="135205" x="7548563" y="3200400"/>
          <p14:tracePt t="135213" x="7548563" y="3209925"/>
          <p14:tracePt t="135221" x="7539038" y="3219450"/>
          <p14:tracePt t="135581" x="7512050" y="3246438"/>
          <p14:tracePt t="135589" x="7466013" y="3282950"/>
          <p14:tracePt t="135597" x="7392988" y="3346450"/>
          <p14:tracePt t="135605" x="7366000" y="3382963"/>
          <p14:tracePt t="135613" x="7356475" y="3419475"/>
          <p14:tracePt t="135623" x="7319963" y="3475038"/>
          <p14:tracePt t="135630" x="7302500" y="3502025"/>
          <p14:tracePt t="135640" x="7256463" y="3511550"/>
          <p14:tracePt t="135678" x="7256463" y="3502025"/>
          <p14:tracePt t="135685" x="7256463" y="3482975"/>
          <p14:tracePt t="135693" x="7256463" y="3455988"/>
          <p14:tracePt t="135701" x="7256463" y="3411538"/>
          <p14:tracePt t="135717" x="7256463" y="3392488"/>
          <p14:tracePt t="135725" x="7256463" y="3365500"/>
          <p14:tracePt t="135734" x="7256463" y="3355975"/>
          <p14:tracePt t="135741" x="7256463" y="3338513"/>
          <p14:tracePt t="135750" x="7256463" y="3328988"/>
          <p14:tracePt t="135765" x="7248525" y="3309938"/>
          <p14:tracePt t="135806" x="7248525" y="3302000"/>
          <p14:tracePt t="135822" x="7248525" y="3292475"/>
          <p14:tracePt t="135832" x="7248525" y="3273425"/>
          <p14:tracePt t="135838" x="7248525" y="3265488"/>
          <p14:tracePt t="135845" x="7248525" y="3246438"/>
          <p14:tracePt t="135857" x="7248525" y="3236913"/>
          <p14:tracePt t="135861" x="7248525" y="3228975"/>
          <p14:tracePt t="135869" x="7248525" y="3200400"/>
          <p14:tracePt t="135892" x="7248525" y="3182938"/>
          <p14:tracePt t="135894" x="7248525" y="3163888"/>
          <p14:tracePt t="135901" x="7248525" y="3155950"/>
          <p14:tracePt t="135909" x="7248525" y="3136900"/>
          <p14:tracePt t="135918" x="7229475" y="3109913"/>
          <p14:tracePt t="135925" x="7229475" y="3090863"/>
          <p14:tracePt t="135933" x="7219950" y="3073400"/>
          <p14:tracePt t="135941" x="7219950" y="3054350"/>
          <p14:tracePt t="135949" x="7219950" y="3046413"/>
          <p14:tracePt t="135957" x="7212013" y="3027363"/>
          <p14:tracePt t="135965" x="7192963" y="3000375"/>
          <p14:tracePt t="135974" x="7183438" y="2990850"/>
          <p14:tracePt t="135981" x="7175500" y="2982913"/>
          <p14:tracePt t="135990" x="7175500" y="2973388"/>
          <p14:tracePt t="135997" x="7165975" y="2963863"/>
          <p14:tracePt t="136007" x="7156450" y="2963863"/>
          <p14:tracePt t="136023" x="7138988" y="2936875"/>
          <p14:tracePt t="136045" x="7129463" y="2927350"/>
          <p14:tracePt t="136053" x="7110413" y="2909888"/>
          <p14:tracePt t="136061" x="7083425" y="2873375"/>
          <p14:tracePt t="136069" x="7073900" y="2863850"/>
          <p14:tracePt t="136077" x="7046913" y="2863850"/>
          <p14:tracePt t="136085" x="7029450" y="2844800"/>
          <p14:tracePt t="136093" x="7019925" y="2836863"/>
          <p14:tracePt t="136245" x="7010400" y="2827338"/>
          <p14:tracePt t="136254" x="7010400" y="2817813"/>
          <p14:tracePt t="136261" x="7010400" y="2808288"/>
          <p14:tracePt t="136269" x="7010400" y="2800350"/>
          <p14:tracePt t="136285" x="7010400" y="2790825"/>
          <p14:tracePt t="136325" x="7010400" y="2763838"/>
          <p14:tracePt t="136333" x="7010400" y="2754313"/>
          <p14:tracePt t="136341" x="7010400" y="2744788"/>
          <p14:tracePt t="136349" x="7010400" y="2717800"/>
          <p14:tracePt t="136357" x="7010400" y="2698750"/>
          <p14:tracePt t="136365" x="7010400" y="2681288"/>
          <p14:tracePt t="136374" x="7010400" y="2671763"/>
          <p14:tracePt t="136381" x="7010400" y="2654300"/>
          <p14:tracePt t="136405" x="7010400" y="2644775"/>
          <p14:tracePt t="136661" x="6992938" y="2644775"/>
          <p14:tracePt t="136685" x="6973888" y="2662238"/>
          <p14:tracePt t="136693" x="6964363" y="2671763"/>
          <p14:tracePt t="136701" x="6956425" y="2681288"/>
          <p14:tracePt t="136709" x="6946900" y="2681288"/>
          <p14:tracePt t="136717" x="6937375" y="2690813"/>
          <p14:tracePt t="136725" x="6929438" y="2708275"/>
          <p14:tracePt t="136958" x="6919913" y="2708275"/>
          <p14:tracePt t="136974" x="6919913" y="2698750"/>
          <p14:tracePt t="136990" x="6919913" y="2681288"/>
          <p14:tracePt t="137006" x="6919913" y="2671763"/>
          <p14:tracePt t="137038" x="6919913" y="2662238"/>
          <p14:tracePt t="137087" x="6919913" y="2644775"/>
          <p14:tracePt t="137118" x="6919913" y="2635250"/>
          <p14:tracePt t="137215" x="6919913" y="2617788"/>
          <p14:tracePt t="137221" x="6919913" y="2598738"/>
          <p14:tracePt t="137245" x="6919913" y="2581275"/>
          <p14:tracePt t="137261" x="6919913" y="2571750"/>
          <p14:tracePt t="137269" x="6929438" y="2554288"/>
          <p14:tracePt t="137959" x="6937375" y="2571750"/>
          <p14:tracePt t="137968" x="6956425" y="2571750"/>
          <p14:tracePt t="137977" x="7000875" y="2571750"/>
          <p14:tracePt t="137982" x="7056438" y="2571750"/>
          <p14:tracePt t="137990" x="7083425" y="2581275"/>
          <p14:tracePt t="138064" x="7092950" y="2581275"/>
          <p14:tracePt t="138449" x="7092950" y="2589213"/>
          <p14:tracePt t="138455" x="7092950" y="2608263"/>
          <p14:tracePt t="138461" x="7073900" y="2625725"/>
          <p14:tracePt t="138477" x="7073900" y="2635250"/>
          <p14:tracePt t="138485" x="7073900" y="2662238"/>
          <p14:tracePt t="138493" x="7065963" y="2681288"/>
          <p14:tracePt t="138501" x="7056438" y="2690813"/>
          <p14:tracePt t="138510" x="7056438" y="2717800"/>
          <p14:tracePt t="138517" x="7056438" y="2727325"/>
          <p14:tracePt t="138525" x="7056438" y="2735263"/>
          <p14:tracePt t="138533" x="7046913" y="2763838"/>
          <p14:tracePt t="138549" x="7046913" y="2790825"/>
          <p14:tracePt t="138557" x="7037388" y="2800350"/>
          <p14:tracePt t="138565" x="7029450" y="2808288"/>
          <p14:tracePt t="139409" x="7010400" y="2808288"/>
          <p14:tracePt t="139419" x="6983413" y="2808288"/>
          <p14:tracePt t="139429" x="6929438" y="2808288"/>
          <p14:tracePt t="139431" x="6856413" y="2808288"/>
          <p14:tracePt t="139443" x="6810375" y="2808288"/>
          <p14:tracePt t="139446" x="6754813" y="2808288"/>
          <p14:tracePt t="139459" x="6727825" y="2790825"/>
          <p14:tracePt t="139464" x="6710363" y="2790825"/>
          <p14:tracePt t="139476" x="6691313" y="2790825"/>
          <p14:tracePt t="139486" x="6673850" y="2790825"/>
          <p14:tracePt t="139639" x="6664325" y="2790825"/>
          <p14:tracePt t="139670" x="6664325" y="2781300"/>
          <p14:tracePt t="139709" x="6673850" y="2754313"/>
          <p14:tracePt t="139725" x="6681788" y="2744788"/>
          <p14:tracePt t="139733" x="6700838" y="2708275"/>
          <p14:tracePt t="139750" x="6700838" y="2698750"/>
          <p14:tracePt t="139757" x="6710363" y="2671763"/>
          <p14:tracePt t="139766" x="6710363" y="2662238"/>
          <p14:tracePt t="139773" x="6718300" y="2654300"/>
          <p14:tracePt t="139781" x="6727825" y="2625725"/>
          <p14:tracePt t="139797" x="6746875" y="2608263"/>
          <p14:tracePt t="139806" x="6746875" y="2598738"/>
          <p14:tracePt t="139822" x="6754813" y="2589213"/>
          <p14:tracePt t="140081" x="6754813" y="2581275"/>
          <p14:tracePt t="140090" x="6783388" y="2571750"/>
          <p14:tracePt t="140099" x="6791325" y="2571750"/>
          <p14:tracePt t="140102" x="6810375" y="2562225"/>
          <p14:tracePt t="140111" x="6827838" y="2562225"/>
          <p14:tracePt t="140125" x="6846888" y="2544763"/>
          <p14:tracePt t="141787" x="6856413" y="2544763"/>
          <p14:tracePt t="141928" x="6856413" y="2571750"/>
          <p14:tracePt t="141940" x="6856413" y="2589213"/>
          <p14:tracePt t="141950" x="6856413" y="2617788"/>
          <p14:tracePt t="141975" x="6856413" y="2625725"/>
          <p14:tracePt t="143709" x="6856413" y="2589213"/>
          <p14:tracePt t="143717" x="6856413" y="2571750"/>
          <p14:tracePt t="143733" x="6856413" y="2544763"/>
          <p14:tracePt t="143741" x="6856413" y="2498725"/>
          <p14:tracePt t="143750" x="6856413" y="2489200"/>
          <p14:tracePt t="143757" x="6856413" y="2481263"/>
          <p14:tracePt t="143765" x="6856413" y="2435225"/>
          <p14:tracePt t="143773" x="6856413" y="2425700"/>
          <p14:tracePt t="143782" x="6856413" y="2408238"/>
          <p14:tracePt t="143789" x="6846888" y="2389188"/>
          <p14:tracePt t="143797" x="6837363" y="2379663"/>
          <p14:tracePt t="144071" x="6837363" y="2371725"/>
          <p14:tracePt t="144077" x="6827838" y="2306638"/>
          <p14:tracePt t="144085" x="6800850" y="2270125"/>
          <p14:tracePt t="144093" x="6783388" y="2233613"/>
          <p14:tracePt t="144101" x="6773863" y="2179638"/>
          <p14:tracePt t="144110" x="6727825" y="2079625"/>
          <p14:tracePt t="144117" x="6691313" y="2033588"/>
          <p14:tracePt t="144125" x="6654800" y="1951038"/>
          <p14:tracePt t="144133" x="6618288" y="1906588"/>
          <p14:tracePt t="144141" x="6591300" y="1841500"/>
          <p14:tracePt t="144149" x="6581775" y="1814513"/>
          <p14:tracePt t="144157" x="6573838" y="1797050"/>
          <p14:tracePt t="144165" x="6564313" y="1768475"/>
          <p14:tracePt t="144174" x="6564313" y="1760538"/>
          <p14:tracePt t="144181" x="6564313" y="1751013"/>
          <p14:tracePt t="144197" x="6564313" y="1731963"/>
          <p14:tracePt t="144213" x="6564313" y="1724025"/>
          <p14:tracePt t="144254" x="6564313" y="1714500"/>
          <p14:tracePt t="144270" x="6564313" y="1704975"/>
          <p14:tracePt t="144277" x="6564313" y="1687513"/>
          <p14:tracePt t="144285" x="6564313" y="1677988"/>
          <p14:tracePt t="144294" x="6564313" y="1651000"/>
          <p14:tracePt t="144302" x="6564313" y="1624013"/>
          <p14:tracePt t="144309" x="6564313" y="1604963"/>
          <p14:tracePt t="144317" x="6564313" y="1577975"/>
          <p14:tracePt t="144325" x="6564313" y="1531938"/>
          <p14:tracePt t="144333" x="6564313" y="1495425"/>
          <p14:tracePt t="144341" x="6564313" y="1477963"/>
          <p14:tracePt t="144349" x="6554788" y="1468438"/>
          <p14:tracePt t="144357" x="6545263" y="1449388"/>
          <p14:tracePt t="144381" x="6545263" y="1441450"/>
          <p14:tracePt t="144391" x="6537325" y="1431925"/>
          <p14:tracePt t="144586" x="6518275" y="1449388"/>
          <p14:tracePt t="144591" x="6464300" y="1495425"/>
          <p14:tracePt t="144597" x="6418263" y="1531938"/>
          <p14:tracePt t="144606" x="6381750" y="1568450"/>
          <p14:tracePt t="144614" x="6362700" y="1587500"/>
          <p14:tracePt t="144626" x="6362700" y="1604963"/>
          <p14:tracePt t="144630" x="6335713" y="1631950"/>
          <p14:tracePt t="144643" x="6326188" y="1668463"/>
          <p14:tracePt t="144647" x="6299200" y="1724025"/>
          <p14:tracePt t="144657" x="6272213" y="1751013"/>
          <p14:tracePt t="144662" x="6245225" y="1797050"/>
          <p14:tracePt t="144672" x="6235700" y="1833563"/>
          <p14:tracePt t="144677" x="6218238" y="1851025"/>
          <p14:tracePt t="144685" x="6218238" y="1860550"/>
          <p14:tracePt t="144693" x="6208713" y="1870075"/>
          <p14:tracePt t="144709" x="6199188" y="1878013"/>
          <p14:tracePt t="144735" x="6181725" y="1897063"/>
          <p14:tracePt t="144741" x="6172200" y="1914525"/>
          <p14:tracePt t="144749" x="6162675" y="1924050"/>
          <p14:tracePt t="144757" x="6153150" y="1951038"/>
          <p14:tracePt t="144765" x="6135688" y="1970088"/>
          <p14:tracePt t="144774" x="6126163" y="1979613"/>
          <p14:tracePt t="144781" x="6116638" y="1987550"/>
          <p14:tracePt t="144789" x="6116638" y="1997075"/>
          <p14:tracePt t="144806" x="6116638" y="2006600"/>
          <p14:tracePt t="144813" x="6108700" y="2006600"/>
          <p14:tracePt t="145054" x="6099175" y="2006600"/>
          <p14:tracePt t="145085" x="6072188" y="2033588"/>
          <p14:tracePt t="145093" x="6026150" y="2060575"/>
          <p14:tracePt t="145101" x="5980113" y="2070100"/>
          <p14:tracePt t="145109" x="5926138" y="2097088"/>
          <p14:tracePt t="145117" x="5843588" y="2106613"/>
          <p14:tracePt t="145125" x="5789613" y="2116138"/>
          <p14:tracePt t="145133" x="5743575" y="2133600"/>
          <p14:tracePt t="145141" x="5680075" y="2170113"/>
          <p14:tracePt t="145149" x="5670550" y="2170113"/>
          <p14:tracePt t="145157" x="5643563" y="2170113"/>
          <p14:tracePt t="145165" x="5624513" y="2179638"/>
          <p14:tracePt t="145181" x="5607050" y="2189163"/>
          <p14:tracePt t="145246" x="5597525" y="2189163"/>
          <p14:tracePt t="145261" x="5570538" y="2206625"/>
          <p14:tracePt t="145270" x="5551488" y="2216150"/>
          <p14:tracePt t="145278" x="5543550" y="2216150"/>
          <p14:tracePt t="145302" x="5524500" y="2216150"/>
          <p14:tracePt t="145409" x="5497513" y="2216150"/>
          <p14:tracePt t="145419" x="5378450" y="2216150"/>
          <p14:tracePt t="145430" x="5122863" y="2206625"/>
          <p14:tracePt t="145439" x="5014913" y="2197100"/>
          <p14:tracePt t="145446" x="4913313" y="2179638"/>
          <p14:tracePt t="145456" x="4895850" y="2179638"/>
          <p14:tracePt t="145461" x="4840288" y="2160588"/>
          <p14:tracePt t="145472" x="4813300" y="2133600"/>
          <p14:tracePt t="145477" x="4776788" y="2116138"/>
          <p14:tracePt t="145487" x="4740275" y="2097088"/>
          <p14:tracePt t="145493" x="4703763" y="2089150"/>
          <p14:tracePt t="145502" x="4649788" y="2079625"/>
          <p14:tracePt t="145509" x="4557713" y="2060575"/>
          <p14:tracePt t="145518" x="4440238" y="2033588"/>
          <p14:tracePt t="145525" x="4330700" y="2006600"/>
          <p14:tracePt t="145534" x="4148138" y="1987550"/>
          <p14:tracePt t="145541" x="4002088" y="1960563"/>
          <p14:tracePt t="145549" x="3838575" y="1943100"/>
          <p14:tracePt t="145557" x="3673475" y="1933575"/>
          <p14:tracePt t="145565" x="3527425" y="1914525"/>
          <p14:tracePt t="145574" x="3390900" y="1887538"/>
          <p14:tracePt t="145581" x="3317875" y="1887538"/>
          <p14:tracePt t="145590" x="3244850" y="1887538"/>
          <p14:tracePt t="145597" x="3190875" y="1887538"/>
          <p14:tracePt t="145606" x="3136900" y="1887538"/>
          <p14:tracePt t="145613" x="3090863" y="1887538"/>
          <p14:tracePt t="145622" x="3081338" y="1887538"/>
          <p14:tracePt t="145725" x="3063875" y="1887538"/>
          <p14:tracePt t="145741" x="3035300" y="1878013"/>
          <p14:tracePt t="145750" x="2998788" y="1870075"/>
          <p14:tracePt t="145757" x="2962275" y="1870075"/>
          <p14:tracePt t="145766" x="2908300" y="1860550"/>
          <p14:tracePt t="145773" x="2825750" y="1860550"/>
          <p14:tracePt t="145782" x="2752725" y="1833563"/>
          <p14:tracePt t="145790" x="2643188" y="1814513"/>
          <p14:tracePt t="145798" x="2543175" y="1804988"/>
          <p14:tracePt t="145806" x="2489200" y="1787525"/>
          <p14:tracePt t="145813" x="2433638" y="1787525"/>
          <p14:tracePt t="145822" x="2397125" y="1768475"/>
          <p14:tracePt t="145830" x="2379663" y="1768475"/>
          <p14:tracePt t="145861" x="2370138" y="1760538"/>
          <p14:tracePt t="145976" x="2360613" y="1751013"/>
          <p14:tracePt t="145984" x="2343150" y="1741488"/>
          <p14:tracePt t="145992" x="2306638" y="1714500"/>
          <p14:tracePt t="145998" x="2306638" y="1704975"/>
          <p14:tracePt t="146008" x="2297113" y="1697038"/>
          <p14:tracePt t="146015" x="2287588" y="1687513"/>
          <p14:tracePt t="146022" x="2287588" y="1677988"/>
          <p14:tracePt t="146030" x="2270125" y="1651000"/>
          <p14:tracePt t="146045" x="2260600" y="1651000"/>
          <p14:tracePt t="146056" x="2251075" y="1651000"/>
          <p14:tracePt t="146085" x="2243138" y="1641475"/>
          <p14:tracePt t="146093" x="2224088" y="1631950"/>
          <p14:tracePt t="146110" x="2197100" y="1624013"/>
          <p14:tracePt t="146117" x="2151063" y="1614488"/>
          <p14:tracePt t="146133" x="2151063" y="1604963"/>
          <p14:tracePt t="146142" x="2151063" y="1595438"/>
          <p14:tracePt t="146149" x="2151063" y="1587500"/>
          <p14:tracePt t="146269" x="2160588" y="1568450"/>
          <p14:tracePt t="146277" x="2279650" y="1514475"/>
          <p14:tracePt t="146285" x="2443163" y="1504950"/>
          <p14:tracePt t="146293" x="2625725" y="1504950"/>
          <p14:tracePt t="146301" x="2862263" y="1449388"/>
          <p14:tracePt t="146309" x="3127375" y="1449388"/>
          <p14:tracePt t="146317" x="3400425" y="1431925"/>
          <p14:tracePt t="146325" x="3683000" y="1395413"/>
          <p14:tracePt t="146333" x="3846513" y="1349375"/>
          <p14:tracePt t="146341" x="4075113" y="1331913"/>
          <p14:tracePt t="146349" x="4321175" y="1295400"/>
          <p14:tracePt t="146357" x="4484688" y="1268413"/>
          <p14:tracePt t="146365" x="4630738" y="1258888"/>
          <p14:tracePt t="146374" x="4759325" y="1222375"/>
          <p14:tracePt t="146381" x="4868863" y="1212850"/>
          <p14:tracePt t="146391" x="4913313" y="1212850"/>
          <p14:tracePt t="146397" x="4959350" y="1185863"/>
          <p14:tracePt t="146445" x="4968875" y="1185863"/>
          <p14:tracePt t="146453" x="4986338" y="1185863"/>
          <p14:tracePt t="146461" x="5041900" y="1185863"/>
          <p14:tracePt t="146470" x="5132388" y="1185863"/>
          <p14:tracePt t="146477" x="5260975" y="1185863"/>
          <p14:tracePt t="146485" x="5378450" y="1185863"/>
          <p14:tracePt t="146493" x="5524500" y="1195388"/>
          <p14:tracePt t="146501" x="5670550" y="1239838"/>
          <p14:tracePt t="146509" x="5816600" y="1258888"/>
          <p14:tracePt t="146517" x="5926138" y="1268413"/>
          <p14:tracePt t="146525" x="6062663" y="1312863"/>
          <p14:tracePt t="146533" x="6135688" y="1312863"/>
          <p14:tracePt t="146541" x="6181725" y="1322388"/>
          <p14:tracePt t="146557" x="6199188" y="1322388"/>
          <p14:tracePt t="146726" x="6208713" y="1331913"/>
          <p14:tracePt t="146758" x="6208713" y="1349375"/>
          <p14:tracePt t="146767" x="6208713" y="1368425"/>
          <p14:tracePt t="146773" x="6208713" y="1385888"/>
          <p14:tracePt t="146782" x="6208713" y="1404938"/>
          <p14:tracePt t="146789" x="6208713" y="1431925"/>
          <p14:tracePt t="146798" x="6208713" y="1441450"/>
          <p14:tracePt t="146805" x="6208713" y="1449388"/>
          <p14:tracePt t="146813" x="6208713" y="1485900"/>
          <p14:tracePt t="146829" x="6208713" y="1514475"/>
          <p14:tracePt t="146839" x="6208713" y="1531938"/>
          <p14:tracePt t="146845" x="6208713" y="1587500"/>
          <p14:tracePt t="146856" x="6218238" y="1631950"/>
          <p14:tracePt t="146861" x="6218238" y="1668463"/>
          <p14:tracePt t="146872" x="6218238" y="1741488"/>
          <p14:tracePt t="146878" x="6235700" y="1797050"/>
          <p14:tracePt t="146885" x="6245225" y="1878013"/>
          <p14:tracePt t="146893" x="6245225" y="1970088"/>
          <p14:tracePt t="146901" x="6291263" y="2089150"/>
          <p14:tracePt t="146909" x="6291263" y="2179638"/>
          <p14:tracePt t="146917" x="6299200" y="2289175"/>
          <p14:tracePt t="146925" x="6318250" y="2362200"/>
          <p14:tracePt t="146934" x="6345238" y="2481263"/>
          <p14:tracePt t="146941" x="6354763" y="2535238"/>
          <p14:tracePt t="146949" x="6362700" y="2617788"/>
          <p14:tracePt t="146957" x="6362700" y="2690813"/>
          <p14:tracePt t="146966" x="6381750" y="2781300"/>
          <p14:tracePt t="146974" x="6408738" y="2863850"/>
          <p14:tracePt t="146981" x="6408738" y="2917825"/>
          <p14:tracePt t="146990" x="6418263" y="2990850"/>
          <p14:tracePt t="146997" x="6435725" y="3054350"/>
          <p14:tracePt t="147006" x="6445250" y="3163888"/>
          <p14:tracePt t="147013" x="6445250" y="3236913"/>
          <p14:tracePt t="147022" x="6472238" y="3338513"/>
          <p14:tracePt t="147029" x="6491288" y="3446463"/>
          <p14:tracePt t="147038" x="6491288" y="3538538"/>
          <p14:tracePt t="147045" x="6491288" y="3648075"/>
          <p14:tracePt t="147055" x="6500813" y="3738563"/>
          <p14:tracePt t="147061" x="6500813" y="3867150"/>
          <p14:tracePt t="147072" x="6500813" y="3984625"/>
          <p14:tracePt t="147077" x="6500813" y="4076700"/>
          <p14:tracePt t="147085" x="6500813" y="4167188"/>
          <p14:tracePt t="147093" x="6500813" y="4276725"/>
          <p14:tracePt t="147102" x="6500813" y="4349750"/>
          <p14:tracePt t="147109" x="6500813" y="4405313"/>
          <p14:tracePt t="147117" x="6500813" y="4478338"/>
          <p14:tracePt t="147125" x="6500813" y="4522788"/>
          <p14:tracePt t="147133" x="6500813" y="4559300"/>
          <p14:tracePt t="147141" x="6500813" y="4605338"/>
          <p14:tracePt t="147149" x="6500813" y="4632325"/>
          <p14:tracePt t="147158" x="6500813" y="4668838"/>
          <p14:tracePt t="147165" x="6500813" y="4714875"/>
          <p14:tracePt t="147173" x="6472238" y="4768850"/>
          <p14:tracePt t="147181" x="6472238" y="4814888"/>
          <p14:tracePt t="147190" x="6472238" y="4870450"/>
          <p14:tracePt t="147197" x="6472238" y="4878388"/>
          <p14:tracePt t="147206" x="6472238" y="4924425"/>
          <p14:tracePt t="147213" x="6472238" y="4951413"/>
          <p14:tracePt t="147222" x="6472238" y="4970463"/>
          <p14:tracePt t="147229" x="6464300" y="5024438"/>
          <p14:tracePt t="147239" x="6464300" y="5053013"/>
          <p14:tracePt t="147246" x="6454775" y="5070475"/>
          <p14:tracePt t="147255" x="6454775" y="5089525"/>
          <p14:tracePt t="147261" x="6454775" y="5106988"/>
          <p14:tracePt t="147272" x="6454775" y="5116513"/>
          <p14:tracePt t="147277" x="6454775" y="5126038"/>
          <p14:tracePt t="147286" x="6454775" y="5143500"/>
          <p14:tracePt t="147293" x="6454775" y="5160963"/>
          <p14:tracePt t="147301" x="6435725" y="5180013"/>
          <p14:tracePt t="147309" x="6435725" y="5189538"/>
          <p14:tracePt t="147317" x="6435725" y="5197475"/>
          <p14:tracePt t="147325" x="6427788" y="5207000"/>
          <p14:tracePt t="147333" x="6427788" y="5226050"/>
          <p14:tracePt t="147341" x="6418263" y="5233988"/>
          <p14:tracePt t="147357" x="6418263" y="5243513"/>
          <p14:tracePt t="147407" x="6408738" y="5270500"/>
          <p14:tracePt t="147413" x="6381750" y="5299075"/>
          <p14:tracePt t="147421" x="6372225" y="5316538"/>
          <p14:tracePt t="147429" x="6362700" y="5335588"/>
          <p14:tracePt t="147438" x="6326188" y="5372100"/>
          <p14:tracePt t="147445" x="6308725" y="5399088"/>
          <p14:tracePt t="147459" x="6299200" y="5408613"/>
          <p14:tracePt t="147461" x="6281738" y="5426075"/>
          <p14:tracePt t="147471" x="6262688" y="5445125"/>
          <p14:tracePt t="147477" x="6245225" y="5489575"/>
          <p14:tracePt t="147485" x="6235700" y="5499100"/>
          <p14:tracePt t="147494" x="6226175" y="5526088"/>
          <p14:tracePt t="147501" x="6218238" y="5535613"/>
          <p14:tracePt t="147517" x="6208713" y="5535613"/>
          <p14:tracePt t="147991" x="6199188" y="5535613"/>
          <p14:tracePt t="147999" x="6181725" y="5545138"/>
          <p14:tracePt t="148015" x="6162675" y="5545138"/>
          <p14:tracePt t="148150" x="6135688" y="5545138"/>
          <p14:tracePt t="148158" x="6026150" y="5545138"/>
          <p14:tracePt t="148165" x="5862638" y="5545138"/>
          <p14:tracePt t="148173" x="5680075" y="5545138"/>
          <p14:tracePt t="148181" x="5497513" y="5508625"/>
          <p14:tracePt t="148189" x="5334000" y="5508625"/>
          <p14:tracePt t="148197" x="5132388" y="5508625"/>
          <p14:tracePt t="148205" x="5022850" y="5508625"/>
          <p14:tracePt t="148213" x="4859338" y="5508625"/>
          <p14:tracePt t="148223" x="4730750" y="5508625"/>
          <p14:tracePt t="148229" x="4640263" y="5508625"/>
          <p14:tracePt t="148239" x="4586288" y="5508625"/>
          <p14:tracePt t="148245" x="4540250" y="5508625"/>
          <p14:tracePt t="148255" x="4521200" y="5508625"/>
          <p14:tracePt t="148272" x="4484688" y="5508625"/>
          <p14:tracePt t="148277" x="4413250" y="5518150"/>
          <p14:tracePt t="148285" x="4284663" y="5518150"/>
          <p14:tracePt t="148293" x="4138613" y="5526088"/>
          <p14:tracePt t="148301" x="3975100" y="5545138"/>
          <p14:tracePt t="148309" x="3792538" y="5545138"/>
          <p14:tracePt t="148317" x="3609975" y="5545138"/>
          <p14:tracePt t="148325" x="3463925" y="5545138"/>
          <p14:tracePt t="148333" x="3400425" y="5572125"/>
          <p14:tracePt t="148341" x="3290888" y="5572125"/>
          <p14:tracePt t="148349" x="3263900" y="5572125"/>
          <p14:tracePt t="148357" x="3208338" y="5572125"/>
          <p14:tracePt t="148365" x="3190875" y="5572125"/>
          <p14:tracePt t="148413" x="3181350" y="5572125"/>
          <p14:tracePt t="148422" x="3127375" y="5581650"/>
          <p14:tracePt t="148429" x="3027363" y="5589588"/>
          <p14:tracePt t="148437" x="2954338" y="5608638"/>
          <p14:tracePt t="148446" x="2844800" y="5608638"/>
          <p14:tracePt t="148455" x="2735263" y="5608638"/>
          <p14:tracePt t="148461" x="2662238" y="5608638"/>
          <p14:tracePt t="148472" x="2606675" y="5608638"/>
          <p14:tracePt t="148477" x="2543175" y="5608638"/>
          <p14:tracePt t="148486" x="2506663" y="5608638"/>
          <p14:tracePt t="148493" x="2489200" y="5608638"/>
          <p14:tracePt t="148800" x="2470150" y="5608638"/>
          <p14:tracePt t="148809" x="2462213" y="5608638"/>
          <p14:tracePt t="148817" x="2462213" y="5599113"/>
          <p14:tracePt t="148823" x="2462213" y="5589588"/>
          <p14:tracePt t="148829" x="2462213" y="5581650"/>
          <p14:tracePt t="148847" x="2462213" y="5554663"/>
          <p14:tracePt t="148865" x="2462213" y="5545138"/>
          <p14:tracePt t="148875" x="2462213" y="5518150"/>
          <p14:tracePt t="148878" x="2462213" y="5462588"/>
          <p14:tracePt t="148886" x="2462213" y="5435600"/>
          <p14:tracePt t="148907" x="2462213" y="5362575"/>
          <p14:tracePt t="148910" x="2479675" y="5316538"/>
          <p14:tracePt t="148917" x="2479675" y="5280025"/>
          <p14:tracePt t="148926" x="2489200" y="5216525"/>
          <p14:tracePt t="148933" x="2516188" y="5126038"/>
          <p14:tracePt t="148942" x="2525713" y="5053013"/>
          <p14:tracePt t="148949" x="2525713" y="4987925"/>
          <p14:tracePt t="148958" x="2543175" y="4914900"/>
          <p14:tracePt t="148966" x="2570163" y="4814888"/>
          <p14:tracePt t="148974" x="2579688" y="4724400"/>
          <p14:tracePt t="148982" x="2606675" y="4632325"/>
          <p14:tracePt t="148989" x="2606675" y="4532313"/>
          <p14:tracePt t="148998" x="2625725" y="4441825"/>
          <p14:tracePt t="149006" x="2625725" y="4313238"/>
          <p14:tracePt t="149014" x="2652713" y="4222750"/>
          <p14:tracePt t="149022" x="2652713" y="4113213"/>
          <p14:tracePt t="149030" x="2643188" y="4013200"/>
          <p14:tracePt t="149039" x="2643188" y="3903663"/>
          <p14:tracePt t="149046" x="2643188" y="3830638"/>
          <p14:tracePt t="149055" x="2643188" y="3757613"/>
          <p14:tracePt t="149061" x="2643188" y="3648075"/>
          <p14:tracePt t="149072" x="2643188" y="3575050"/>
          <p14:tracePt t="149079" x="2643188" y="3482975"/>
          <p14:tracePt t="149085" x="2643188" y="3392488"/>
          <p14:tracePt t="149093" x="2643188" y="3302000"/>
          <p14:tracePt t="149102" x="2643188" y="3182938"/>
          <p14:tracePt t="149110" x="2635250" y="3109913"/>
          <p14:tracePt t="149117" x="2616200" y="3054350"/>
          <p14:tracePt t="149125" x="2589213" y="2954338"/>
          <p14:tracePt t="149133" x="2579688" y="2881313"/>
          <p14:tracePt t="149141" x="2579688" y="2817813"/>
          <p14:tracePt t="149149" x="2570163" y="2763838"/>
          <p14:tracePt t="149158" x="2562225" y="2717800"/>
          <p14:tracePt t="149165" x="2533650" y="2671763"/>
          <p14:tracePt t="149173" x="2525713" y="2617788"/>
          <p14:tracePt t="149181" x="2506663" y="2554288"/>
          <p14:tracePt t="149190" x="2498725" y="2517775"/>
          <p14:tracePt t="149197" x="2498725" y="2481263"/>
          <p14:tracePt t="149207" x="2489200" y="2444750"/>
          <p14:tracePt t="149213" x="2470150" y="2398713"/>
          <p14:tracePt t="149222" x="2470150" y="2371725"/>
          <p14:tracePt t="149229" x="2470150" y="2352675"/>
          <p14:tracePt t="149239" x="2462213" y="2316163"/>
          <p14:tracePt t="149245" x="2452688" y="2298700"/>
          <p14:tracePt t="149261" x="2433638" y="2270125"/>
          <p14:tracePt t="149271" x="2416175" y="2216150"/>
          <p14:tracePt t="149277" x="2406650" y="2189163"/>
          <p14:tracePt t="149285" x="2397125" y="2152650"/>
          <p14:tracePt t="149293" x="2397125" y="2125663"/>
          <p14:tracePt t="149301" x="2379663" y="2106613"/>
          <p14:tracePt t="149310" x="2370138" y="2089150"/>
          <p14:tracePt t="149318" x="2370138" y="2079625"/>
          <p14:tracePt t="149325" x="2370138" y="2070100"/>
          <p14:tracePt t="149413" x="2370138" y="2060575"/>
          <p14:tracePt t="149422" x="2360613" y="2024063"/>
          <p14:tracePt t="149429" x="2343150" y="2006600"/>
          <p14:tracePt t="149437" x="2343150" y="1979613"/>
          <p14:tracePt t="149445" x="2343150" y="1943100"/>
          <p14:tracePt t="149455" x="2343150" y="1906588"/>
          <p14:tracePt t="149461" x="2324100" y="1851025"/>
          <p14:tracePt t="149471" x="2316163" y="1804988"/>
          <p14:tracePt t="149477" x="2316163" y="1778000"/>
          <p14:tracePt t="149485" x="2316163" y="1751013"/>
          <p14:tracePt t="149493" x="2306638" y="1724025"/>
          <p14:tracePt t="149501" x="2306638" y="1704975"/>
          <p14:tracePt t="149509" x="2306638" y="1677988"/>
          <p14:tracePt t="149517" x="2306638" y="1660525"/>
          <p14:tracePt t="149525" x="2306638" y="1641475"/>
          <p14:tracePt t="149533" x="2306638" y="1631950"/>
          <p14:tracePt t="149541" x="2306638" y="1624013"/>
          <p14:tracePt t="149551" x="2306638" y="1614488"/>
          <p14:tracePt t="149853" x="2370138" y="1624013"/>
          <p14:tracePt t="149861" x="2462213" y="1624013"/>
          <p14:tracePt t="149869" x="2589213" y="1624013"/>
          <p14:tracePt t="149877" x="2735263" y="1624013"/>
          <p14:tracePt t="149888" x="2881313" y="1624013"/>
          <p14:tracePt t="149904" x="3171825" y="1624013"/>
          <p14:tracePt t="149909" x="3317875" y="1624013"/>
          <p14:tracePt t="149917" x="3482975" y="1624013"/>
          <p14:tracePt t="149925" x="3629025" y="1624013"/>
          <p14:tracePt t="149933" x="3765550" y="1624013"/>
          <p14:tracePt t="149941" x="3892550" y="1624013"/>
          <p14:tracePt t="149949" x="4011613" y="1624013"/>
          <p14:tracePt t="149957" x="4065588" y="1624013"/>
          <p14:tracePt t="149965" x="4094163" y="1624013"/>
          <p14:tracePt t="149974" x="4121150" y="1624013"/>
          <p14:tracePt t="149989" x="4138613" y="1624013"/>
          <p14:tracePt t="150029" x="4157663" y="1624013"/>
          <p14:tracePt t="150037" x="4165600" y="1624013"/>
          <p14:tracePt t="150046" x="4175125" y="1624013"/>
          <p14:tracePt t="150055" x="4211638" y="1624013"/>
          <p14:tracePt t="150061" x="4230688" y="1624013"/>
          <p14:tracePt t="150072" x="4267200" y="1624013"/>
          <p14:tracePt t="150077" x="4303713" y="1624013"/>
          <p14:tracePt t="150085" x="4340225" y="1641475"/>
          <p14:tracePt t="150093" x="4376738" y="1651000"/>
          <p14:tracePt t="150101" x="4421188" y="1651000"/>
          <p14:tracePt t="150110" x="4476750" y="1660525"/>
          <p14:tracePt t="150117" x="4549775" y="1660525"/>
          <p14:tracePt t="150125" x="4613275" y="1687513"/>
          <p14:tracePt t="150133" x="4703763" y="1687513"/>
          <p14:tracePt t="150141" x="4795838" y="1697038"/>
          <p14:tracePt t="150149" x="4876800" y="1714500"/>
          <p14:tracePt t="150158" x="5005388" y="1724025"/>
          <p14:tracePt t="150165" x="5095875" y="1751013"/>
          <p14:tracePt t="150173" x="5178425" y="1751013"/>
          <p14:tracePt t="150181" x="5268913" y="1768475"/>
          <p14:tracePt t="150189" x="5341938" y="1778000"/>
          <p14:tracePt t="150197" x="5441950" y="1787525"/>
          <p14:tracePt t="150205" x="5534025" y="1814513"/>
          <p14:tracePt t="150213" x="5588000" y="1814513"/>
          <p14:tracePt t="150221" x="5634038" y="1833563"/>
          <p14:tracePt t="150229" x="5688013" y="1833563"/>
          <p14:tracePt t="150238" x="5707063" y="1833563"/>
          <p14:tracePt t="150245" x="5734050" y="1841500"/>
          <p14:tracePt t="150254" x="5753100" y="1841500"/>
          <p14:tracePt t="150261" x="5789613" y="1841500"/>
          <p14:tracePt t="150272" x="5797550" y="1841500"/>
          <p14:tracePt t="150277" x="5843588" y="1841500"/>
          <p14:tracePt t="150285" x="5880100" y="1841500"/>
          <p14:tracePt t="150294" x="5953125" y="1841500"/>
          <p14:tracePt t="150303" x="5999163" y="1841500"/>
          <p14:tracePt t="150310" x="6062663" y="1824038"/>
          <p14:tracePt t="150317" x="6099175" y="1824038"/>
          <p14:tracePt t="150325" x="6153150" y="1824038"/>
          <p14:tracePt t="150333" x="6181725" y="1814513"/>
          <p14:tracePt t="150341" x="6199188" y="1814513"/>
          <p14:tracePt t="150349" x="6218238" y="1814513"/>
          <p14:tracePt t="150431" x="6226175" y="1814513"/>
          <p14:tracePt t="150439" x="6235700" y="1814513"/>
          <p14:tracePt t="150462" x="6245225" y="1814513"/>
          <p14:tracePt t="150470" x="6254750" y="1814513"/>
          <p14:tracePt t="150565" x="6262688" y="1814513"/>
          <p14:tracePt t="150573" x="6281738" y="1814513"/>
          <p14:tracePt t="150581" x="6308725" y="1814513"/>
          <p14:tracePt t="150589" x="6326188" y="1814513"/>
          <p14:tracePt t="150599" x="6345238" y="1814513"/>
          <p14:tracePt t="150610" x="6399213" y="1814513"/>
          <p14:tracePt t="150614" x="6435725" y="1814513"/>
          <p14:tracePt t="150622" x="6508750" y="1804988"/>
          <p14:tracePt t="150630" x="6600825" y="1804988"/>
          <p14:tracePt t="150642" x="6691313" y="1804988"/>
          <p14:tracePt t="150646" x="6783388" y="1804988"/>
          <p14:tracePt t="150659" x="6827838" y="1804988"/>
          <p14:tracePt t="150661" x="6883400" y="1804988"/>
          <p14:tracePt t="150672" x="6892925" y="1804988"/>
          <p14:tracePt t="150701" x="6900863" y="1797050"/>
          <p14:tracePt t="150838" x="6900863" y="1824038"/>
          <p14:tracePt t="150846" x="6900863" y="1860550"/>
          <p14:tracePt t="150854" x="6900863" y="1906588"/>
          <p14:tracePt t="150862" x="6900863" y="1960563"/>
          <p14:tracePt t="150873" x="6900863" y="2016125"/>
          <p14:tracePt t="150878" x="6900863" y="2052638"/>
          <p14:tracePt t="150892" x="6900863" y="2097088"/>
          <p14:tracePt t="150894" x="6919913" y="2170113"/>
          <p14:tracePt t="150902" x="6956425" y="2216150"/>
          <p14:tracePt t="150910" x="6992938" y="2279650"/>
          <p14:tracePt t="150918" x="7065963" y="2343150"/>
          <p14:tracePt t="150926" x="7129463" y="2416175"/>
          <p14:tracePt t="150934" x="7175500" y="2462213"/>
          <p14:tracePt t="150943" x="7202488" y="2498725"/>
          <p14:tracePt t="150950" x="7248525" y="2544763"/>
          <p14:tracePt t="150958" x="7256463" y="2562225"/>
          <p14:tracePt t="150966" x="7265988" y="2581275"/>
          <p14:tracePt t="150975" x="7283450" y="2598738"/>
          <p14:tracePt t="150981" x="7292975" y="2608263"/>
          <p14:tracePt t="151053" x="7292975" y="2617788"/>
          <p14:tracePt t="151078" x="7292975" y="2635250"/>
          <p14:tracePt t="151093" x="7292975" y="2644775"/>
          <p14:tracePt t="151110" x="7292975" y="2654300"/>
          <p14:tracePt t="151117" x="7292975" y="2662238"/>
          <p14:tracePt t="151125" x="7302500" y="2671763"/>
          <p14:tracePt t="151357" x="7302500" y="2662238"/>
          <p14:tracePt t="151374" x="7302500" y="2644775"/>
          <p14:tracePt t="151390" x="7283450" y="2625725"/>
          <p14:tracePt t="151397" x="7283450" y="2617788"/>
          <p14:tracePt t="151413" x="7283450" y="2608263"/>
          <p14:tracePt t="151421" x="7275513" y="2581275"/>
          <p14:tracePt t="151429" x="7256463" y="2562225"/>
          <p14:tracePt t="151737" x="7265988" y="2589213"/>
          <p14:tracePt t="151741" x="7265988" y="2608263"/>
          <p14:tracePt t="151749" x="7292975" y="2625725"/>
          <p14:tracePt t="151757" x="7319963" y="2654300"/>
          <p14:tracePt t="151765" x="7339013" y="2662238"/>
          <p14:tracePt t="151773" x="7375525" y="2681288"/>
          <p14:tracePt t="151781" x="7392988" y="2698750"/>
          <p14:tracePt t="151790" x="7402513" y="2698750"/>
          <p14:tracePt t="151895" x="7412038" y="2698750"/>
          <p14:tracePt t="152128" x="7429500" y="2698750"/>
          <p14:tracePt t="152134" x="7439025" y="2708275"/>
          <p14:tracePt t="152141" x="7448550" y="2717800"/>
          <p14:tracePt t="152149" x="7466013" y="2735263"/>
          <p14:tracePt t="152157" x="7475538" y="2744788"/>
          <p14:tracePt t="152165" x="7485063" y="2754313"/>
          <p14:tracePt t="152206" x="7485063" y="2763838"/>
          <p14:tracePt t="152519" x="7485063" y="2771775"/>
          <p14:tracePt t="152525" x="7485063" y="2781300"/>
          <p14:tracePt t="152541" x="7485063" y="2790825"/>
          <p14:tracePt t="152549" x="7494588" y="2808288"/>
          <p14:tracePt t="152837" x="7502525" y="2817813"/>
          <p14:tracePt t="152845" x="7502525" y="2827338"/>
          <p14:tracePt t="152853" x="7502525" y="2836863"/>
          <p14:tracePt t="152870" x="7512050" y="2844800"/>
          <p14:tracePt t="152888" x="7512050" y="2854325"/>
          <p14:tracePt t="153223" x="7512050" y="2863850"/>
          <p14:tracePt t="153229" x="7512050" y="2909888"/>
          <p14:tracePt t="153237" x="7539038" y="2973388"/>
          <p14:tracePt t="153245" x="7558088" y="2990850"/>
          <p14:tracePt t="153255" x="7567613" y="3009900"/>
          <p14:tracePt t="153261" x="7585075" y="3046413"/>
          <p14:tracePt t="153271" x="7602538" y="3054350"/>
          <p14:tracePt t="153277" x="7621588" y="3063875"/>
          <p14:tracePt t="153288" x="7631113" y="3063875"/>
          <p14:tracePt t="153293" x="7631113" y="3073400"/>
          <p14:tracePt t="153591" x="7631113" y="3082925"/>
          <p14:tracePt t="153607" x="7639050" y="3090863"/>
          <p14:tracePt t="153613" x="7648575" y="3100388"/>
          <p14:tracePt t="153623" x="7648575" y="3109913"/>
          <p14:tracePt t="153629" x="7658100" y="3119438"/>
          <p14:tracePt t="153645" x="7667625" y="3119438"/>
          <p14:tracePt t="154151" x="7667625" y="3109913"/>
          <p14:tracePt t="154159" x="7667625" y="3063875"/>
          <p14:tracePt t="154167" x="7667625" y="3046413"/>
          <p14:tracePt t="154177" x="7667625" y="3017838"/>
          <p14:tracePt t="154182" x="7667625" y="2990850"/>
          <p14:tracePt t="154190" x="7639050" y="2973388"/>
          <p14:tracePt t="154198" x="7612063" y="2936875"/>
          <p14:tracePt t="154205" x="7567613" y="2890838"/>
          <p14:tracePt t="154213" x="7502525" y="2854325"/>
          <p14:tracePt t="154222" x="7421563" y="2808288"/>
          <p14:tracePt t="154230" x="7339013" y="2754313"/>
          <p14:tracePt t="154239" x="7283450" y="2708275"/>
          <p14:tracePt t="154246" x="7202488" y="2635250"/>
          <p14:tracePt t="154256" x="7175500" y="2608263"/>
          <p14:tracePt t="154261" x="7138988" y="2554288"/>
          <p14:tracePt t="154271" x="7110413" y="2481263"/>
          <p14:tracePt t="154277" x="7065963" y="2398713"/>
          <p14:tracePt t="154287" x="7029450" y="2316163"/>
          <p14:tracePt t="154293" x="7000875" y="2252663"/>
          <p14:tracePt t="154301" x="6992938" y="2197100"/>
          <p14:tracePt t="154309" x="6956425" y="2133600"/>
          <p14:tracePt t="154317" x="6864350" y="2016125"/>
          <p14:tracePt t="154325" x="6837363" y="1970088"/>
          <p14:tracePt t="154333" x="6810375" y="1924050"/>
          <p14:tracePt t="154341" x="6783388" y="1897063"/>
          <p14:tracePt t="154349" x="6737350" y="1851025"/>
          <p14:tracePt t="154357" x="6718300" y="1833563"/>
          <p14:tracePt t="154365" x="6700838" y="1824038"/>
          <p14:tracePt t="154373" x="6673850" y="1814513"/>
          <p14:tracePt t="154381" x="6654800" y="1804988"/>
          <p14:tracePt t="154389" x="6645275" y="1804988"/>
          <p14:tracePt t="154397" x="6637338" y="1797050"/>
          <p14:tracePt t="154422" x="6637338" y="1787525"/>
          <p14:tracePt t="154575" x="6637338" y="1768475"/>
          <p14:tracePt t="154582" x="6618288" y="1731963"/>
          <p14:tracePt t="154589" x="6618288" y="1697038"/>
          <p14:tracePt t="154597" x="6610350" y="1687513"/>
          <p14:tracePt t="154605" x="6600825" y="1651000"/>
          <p14:tracePt t="154613" x="6600825" y="1641475"/>
          <p14:tracePt t="154622" x="6591300" y="1614488"/>
          <p14:tracePt t="154629" x="6591300" y="1604963"/>
          <p14:tracePt t="154638" x="6581775" y="1595438"/>
          <p14:tracePt t="154791" x="6554788" y="1595438"/>
          <p14:tracePt t="154801" x="6508750" y="1595438"/>
          <p14:tracePt t="154811" x="6464300" y="1631950"/>
          <p14:tracePt t="154815" x="6454775" y="1631950"/>
          <p14:tracePt t="154826" x="6445250" y="1651000"/>
          <p14:tracePt t="154830" x="6408738" y="1687513"/>
          <p14:tracePt t="154839" x="6399213" y="1697038"/>
          <p14:tracePt t="154846" x="6372225" y="1731963"/>
          <p14:tracePt t="154856" x="6362700" y="1751013"/>
          <p14:tracePt t="154862" x="6354763" y="1768475"/>
          <p14:tracePt t="154873" x="6345238" y="1787525"/>
          <p14:tracePt t="154888" x="6335713" y="1804988"/>
          <p14:tracePt t="155270" x="6326188" y="1814513"/>
          <p14:tracePt t="155278" x="6326188" y="1833563"/>
          <p14:tracePt t="155462" x="6326188" y="1804988"/>
          <p14:tracePt t="155470" x="6326188" y="1751013"/>
          <p14:tracePt t="155477" x="6326188" y="1731963"/>
          <p14:tracePt t="155486" x="6326188" y="1697038"/>
          <p14:tracePt t="155493" x="6326188" y="1641475"/>
          <p14:tracePt t="155502" x="6308725" y="1577975"/>
          <p14:tracePt t="155509" x="6308725" y="1550988"/>
          <p14:tracePt t="155517" x="6299200" y="1495425"/>
          <p14:tracePt t="155525" x="6299200" y="1431925"/>
          <p14:tracePt t="155534" x="6299200" y="1404938"/>
          <p14:tracePt t="155541" x="6299200" y="1368425"/>
          <p14:tracePt t="155549" x="6291263" y="1331913"/>
          <p14:tracePt t="155557" x="6291263" y="1312863"/>
          <p14:tracePt t="155565" x="6291263" y="1285875"/>
          <p14:tracePt t="155573" x="6291263" y="1276350"/>
          <p14:tracePt t="155581" x="6291263" y="1268413"/>
          <p14:tracePt t="155589" x="6291263" y="1249363"/>
          <p14:tracePt t="155597" x="6291263" y="1239838"/>
          <p14:tracePt t="155605" x="6291263" y="1231900"/>
          <p14:tracePt t="155613" x="6291263" y="1222375"/>
          <p14:tracePt t="155621" x="6291263" y="1203325"/>
          <p14:tracePt t="155629" x="6291263" y="1185863"/>
          <p14:tracePt t="155645" x="6291263" y="1158875"/>
          <p14:tracePt t="155655" x="6291263" y="1139825"/>
          <p14:tracePt t="155661" x="6291263" y="1112838"/>
          <p14:tracePt t="155672" x="6291263" y="1093788"/>
          <p14:tracePt t="155677" x="6291263" y="1076325"/>
          <p14:tracePt t="155690" x="6291263" y="1066800"/>
          <p14:tracePt t="155693" x="6291263" y="1049338"/>
          <p14:tracePt t="155709" x="6291263" y="1030288"/>
          <p14:tracePt t="155741" x="6291263" y="1020763"/>
          <p14:tracePt t="155749" x="6299200" y="1012825"/>
          <p14:tracePt t="155757" x="6308725" y="1012825"/>
          <p14:tracePt t="156039" x="6308725" y="1020763"/>
          <p14:tracePt t="156151" x="6318250" y="1030288"/>
          <p14:tracePt t="156164" x="6345238" y="1030288"/>
          <p14:tracePt t="156171" x="6391275" y="1030288"/>
          <p14:tracePt t="156177" x="6427788" y="1030288"/>
          <p14:tracePt t="156181" x="6472238" y="1030288"/>
          <p14:tracePt t="156189" x="6491288" y="1030288"/>
          <p14:tracePt t="156320" x="6500813" y="1030288"/>
          <p14:tracePt t="156637" x="6508750" y="1057275"/>
          <p14:tracePt t="156645" x="6500813" y="1085850"/>
          <p14:tracePt t="156653" x="6491288" y="1122363"/>
          <p14:tracePt t="156662" x="6491288" y="1158875"/>
          <p14:tracePt t="156671" x="6481763" y="1203325"/>
          <p14:tracePt t="156677" x="6472238" y="1231900"/>
          <p14:tracePt t="156690" x="6472238" y="1258888"/>
          <p14:tracePt t="156693" x="6472238" y="1312863"/>
          <p14:tracePt t="156701" x="6445250" y="1376363"/>
          <p14:tracePt t="156709" x="6445250" y="1412875"/>
          <p14:tracePt t="156717" x="6445250" y="1468438"/>
          <p14:tracePt t="156727" x="6418263" y="1531938"/>
          <p14:tracePt t="156734" x="6418263" y="1558925"/>
          <p14:tracePt t="156741" x="6408738" y="1614488"/>
          <p14:tracePt t="156749" x="6408738" y="1651000"/>
          <p14:tracePt t="156758" x="6391275" y="1687513"/>
          <p14:tracePt t="156765" x="6391275" y="1724025"/>
          <p14:tracePt t="156773" x="6391275" y="1751013"/>
          <p14:tracePt t="156781" x="6391275" y="1768475"/>
          <p14:tracePt t="156790" x="6391275" y="1797050"/>
          <p14:tracePt t="156797" x="6391275" y="1814513"/>
          <p14:tracePt t="156806" x="6391275" y="1833563"/>
          <p14:tracePt t="156814" x="6381750" y="1851025"/>
          <p14:tracePt t="156837" x="6381750" y="1860550"/>
          <p14:tracePt t="156847" x="6381750" y="1878013"/>
          <p14:tracePt t="156861" x="6381750" y="1887538"/>
          <p14:tracePt t="156877" x="6381750" y="1897063"/>
          <p14:tracePt t="156891" x="6381750" y="1914525"/>
          <p14:tracePt t="156893" x="6381750" y="1924050"/>
          <p14:tracePt t="156905" x="6381750" y="1943100"/>
          <p14:tracePt t="156910" x="6381750" y="1960563"/>
          <p14:tracePt t="156917" x="6381750" y="1979613"/>
          <p14:tracePt t="156928" x="6381750" y="1997075"/>
          <p14:tracePt t="156933" x="6381750" y="2006600"/>
          <p14:tracePt t="156941" x="6381750" y="2016125"/>
          <p14:tracePt t="156963" x="6381750" y="2024063"/>
          <p14:tracePt t="156965" x="6381750" y="2043113"/>
          <p14:tracePt t="157101" x="6372225" y="2052638"/>
          <p14:tracePt t="160465" x="6381750" y="1997075"/>
          <p14:tracePt t="160474" x="6408738" y="1933575"/>
          <p14:tracePt t="160481" x="6445250" y="1870075"/>
          <p14:tracePt t="160489" x="6464300" y="1824038"/>
          <p14:tracePt t="160495" x="6500813" y="1778000"/>
          <p14:tracePt t="160504" x="6508750" y="1751013"/>
          <p14:tracePt t="160511" x="6518275" y="1714500"/>
          <p14:tracePt t="160517" x="6537325" y="1697038"/>
          <p14:tracePt t="160526" x="6545263" y="1668463"/>
          <p14:tracePt t="160535" x="6545263" y="1660525"/>
          <p14:tracePt t="160545" x="6554788" y="1651000"/>
          <p14:tracePt t="160550" x="6554788" y="1641475"/>
          <p14:tracePt t="160567" x="6554788" y="1631950"/>
          <p14:tracePt t="160581" x="6564313" y="1614488"/>
          <p14:tracePt t="160605" x="6564313" y="1595438"/>
          <p14:tracePt t="160613" x="6564313" y="1587500"/>
          <p14:tracePt t="160830" x="6564313" y="1577975"/>
          <p14:tracePt t="160846" x="6564313" y="1541463"/>
          <p14:tracePt t="160853" x="6564313" y="1504950"/>
          <p14:tracePt t="160862" x="6564313" y="1485900"/>
          <p14:tracePt t="160869" x="6564313" y="1441450"/>
          <p14:tracePt t="160887" x="6545263" y="1368425"/>
          <p14:tracePt t="160893" x="6518275" y="1312863"/>
          <p14:tracePt t="160904" x="6500813" y="1276350"/>
          <p14:tracePt t="160909" x="6481763" y="1249363"/>
          <p14:tracePt t="160917" x="6472238" y="1222375"/>
          <p14:tracePt t="160925" x="6435725" y="1185863"/>
          <p14:tracePt t="160933" x="6427788" y="1166813"/>
          <p14:tracePt t="160941" x="6418263" y="1158875"/>
          <p14:tracePt t="160950" x="6408738" y="1149350"/>
          <p14:tracePt t="160957" x="6399213" y="1149350"/>
          <p14:tracePt t="161518" x="6391275" y="1195388"/>
          <p14:tracePt t="161526" x="6381750" y="1249363"/>
          <p14:tracePt t="161534" x="6381750" y="1295400"/>
          <p14:tracePt t="161542" x="6381750" y="1349375"/>
          <p14:tracePt t="161550" x="6381750" y="1376363"/>
          <p14:tracePt t="161558" x="6381750" y="1422400"/>
          <p14:tracePt t="161566" x="6381750" y="1449388"/>
          <p14:tracePt t="161574" x="6381750" y="1485900"/>
          <p14:tracePt t="161583" x="6381750" y="1531938"/>
          <p14:tracePt t="161589" x="6381750" y="1558925"/>
          <p14:tracePt t="161597" x="6381750" y="1587500"/>
          <p14:tracePt t="161605" x="6381750" y="1595438"/>
          <p14:tracePt t="161613" x="6381750" y="1624013"/>
          <p14:tracePt t="161630" x="6381750" y="1631950"/>
          <p14:tracePt t="161726" x="6381750" y="1641475"/>
          <p14:tracePt t="161733" x="6381750" y="1668463"/>
          <p14:tracePt t="161741" x="6381750" y="1677988"/>
          <p14:tracePt t="161750" x="6381750" y="1697038"/>
          <p14:tracePt t="161757" x="6381750" y="1714500"/>
          <p14:tracePt t="161767" x="6381750" y="1724025"/>
          <p14:tracePt t="161773" x="6381750" y="1751013"/>
          <p14:tracePt t="161781" x="6381750" y="1760538"/>
          <p14:tracePt t="162453" x="6408738" y="1824038"/>
          <p14:tracePt t="162461" x="6445250" y="1924050"/>
          <p14:tracePt t="162469" x="6500813" y="2016125"/>
          <p14:tracePt t="162477" x="6618288" y="2125663"/>
          <p14:tracePt t="162488" x="6710363" y="2197100"/>
          <p14:tracePt t="162493" x="6827838" y="2279650"/>
          <p14:tracePt t="162504" x="6946900" y="2389188"/>
          <p14:tracePt t="162509" x="7046913" y="2471738"/>
          <p14:tracePt t="162519" x="7165975" y="2535238"/>
          <p14:tracePt t="162525" x="7219950" y="2562225"/>
          <p14:tracePt t="162535" x="7275513" y="2589213"/>
          <p14:tracePt t="162541" x="7319963" y="2617788"/>
          <p14:tracePt t="162549" x="7319963" y="2625725"/>
          <p14:tracePt t="162557" x="7339013" y="2625725"/>
          <p14:tracePt t="162653" x="7356475" y="2644775"/>
          <p14:tracePt t="162661" x="7366000" y="2654300"/>
          <p14:tracePt t="162669" x="7385050" y="2662238"/>
          <p14:tracePt t="162759" x="7392988" y="2662238"/>
          <p14:tracePt t="162959" x="7402513" y="2662238"/>
          <p14:tracePt t="162968" x="7402513" y="2654300"/>
          <p14:tracePt t="163160" x="7402513" y="2662238"/>
          <p14:tracePt t="163166" x="7421563" y="2708275"/>
          <p14:tracePt t="163173" x="7475538" y="2790825"/>
          <p14:tracePt t="163181" x="7531100" y="2854325"/>
          <p14:tracePt t="163189" x="7594600" y="2917825"/>
          <p14:tracePt t="163197" x="7631113" y="2963863"/>
          <p14:tracePt t="163206" x="7667625" y="3017838"/>
          <p14:tracePt t="163213" x="7685088" y="3036888"/>
          <p14:tracePt t="163221" x="7704138" y="3054350"/>
          <p14:tracePt t="163229" x="7712075" y="3063875"/>
          <p14:tracePt t="164086" x="7712075" y="3100388"/>
          <p14:tracePt t="164093" x="7712075" y="3109913"/>
          <p14:tracePt t="164176" x="7712075" y="3100388"/>
          <p14:tracePt t="164181" x="7712075" y="3082925"/>
          <p14:tracePt t="164295" x="7712075" y="3073400"/>
          <p14:tracePt t="164311" x="7704138" y="3090863"/>
          <p14:tracePt t="164625" x="7667625" y="3090863"/>
          <p14:tracePt t="164633" x="7585075" y="3036888"/>
          <p14:tracePt t="164642" x="7521575" y="2982913"/>
          <p14:tracePt t="164646" x="7439025" y="2936875"/>
          <p14:tracePt t="164656" x="7385050" y="2890838"/>
          <p14:tracePt t="164661" x="7319963" y="2836863"/>
          <p14:tracePt t="164672" x="7256463" y="2800350"/>
          <p14:tracePt t="164679" x="7212013" y="2763838"/>
          <p14:tracePt t="164691" x="7146925" y="2727325"/>
          <p14:tracePt t="164693" x="7129463" y="2708275"/>
          <p14:tracePt t="164705" x="7092950" y="2671763"/>
          <p14:tracePt t="164709" x="7083425" y="2662238"/>
          <p14:tracePt t="164991" x="7083425" y="2671763"/>
          <p14:tracePt t="165000" x="7092950" y="2698750"/>
          <p14:tracePt t="165011" x="7110413" y="2727325"/>
          <p14:tracePt t="165015" x="7129463" y="2735263"/>
          <p14:tracePt t="165024" x="7138988" y="2744788"/>
          <p14:tracePt t="165030" x="7146925" y="2763838"/>
          <p14:tracePt t="165045" x="7156450" y="2781300"/>
          <p14:tracePt t="165119" x="7183438" y="2827338"/>
          <p14:tracePt t="165127" x="7192963" y="2827338"/>
          <p14:tracePt t="165135" x="7219950" y="2844800"/>
          <p14:tracePt t="165142" x="7239000" y="2873375"/>
          <p14:tracePt t="165150" x="7248525" y="2873375"/>
          <p14:tracePt t="165157" x="7256463" y="2881313"/>
          <p14:tracePt t="165453" x="7265988" y="2890838"/>
          <p14:tracePt t="165486" x="7265988" y="2900363"/>
          <p14:tracePt t="165494" x="7265988" y="2909888"/>
          <p14:tracePt t="165502" x="7265988" y="2946400"/>
          <p14:tracePt t="165510" x="7265988" y="2963863"/>
          <p14:tracePt t="165517" x="7283450" y="3009900"/>
          <p14:tracePt t="165525" x="7302500" y="3027363"/>
          <p14:tracePt t="165533" x="7339013" y="3036888"/>
          <p14:tracePt t="165541" x="7366000" y="3054350"/>
          <p14:tracePt t="165549" x="7392988" y="3073400"/>
          <p14:tracePt t="165558" x="7429500" y="3082925"/>
          <p14:tracePt t="165565" x="7458075" y="3109913"/>
          <p14:tracePt t="165573" x="7475538" y="3109913"/>
          <p14:tracePt t="165581" x="7485063" y="3109913"/>
          <p14:tracePt t="166103" x="7485063" y="3073400"/>
          <p14:tracePt t="166110" x="7458075" y="3027363"/>
          <p14:tracePt t="166117" x="7429500" y="3000375"/>
          <p14:tracePt t="166125" x="7375525" y="2954338"/>
          <p14:tracePt t="166133" x="7348538" y="2917825"/>
          <p14:tracePt t="166142" x="7292975" y="2873375"/>
          <p14:tracePt t="166149" x="7275513" y="2836863"/>
          <p14:tracePt t="166157" x="7248525" y="2808288"/>
          <p14:tracePt t="166165" x="7229475" y="2790825"/>
          <p14:tracePt t="166174" x="7202488" y="2754313"/>
          <p14:tracePt t="166181" x="7183438" y="2735263"/>
          <p14:tracePt t="166189" x="7183438" y="2727325"/>
          <p14:tracePt t="166197" x="7175500" y="2717800"/>
          <p14:tracePt t="166221" x="7175500" y="2708275"/>
          <p14:tracePt t="166245" x="7175500" y="2698750"/>
          <p14:tracePt t="166343" x="7175500" y="2690813"/>
          <p14:tracePt t="166353" x="7146925" y="2671763"/>
          <p14:tracePt t="166362" x="7138988" y="2654300"/>
          <p14:tracePt t="166366" x="7129463" y="2644775"/>
          <p14:tracePt t="166382" x="7129463" y="2635250"/>
          <p14:tracePt t="166398" x="7110413" y="2617788"/>
          <p14:tracePt t="166405" x="7102475" y="2598738"/>
          <p14:tracePt t="166490" x="7102475" y="2589213"/>
          <p14:tracePt t="166505" x="7102475" y="2581275"/>
          <p14:tracePt t="166512" x="7102475" y="2571750"/>
          <p14:tracePt t="167295" x="7119938" y="2608263"/>
          <p14:tracePt t="167301" x="7183438" y="2635250"/>
          <p14:tracePt t="167309" x="7248525" y="2671763"/>
          <p14:tracePt t="167318" x="7292975" y="2708275"/>
          <p14:tracePt t="167325" x="7339013" y="2744788"/>
          <p14:tracePt t="167333" x="7366000" y="2763838"/>
          <p14:tracePt t="167341" x="7402513" y="2790825"/>
          <p14:tracePt t="167349" x="7421563" y="2808288"/>
          <p14:tracePt t="167357" x="7439025" y="2817813"/>
          <p14:tracePt t="167365" x="7448550" y="2827338"/>
          <p14:tracePt t="167373" x="7458075" y="2836863"/>
          <p14:tracePt t="167774" x="7458075" y="2844800"/>
          <p14:tracePt t="167783" x="7458075" y="2881313"/>
          <p14:tracePt t="167789" x="7458075" y="2909888"/>
          <p14:tracePt t="167799" x="7458075" y="2917825"/>
          <p14:tracePt t="167806" x="7458075" y="2936875"/>
          <p14:tracePt t="167814" x="7458075" y="2963863"/>
          <p14:tracePt t="167821" x="7458075" y="2973388"/>
          <p14:tracePt t="167829" x="7458075" y="2982913"/>
          <p14:tracePt t="167837" x="7458075" y="3000375"/>
          <p14:tracePt t="168222" x="7458075" y="3017838"/>
          <p14:tracePt t="168230" x="7466013" y="3054350"/>
          <p14:tracePt t="168245" x="7485063" y="3073400"/>
          <p14:tracePt t="168261" x="7485063" y="3090863"/>
          <p14:tracePt t="168269" x="7494588" y="3090863"/>
          <p14:tracePt t="168277" x="7502525" y="3100388"/>
          <p14:tracePt t="168286" x="7512050" y="3109913"/>
          <p14:tracePt t="168526" x="7512050" y="3100388"/>
          <p14:tracePt t="168879" x="7512050" y="3090863"/>
          <p14:tracePt t="168886" x="7475538" y="3090863"/>
          <p14:tracePt t="168893" x="7412038" y="3100388"/>
          <p14:tracePt t="168901" x="7302500" y="3146425"/>
          <p14:tracePt t="168910" x="7219950" y="3182938"/>
          <p14:tracePt t="168920" x="7138988" y="3209925"/>
          <p14:tracePt t="168925" x="7073900" y="3255963"/>
          <p14:tracePt t="168933" x="7019925" y="3265488"/>
          <p14:tracePt t="168941" x="6956425" y="3302000"/>
          <p14:tracePt t="168949" x="6919913" y="3319463"/>
          <p14:tracePt t="168957" x="6883400" y="3328988"/>
          <p14:tracePt t="168965" x="6864350" y="3355975"/>
          <p14:tracePt t="168973" x="6846888" y="3375025"/>
          <p14:tracePt t="168981" x="6837363" y="3382963"/>
          <p14:tracePt t="168989" x="6810375" y="3402013"/>
          <p14:tracePt t="168997" x="6791325" y="3411538"/>
          <p14:tracePt t="169005" x="6773863" y="3419475"/>
          <p14:tracePt t="169013" x="6764338" y="3419475"/>
          <p14:tracePt t="169021" x="6746875" y="3438525"/>
          <p14:tracePt t="169029" x="6727825" y="3446463"/>
          <p14:tracePt t="169037" x="6710363" y="3455988"/>
          <p14:tracePt t="169045" x="6691313" y="3465513"/>
          <p14:tracePt t="169061" x="6681788" y="3465513"/>
          <p14:tracePt t="169430" x="6673850" y="3492500"/>
          <p14:tracePt t="169437" x="6673850" y="3538538"/>
          <p14:tracePt t="169445" x="6664325" y="3575050"/>
          <p14:tracePt t="169455" x="6645275" y="3611563"/>
          <p14:tracePt t="169461" x="6645275" y="3665538"/>
          <p14:tracePt t="169470" x="6627813" y="3702050"/>
          <p14:tracePt t="169477" x="6627813" y="3738563"/>
          <p14:tracePt t="169487" x="6618288" y="3794125"/>
          <p14:tracePt t="169493" x="6618288" y="3811588"/>
          <p14:tracePt t="169503" x="6610350" y="3848100"/>
          <p14:tracePt t="169509" x="6581775" y="3948113"/>
          <p14:tracePt t="169519" x="6581775" y="3976688"/>
          <p14:tracePt t="169525" x="6573838" y="4021138"/>
          <p14:tracePt t="169533" x="6564313" y="4040188"/>
          <p14:tracePt t="169541" x="6564313" y="4076700"/>
          <p14:tracePt t="169549" x="6527800" y="4122738"/>
          <p14:tracePt t="169557" x="6500813" y="4186238"/>
          <p14:tracePt t="169565" x="6464300" y="4268788"/>
          <p14:tracePt t="169573" x="6427788" y="4313238"/>
          <p14:tracePt t="169581" x="6354763" y="4413250"/>
          <p14:tracePt t="169589" x="6291263" y="4478338"/>
          <p14:tracePt t="169597" x="6199188" y="4578350"/>
          <p14:tracePt t="169605" x="6126163" y="4687888"/>
          <p14:tracePt t="169613" x="6080125" y="4732338"/>
          <p14:tracePt t="169623" x="6007100" y="4814888"/>
          <p14:tracePt t="169629" x="5972175" y="4860925"/>
          <p14:tracePt t="169638" x="5926138" y="4914900"/>
          <p14:tracePt t="169645" x="5862638" y="4979988"/>
          <p14:tracePt t="169654" x="5826125" y="5016500"/>
          <p14:tracePt t="169661" x="5807075" y="5033963"/>
          <p14:tracePt t="169670" x="5780088" y="5053013"/>
          <p14:tracePt t="169677" x="5761038" y="5053013"/>
          <p14:tracePt t="169686" x="5753100" y="5060950"/>
          <p14:tracePt t="169693" x="5743575" y="5070475"/>
          <p14:tracePt t="169703" x="5688013" y="5106988"/>
          <p14:tracePt t="169709" x="5670550" y="5116513"/>
          <p14:tracePt t="169720" x="5653088" y="5116513"/>
          <p14:tracePt t="169725" x="5580063" y="5153025"/>
          <p14:tracePt t="169735" x="5551488" y="5180013"/>
          <p14:tracePt t="169741" x="5478463" y="5180013"/>
          <p14:tracePt t="169749" x="5424488" y="5180013"/>
          <p14:tracePt t="169757" x="5368925" y="5189538"/>
          <p14:tracePt t="169765" x="5305425" y="5189538"/>
          <p14:tracePt t="169773" x="5251450" y="5189538"/>
          <p14:tracePt t="169781" x="5214938" y="5189538"/>
          <p14:tracePt t="169789" x="5168900" y="5189538"/>
          <p14:tracePt t="169798" x="5151438" y="5189538"/>
          <p14:tracePt t="169805" x="5122863" y="5189538"/>
          <p14:tracePt t="169813" x="5114925" y="5189538"/>
          <p14:tracePt t="169821" x="5095875" y="5189538"/>
          <p14:tracePt t="169829" x="5068888" y="5189538"/>
          <p14:tracePt t="169838" x="5049838" y="5189538"/>
          <p14:tracePt t="169845" x="4995863" y="5189538"/>
          <p14:tracePt t="169854" x="4868863" y="5153025"/>
          <p14:tracePt t="169861" x="4730750" y="5060950"/>
          <p14:tracePt t="169870" x="4622800" y="5033963"/>
          <p14:tracePt t="169877" x="4467225" y="4943475"/>
          <p14:tracePt t="169887" x="4330700" y="4851400"/>
          <p14:tracePt t="169905" x="4075113" y="4668838"/>
          <p14:tracePt t="169909" x="3992563" y="4605338"/>
          <p14:tracePt t="169921" x="3911600" y="4532313"/>
          <p14:tracePt t="169925" x="3856038" y="4486275"/>
          <p14:tracePt t="169934" x="3838575" y="4459288"/>
          <p14:tracePt t="169941" x="3810000" y="4432300"/>
          <p14:tracePt t="169957" x="3802063" y="4422775"/>
          <p14:tracePt t="170013" x="3792538" y="4405313"/>
          <p14:tracePt t="170021" x="3783013" y="4349750"/>
          <p14:tracePt t="170029" x="3746500" y="4303713"/>
          <p14:tracePt t="170037" x="3673475" y="4203700"/>
          <p14:tracePt t="170045" x="3600450" y="4086225"/>
          <p14:tracePt t="170053" x="3582988" y="3994150"/>
          <p14:tracePt t="170061" x="3546475" y="3911600"/>
          <p14:tracePt t="170071" x="3519488" y="3830638"/>
          <p14:tracePt t="170077" x="3509963" y="3738563"/>
          <p14:tracePt t="170087" x="3455988" y="3675063"/>
          <p14:tracePt t="170093" x="3455988" y="3638550"/>
          <p14:tracePt t="170103" x="3419475" y="3584575"/>
          <p14:tracePt t="170110" x="3409950" y="3556000"/>
          <p14:tracePt t="170121" x="3409950" y="3538538"/>
          <p14:tracePt t="170125" x="3400425" y="3492500"/>
          <p14:tracePt t="170133" x="3400425" y="3465513"/>
          <p14:tracePt t="170141" x="3400425" y="3411538"/>
          <p14:tracePt t="170149" x="3400425" y="3382963"/>
          <p14:tracePt t="170157" x="3400425" y="3328988"/>
          <p14:tracePt t="170166" x="3400425" y="3236913"/>
          <p14:tracePt t="170173" x="3400425" y="3163888"/>
          <p14:tracePt t="170181" x="3400425" y="3100388"/>
          <p14:tracePt t="170189" x="3400425" y="3027363"/>
          <p14:tracePt t="170197" x="3400425" y="2917825"/>
          <p14:tracePt t="170205" x="3427413" y="2808288"/>
          <p14:tracePt t="170213" x="3455988" y="2690813"/>
          <p14:tracePt t="170221" x="3500438" y="2589213"/>
          <p14:tracePt t="170229" x="3546475" y="2481263"/>
          <p14:tracePt t="170238" x="3582988" y="2379663"/>
          <p14:tracePt t="170245" x="3629025" y="2270125"/>
          <p14:tracePt t="170253" x="3673475" y="2189163"/>
          <p14:tracePt t="170261" x="3738563" y="2116138"/>
          <p14:tracePt t="170270" x="3810000" y="2033588"/>
          <p14:tracePt t="170277" x="3875088" y="1970088"/>
          <p14:tracePt t="170286" x="3938588" y="1897063"/>
          <p14:tracePt t="170293" x="4021138" y="1841500"/>
          <p14:tracePt t="170303" x="4102100" y="1824038"/>
          <p14:tracePt t="170309" x="4184650" y="1778000"/>
          <p14:tracePt t="170319" x="4257675" y="1751013"/>
          <p14:tracePt t="170325" x="4303713" y="1731963"/>
          <p14:tracePt t="170334" x="4403725" y="1704975"/>
          <p14:tracePt t="170341" x="4440238" y="1704975"/>
          <p14:tracePt t="170349" x="4513263" y="1687513"/>
          <p14:tracePt t="170357" x="4557713" y="1668463"/>
          <p14:tracePt t="170365" x="4613275" y="1668463"/>
          <p14:tracePt t="170373" x="4676775" y="1668463"/>
          <p14:tracePt t="170381" x="4767263" y="1668463"/>
          <p14:tracePt t="170389" x="4840288" y="1668463"/>
          <p14:tracePt t="170397" x="4932363" y="1668463"/>
          <p14:tracePt t="170405" x="5041900" y="1668463"/>
          <p14:tracePt t="170413" x="5132388" y="1668463"/>
          <p14:tracePt t="170423" x="5241925" y="1668463"/>
          <p14:tracePt t="170430" x="5368925" y="1704975"/>
          <p14:tracePt t="170440" x="5524500" y="1760538"/>
          <p14:tracePt t="170446" x="5680075" y="1824038"/>
          <p14:tracePt t="170456" x="5807075" y="1870075"/>
          <p14:tracePt t="170462" x="5943600" y="1924050"/>
          <p14:tracePt t="170471" x="6080125" y="2016125"/>
          <p14:tracePt t="170478" x="6199188" y="2106613"/>
          <p14:tracePt t="170488" x="6281738" y="2189163"/>
          <p14:tracePt t="170494" x="6308725" y="2225675"/>
          <p14:tracePt t="170506" x="6335713" y="2270125"/>
          <p14:tracePt t="170510" x="6362700" y="2335213"/>
          <p14:tracePt t="170521" x="6362700" y="2362200"/>
          <p14:tracePt t="170526" x="6372225" y="2398713"/>
          <p14:tracePt t="170533" x="6372225" y="2416175"/>
          <p14:tracePt t="170542" x="6372225" y="2444750"/>
          <p14:tracePt t="170549" x="6372225" y="2462213"/>
          <p14:tracePt t="170557" x="6372225" y="2498725"/>
          <p14:tracePt t="170565" x="6372225" y="2517775"/>
          <p14:tracePt t="170573" x="6372225" y="2554288"/>
          <p14:tracePt t="170581" x="6372225" y="2562225"/>
          <p14:tracePt t="170589" x="6372225" y="2589213"/>
          <p14:tracePt t="170597" x="6372225" y="2608263"/>
          <p14:tracePt t="170605" x="6372225" y="2635250"/>
          <p14:tracePt t="170613" x="6372225" y="2671763"/>
          <p14:tracePt t="170621" x="6391275" y="2708275"/>
          <p14:tracePt t="170630" x="6391275" y="2735263"/>
          <p14:tracePt t="170637" x="6399213" y="2781300"/>
          <p14:tracePt t="170646" x="6399213" y="2790825"/>
          <p14:tracePt t="170655" x="6435725" y="2836863"/>
          <p14:tracePt t="170662" x="6454775" y="2863850"/>
          <p14:tracePt t="170670" x="6454775" y="2873375"/>
          <p14:tracePt t="170677" x="6464300" y="2909888"/>
          <p14:tracePt t="170686" x="6464300" y="2936875"/>
          <p14:tracePt t="170695" x="6491288" y="2963863"/>
          <p14:tracePt t="170708" x="6491288" y="2973388"/>
          <p14:tracePt t="170710" x="6500813" y="2990850"/>
          <p14:tracePt t="170721" x="6527800" y="3009900"/>
          <p14:tracePt t="170725" x="6527800" y="3017838"/>
          <p14:tracePt t="170749" x="6527800" y="3027363"/>
          <p14:tracePt t="170757" x="6527800" y="3046413"/>
          <p14:tracePt t="170766" x="6527800" y="3073400"/>
          <p14:tracePt t="170773" x="6527800" y="3109913"/>
          <p14:tracePt t="170781" x="6545263" y="3155950"/>
          <p14:tracePt t="170789" x="6545263" y="3209925"/>
          <p14:tracePt t="170797" x="6554788" y="3246438"/>
          <p14:tracePt t="170806" x="6554788" y="3309938"/>
          <p14:tracePt t="170815" x="6554788" y="3419475"/>
          <p14:tracePt t="170821" x="6554788" y="3492500"/>
          <p14:tracePt t="170830" x="6554788" y="3592513"/>
          <p14:tracePt t="170837" x="6554788" y="3684588"/>
          <p14:tracePt t="170845" x="6554788" y="3738563"/>
          <p14:tracePt t="170854" x="6554788" y="3830638"/>
          <p14:tracePt t="170861" x="6554788" y="3921125"/>
          <p14:tracePt t="170870" x="6554788" y="3976688"/>
          <p14:tracePt t="170877" x="6554788" y="4049713"/>
          <p14:tracePt t="170886" x="6537325" y="4130675"/>
          <p14:tracePt t="170907" x="6491288" y="4203700"/>
          <p14:tracePt t="170909" x="6472238" y="4240213"/>
          <p14:tracePt t="170920" x="6472238" y="4295775"/>
          <p14:tracePt t="170925" x="6418263" y="4376738"/>
          <p14:tracePt t="170933" x="6362700" y="4459288"/>
          <p14:tracePt t="170941" x="6291263" y="4541838"/>
          <p14:tracePt t="170949" x="6208713" y="4624388"/>
          <p14:tracePt t="170957" x="6126163" y="4705350"/>
          <p14:tracePt t="170965" x="6007100" y="4787900"/>
          <p14:tracePt t="170973" x="5972175" y="4814888"/>
          <p14:tracePt t="170981" x="5889625" y="4870450"/>
          <p14:tracePt t="170989" x="5807075" y="4924425"/>
          <p14:tracePt t="170997" x="5734050" y="4933950"/>
          <p14:tracePt t="171005" x="5670550" y="4979988"/>
          <p14:tracePt t="171013" x="5597525" y="4987925"/>
          <p14:tracePt t="171021" x="5534025" y="4997450"/>
          <p14:tracePt t="171029" x="5478463" y="4997450"/>
          <p14:tracePt t="171038" x="5424488" y="4997450"/>
          <p14:tracePt t="171047" x="5360988" y="4997450"/>
          <p14:tracePt t="171056" x="5305425" y="4997450"/>
          <p14:tracePt t="171062" x="5260975" y="5024438"/>
          <p14:tracePt t="171073" x="5205413" y="5024438"/>
          <p14:tracePt t="171078" x="5132388" y="5024438"/>
          <p14:tracePt t="171089" x="5078413" y="5024438"/>
          <p14:tracePt t="171093" x="4986338" y="5024438"/>
          <p14:tracePt t="171104" x="4905375" y="5016500"/>
          <p14:tracePt t="171110" x="4849813" y="5006975"/>
          <p14:tracePt t="171120" x="4795838" y="5006975"/>
          <p14:tracePt t="171126" x="4730750" y="5006975"/>
          <p14:tracePt t="171137" x="4676775" y="5006975"/>
          <p14:tracePt t="171143" x="4622800" y="5006975"/>
          <p14:tracePt t="171149" x="4567238" y="5006975"/>
          <p14:tracePt t="171158" x="4521200" y="5006975"/>
          <p14:tracePt t="171165" x="4503738" y="5006975"/>
          <p14:tracePt t="171181" x="4484688" y="5006975"/>
          <p14:tracePt t="171197" x="4476750" y="5006975"/>
          <p14:tracePt t="171237" x="4467225" y="4997450"/>
          <p14:tracePt t="171246" x="4448175" y="4970463"/>
          <p14:tracePt t="171254" x="4357688" y="4924425"/>
          <p14:tracePt t="171262" x="4284663" y="4878388"/>
          <p14:tracePt t="171270" x="4184650" y="4805363"/>
          <p14:tracePt t="171278" x="4084638" y="4751388"/>
          <p14:tracePt t="171287" x="4011613" y="4697413"/>
          <p14:tracePt t="171294" x="3948113" y="4651375"/>
          <p14:tracePt t="171304" x="3902075" y="4595813"/>
          <p14:tracePt t="171310" x="3865563" y="4568825"/>
          <p14:tracePt t="171319" x="3865563" y="4559300"/>
          <p14:tracePt t="171325" x="3865563" y="4551363"/>
          <p14:tracePt t="171336" x="3856038" y="4532313"/>
          <p14:tracePt t="171341" x="3829050" y="4514850"/>
          <p14:tracePt t="171365" x="3819525" y="4495800"/>
          <p14:tracePt t="171520" x="3819525" y="4486275"/>
          <p14:tracePt t="171533" x="3819525" y="4478338"/>
          <p14:tracePt t="171565" x="3819525" y="4468813"/>
          <p14:tracePt t="171757" x="3810000" y="4468813"/>
          <p14:tracePt t="171823" x="3802063" y="4468813"/>
          <p14:tracePt t="171829" x="3792538" y="4468813"/>
          <p14:tracePt t="171861" x="3756025" y="4468813"/>
          <p14:tracePt t="171869" x="3719513" y="4468813"/>
          <p14:tracePt t="171877" x="3683000" y="4468813"/>
          <p14:tracePt t="171888" x="3656013" y="4478338"/>
          <p14:tracePt t="172069" x="3636963" y="4478338"/>
          <p14:tracePt t="172078" x="3609975" y="4468813"/>
          <p14:tracePt t="172085" x="3592513" y="4449763"/>
          <p14:tracePt t="172093" x="3556000" y="4441825"/>
          <p14:tracePt t="172103" x="3536950" y="4422775"/>
          <p14:tracePt t="172125" x="3536950" y="4413250"/>
          <p14:tracePt t="172142" x="3536950" y="4405313"/>
          <p14:tracePt t="172205" x="3536950" y="4395788"/>
          <p14:tracePt t="172229" x="3536950" y="4376738"/>
          <p14:tracePt t="172269" x="3536950" y="4368800"/>
          <p14:tracePt t="172701" x="3527425" y="4359275"/>
          <p14:tracePt t="172742" x="3519488" y="4359275"/>
          <p14:tracePt t="172750" x="3500438" y="4359275"/>
          <p14:tracePt t="172758" x="3455988" y="4359275"/>
          <p14:tracePt t="172767" x="3400425" y="4359275"/>
          <p14:tracePt t="172773" x="3363913" y="4376738"/>
          <p14:tracePt t="172781" x="3317875" y="4386263"/>
          <p14:tracePt t="172789" x="3300413" y="4395788"/>
          <p14:tracePt t="172797" x="3244850" y="4405313"/>
          <p14:tracePt t="172805" x="3236913" y="4413250"/>
          <p14:tracePt t="172813" x="3200400" y="4422775"/>
          <p14:tracePt t="172821" x="3171825" y="4432300"/>
          <p14:tracePt t="172830" x="3136900" y="4441825"/>
          <p14:tracePt t="172837" x="3100388" y="4441825"/>
          <p14:tracePt t="172845" x="3081338" y="4459288"/>
          <p14:tracePt t="172854" x="3071813" y="4459288"/>
          <p14:tracePt t="172861" x="3063875" y="4459288"/>
          <p14:tracePt t="172870" x="3054350" y="4459288"/>
          <p14:tracePt t="172888" x="2981325" y="4459288"/>
          <p14:tracePt t="172893" x="2944813" y="4468813"/>
          <p14:tracePt t="172903" x="2925763" y="4468813"/>
          <p14:tracePt t="172909" x="2889250" y="4495800"/>
          <p14:tracePt t="172920" x="2881313" y="4495800"/>
          <p14:tracePt t="172925" x="2871788" y="4495800"/>
          <p14:tracePt t="172936" x="2862263" y="4495800"/>
          <p14:tracePt t="173103" x="2852738" y="4495800"/>
          <p14:tracePt t="173110" x="2835275" y="4514850"/>
          <p14:tracePt t="173118" x="2817813" y="4514850"/>
          <p14:tracePt t="173134" x="2798763" y="4514850"/>
          <p14:tracePt t="173149" x="2789238" y="4514850"/>
          <p14:tracePt t="173205" x="2781300" y="4514850"/>
          <p14:tracePt t="173221" x="2771775" y="4514850"/>
          <p14:tracePt t="173237" x="2752725" y="4514850"/>
          <p14:tracePt t="173245" x="2735263" y="4522788"/>
          <p14:tracePt t="173302" x="2725738" y="4522788"/>
          <p14:tracePt t="173309" x="2725738" y="4532313"/>
          <p14:tracePt t="173333" x="2716213" y="4532313"/>
          <p14:tracePt t="173357" x="2708275" y="4532313"/>
          <p14:tracePt t="173365" x="2689225" y="4532313"/>
          <p14:tracePt t="173373" x="2652713" y="4532313"/>
          <p14:tracePt t="173381" x="2635250" y="4532313"/>
          <p14:tracePt t="173389" x="2598738" y="4514850"/>
          <p14:tracePt t="173397" x="2570163" y="4514850"/>
          <p14:tracePt t="173405" x="2562225" y="4514850"/>
          <p14:tracePt t="173413" x="2543175" y="4505325"/>
          <p14:tracePt t="173421" x="2525713" y="4505325"/>
          <p14:tracePt t="173429" x="2516188" y="4505325"/>
          <p14:tracePt t="173485" x="2506663" y="4505325"/>
          <p14:tracePt t="173493" x="2479675" y="4505325"/>
          <p14:tracePt t="173501" x="2470150" y="4505325"/>
          <p14:tracePt t="173551" x="2452688" y="4505325"/>
          <p14:tracePt t="173567" x="2443163" y="4505325"/>
          <p14:tracePt t="173631" x="2433638" y="4514850"/>
          <p14:tracePt t="173655" x="2416175" y="4522788"/>
          <p14:tracePt t="173662" x="2406650" y="4522788"/>
          <p14:tracePt t="173670" x="2397125" y="4522788"/>
          <p14:tracePt t="173677" x="2389188" y="4522788"/>
          <p14:tracePt t="173686" x="2379663" y="4522788"/>
          <p14:tracePt t="173695" x="2370138" y="4522788"/>
          <p14:tracePt t="173710" x="2343150" y="4532313"/>
          <p14:tracePt t="173727" x="2306638" y="4532313"/>
          <p14:tracePt t="173738" x="2287588" y="4532313"/>
          <p14:tracePt t="173741" x="2279650" y="4532313"/>
          <p14:tracePt t="173749" x="2270125" y="4532313"/>
          <p14:tracePt t="173765" x="2260600" y="4532313"/>
          <p14:tracePt t="173773" x="2243138" y="4532313"/>
          <p14:tracePt t="173782" x="2233613" y="4532313"/>
          <p14:tracePt t="173789" x="2224088" y="4532313"/>
          <p14:tracePt t="173797" x="2214563" y="4532313"/>
          <p14:tracePt t="173805" x="2197100" y="4532313"/>
          <p14:tracePt t="173813" x="2187575" y="4532313"/>
          <p14:tracePt t="173821" x="2170113" y="4532313"/>
          <p14:tracePt t="173830" x="2151063" y="4532313"/>
          <p14:tracePt t="173837" x="2143125" y="4532313"/>
          <p14:tracePt t="173845" x="2133600" y="4532313"/>
          <p14:tracePt t="173854" x="2114550" y="4532313"/>
          <p14:tracePt t="173861" x="2106613" y="4532313"/>
          <p14:tracePt t="173870" x="2097088" y="4532313"/>
          <p14:tracePt t="173982" x="2087563" y="4532313"/>
          <p14:tracePt t="174149" x="2070100" y="4532313"/>
          <p14:tracePt t="174157" x="2041525" y="4532313"/>
          <p14:tracePt t="174165" x="2014538" y="4551363"/>
          <p14:tracePt t="174173" x="1997075" y="4559300"/>
          <p14:tracePt t="174181" x="1960563" y="4568825"/>
          <p14:tracePt t="174206" x="1931988" y="4568825"/>
          <p14:tracePt t="174213" x="1924050" y="4578350"/>
          <p14:tracePt t="174229" x="1914525" y="4578350"/>
          <p14:tracePt t="174430" x="1905000" y="4578350"/>
          <p14:tracePt t="174471" x="1905000" y="4568825"/>
          <p14:tracePt t="174486" x="1905000" y="4559300"/>
          <p14:tracePt t="174496" x="1905000" y="4551363"/>
          <p14:tracePt t="174503" x="1905000" y="4532313"/>
          <p14:tracePt t="174509" x="1905000" y="4522788"/>
          <p14:tracePt t="174525" x="1905000" y="4514850"/>
          <p14:tracePt t="174541" x="1905000" y="4505325"/>
          <p14:tracePt t="174549" x="1914525" y="4486275"/>
          <p14:tracePt t="174557" x="1924050" y="4478338"/>
          <p14:tracePt t="174565" x="1931988" y="4459288"/>
          <p14:tracePt t="174589" x="1941513" y="4441825"/>
          <p14:tracePt t="174598" x="1951038" y="4432300"/>
          <p14:tracePt t="174613" x="1951038" y="4422775"/>
          <p14:tracePt t="174621" x="1960563" y="4405313"/>
          <p14:tracePt t="174817" x="1997075" y="4405313"/>
          <p14:tracePt t="174824" x="2060575" y="4405313"/>
          <p14:tracePt t="174830" x="2097088" y="4405313"/>
          <p14:tracePt t="174837" x="2114550" y="4413250"/>
          <p14:tracePt t="174845" x="2151063" y="4422775"/>
          <p14:tracePt t="174853" x="2160588" y="4422775"/>
          <p14:tracePt t="174861" x="2197100" y="4441825"/>
          <p14:tracePt t="174869" x="2206625" y="4441825"/>
          <p14:tracePt t="174877" x="2224088" y="4449763"/>
          <p14:tracePt t="174902" x="2251075" y="4449763"/>
          <p14:tracePt t="174909" x="2260600" y="4449763"/>
          <p14:tracePt t="174919" x="2287588" y="4449763"/>
          <p14:tracePt t="174927" x="2306638" y="4449763"/>
          <p14:tracePt t="174936" x="2343150" y="4449763"/>
          <p14:tracePt t="174958" x="2397125" y="4459288"/>
          <p14:tracePt t="174965" x="2479675" y="4459288"/>
          <p14:tracePt t="174973" x="2570163" y="4432300"/>
          <p14:tracePt t="174981" x="2652713" y="4413250"/>
          <p14:tracePt t="174990" x="2725738" y="4413250"/>
          <p14:tracePt t="174999" x="2808288" y="4376738"/>
          <p14:tracePt t="175007" x="2881313" y="4376738"/>
          <p14:tracePt t="175015" x="2954338" y="4359275"/>
          <p14:tracePt t="175022" x="2981325" y="4359275"/>
          <p14:tracePt t="175030" x="2998788" y="4359275"/>
          <p14:tracePt t="175239" x="2981325" y="4359275"/>
          <p14:tracePt t="175245" x="2898775" y="4368800"/>
          <p14:tracePt t="175253" x="2825750" y="4368800"/>
          <p14:tracePt t="175261" x="2735263" y="4368800"/>
          <p14:tracePt t="175270" x="2689225" y="4368800"/>
          <p14:tracePt t="175277" x="2643188" y="4359275"/>
          <p14:tracePt t="175286" x="2589213" y="4349750"/>
          <p14:tracePt t="175293" x="2525713" y="4340225"/>
          <p14:tracePt t="175302" x="2433638" y="4313238"/>
          <p14:tracePt t="175309" x="2360613" y="4313238"/>
          <p14:tracePt t="175320" x="2279650" y="4295775"/>
          <p14:tracePt t="175325" x="2224088" y="4295775"/>
          <p14:tracePt t="175336" x="2187575" y="4295775"/>
          <p14:tracePt t="175341" x="2133600" y="4295775"/>
          <p14:tracePt t="175349" x="2070100" y="4295775"/>
          <p14:tracePt t="175357" x="2033588" y="4295775"/>
          <p14:tracePt t="175365" x="1960563" y="4295775"/>
          <p14:tracePt t="175373" x="1905000" y="4286250"/>
          <p14:tracePt t="175381" x="1860550" y="4276725"/>
          <p14:tracePt t="175389" x="1831975" y="4276725"/>
          <p14:tracePt t="175398" x="1778000" y="4268788"/>
          <p14:tracePt t="175405" x="1751013" y="4259263"/>
          <p14:tracePt t="175413" x="1704975" y="4259263"/>
          <p14:tracePt t="175422" x="1685925" y="4249738"/>
          <p14:tracePt t="175429" x="1658938" y="4249738"/>
          <p14:tracePt t="175437" x="1641475" y="4249738"/>
          <p14:tracePt t="175445" x="1595438" y="4232275"/>
          <p14:tracePt t="175455" x="1576388" y="4232275"/>
          <p14:tracePt t="175461" x="1549400" y="4232275"/>
          <p14:tracePt t="175471" x="1522413" y="4232275"/>
          <p14:tracePt t="175477" x="1495425" y="4232275"/>
          <p14:tracePt t="175486" x="1449388" y="4232275"/>
          <p14:tracePt t="175495" x="1395413" y="4232275"/>
          <p14:tracePt t="175503" x="1376363" y="4232275"/>
          <p14:tracePt t="175509" x="1322388" y="4222750"/>
          <p14:tracePt t="175521" x="1285875" y="4222750"/>
          <p14:tracePt t="175525" x="1239838" y="4203700"/>
          <p14:tracePt t="175536" x="1222375" y="4203700"/>
          <p14:tracePt t="175541" x="1166813" y="4195763"/>
          <p14:tracePt t="175549" x="1139825" y="4195763"/>
          <p14:tracePt t="175557" x="1093788" y="4195763"/>
          <p14:tracePt t="175565" x="1076325" y="4195763"/>
          <p14:tracePt t="175574" x="1047750" y="4186238"/>
          <p14:tracePt t="175581" x="1020763" y="4186238"/>
          <p14:tracePt t="175590" x="993775" y="4186238"/>
          <p14:tracePt t="175597" x="947738" y="4167188"/>
          <p14:tracePt t="175605" x="893763" y="4167188"/>
          <p14:tracePt t="175613" x="830263" y="4149725"/>
          <p14:tracePt t="175621" x="801688" y="4140200"/>
          <p14:tracePt t="175629" x="757238" y="4140200"/>
          <p14:tracePt t="175638" x="720725" y="4122738"/>
          <p14:tracePt t="175645" x="711200" y="4122738"/>
          <p14:tracePt t="175661" x="674688" y="4113213"/>
          <p14:tracePt t="175670" x="655638" y="4094163"/>
          <p14:tracePt t="175694" x="647700" y="4094163"/>
          <p14:tracePt t="175703" x="611188" y="4076700"/>
          <p14:tracePt t="175709" x="592138" y="4067175"/>
          <p14:tracePt t="175719" x="574675" y="4067175"/>
          <p14:tracePt t="175725" x="538163" y="4049713"/>
          <p14:tracePt t="175736" x="519113" y="4040188"/>
          <p14:tracePt t="175741" x="511175" y="4030663"/>
          <p14:tracePt t="175749" x="501650" y="4013200"/>
          <p14:tracePt t="175757" x="501650" y="4003675"/>
          <p14:tracePt t="175789" x="501650" y="3994150"/>
          <p14:tracePt t="176085" x="511175" y="3994150"/>
          <p14:tracePt t="176094" x="584200" y="4003675"/>
          <p14:tracePt t="176102" x="647700" y="4021138"/>
          <p14:tracePt t="176111" x="720725" y="4040188"/>
          <p14:tracePt t="176126" x="728663" y="4040188"/>
          <p14:tracePt t="176139" x="738188" y="4040188"/>
          <p14:tracePt t="176142" x="757238" y="4040188"/>
          <p14:tracePt t="176150" x="793750" y="4040188"/>
          <p14:tracePt t="176157" x="830263" y="4040188"/>
          <p14:tracePt t="176165" x="857250" y="4040188"/>
          <p14:tracePt t="176173" x="893763" y="4040188"/>
          <p14:tracePt t="176181" x="903288" y="4021138"/>
          <p14:tracePt t="176189" x="911225" y="4013200"/>
          <p14:tracePt t="176197" x="920750" y="4003675"/>
          <p14:tracePt t="176213" x="930275" y="3994150"/>
          <p14:tracePt t="176304" x="930275" y="3984625"/>
          <p14:tracePt t="176317" x="930275" y="3976688"/>
          <p14:tracePt t="176325" x="947738" y="3967163"/>
          <p14:tracePt t="176357" x="947738" y="3948113"/>
          <p14:tracePt t="176365" x="947738" y="3940175"/>
          <p14:tracePt t="176373" x="947738" y="3930650"/>
          <p14:tracePt t="176381" x="957263" y="3911600"/>
          <p14:tracePt t="176397" x="957263" y="3894138"/>
          <p14:tracePt t="176405" x="966788" y="3884613"/>
          <p14:tracePt t="176429" x="966788" y="3875088"/>
          <p14:tracePt t="176454" x="974725" y="3867150"/>
          <p14:tracePt t="176815" x="974725" y="3875088"/>
          <p14:tracePt t="176847" x="974725" y="3884613"/>
          <p14:tracePt t="176857" x="974725" y="3894138"/>
          <p14:tracePt t="176864" x="966788" y="3911600"/>
          <p14:tracePt t="176870" x="957263" y="3930650"/>
          <p14:tracePt t="176878" x="947738" y="3940175"/>
          <p14:tracePt t="176893" x="939800" y="3948113"/>
          <p14:tracePt t="176903" x="930275" y="3957638"/>
          <p14:tracePt t="176909" x="930275" y="3967163"/>
          <p14:tracePt t="176920" x="920750" y="3976688"/>
          <p14:tracePt t="176925" x="911225" y="3984625"/>
          <p14:tracePt t="176935" x="911225" y="4003675"/>
          <p14:tracePt t="176941" x="911225" y="4013200"/>
          <p14:tracePt t="176965" x="911225" y="4021138"/>
          <p14:tracePt t="176981" x="911225" y="4040188"/>
          <p14:tracePt t="176989" x="911225" y="4049713"/>
          <p14:tracePt t="177005" x="911225" y="4057650"/>
          <p14:tracePt t="177021" x="911225" y="4067175"/>
          <p14:tracePt t="177029" x="903288" y="4094163"/>
          <p14:tracePt t="177047" x="893763" y="4140200"/>
          <p14:tracePt t="177181" x="903288" y="4140200"/>
          <p14:tracePt t="177189" x="911225" y="4140200"/>
          <p14:tracePt t="177206" x="920750" y="4140200"/>
          <p14:tracePt t="177213" x="939800" y="4130675"/>
          <p14:tracePt t="177221" x="947738" y="4130675"/>
          <p14:tracePt t="177229" x="957263" y="4130675"/>
          <p14:tracePt t="177237" x="974725" y="4130675"/>
          <p14:tracePt t="177245" x="984250" y="4122738"/>
          <p14:tracePt t="177253" x="993775" y="4122738"/>
          <p14:tracePt t="177270" x="1020763" y="4122738"/>
          <p14:tracePt t="177278" x="1039813" y="4103688"/>
          <p14:tracePt t="177286" x="1066800" y="4103688"/>
          <p14:tracePt t="177293" x="1084263" y="4103688"/>
          <p14:tracePt t="177302" x="1112838" y="4103688"/>
          <p14:tracePt t="177309" x="1120775" y="4094163"/>
          <p14:tracePt t="177319" x="1130300" y="4094163"/>
          <p14:tracePt t="177350" x="1149350" y="4086225"/>
          <p14:tracePt t="177366" x="1157288" y="4086225"/>
          <p14:tracePt t="177374" x="1166813" y="4086225"/>
          <p14:tracePt t="177431" x="1166813" y="4076700"/>
          <p14:tracePt t="177965" x="1176338" y="4076700"/>
          <p14:tracePt t="177990" x="1193800" y="4076700"/>
          <p14:tracePt t="178006" x="1203325" y="4076700"/>
          <p14:tracePt t="178206" x="1212850" y="4094163"/>
          <p14:tracePt t="178263" x="1222375" y="4103688"/>
          <p14:tracePt t="178270" x="1239838" y="4113213"/>
          <p14:tracePt t="178287" x="1239838" y="4130675"/>
          <p14:tracePt t="178302" x="1258888" y="4149725"/>
          <p14:tracePt t="178310" x="1276350" y="4167188"/>
          <p14:tracePt t="178656" x="1266825" y="4167188"/>
          <p14:tracePt t="178661" x="1249363" y="4176713"/>
          <p14:tracePt t="178741" x="1249363" y="4186238"/>
          <p14:tracePt t="178749" x="1239838" y="4213225"/>
          <p14:tracePt t="178765" x="1239838" y="4232275"/>
          <p14:tracePt t="178773" x="1230313" y="4259263"/>
          <p14:tracePt t="178781" x="1222375" y="4276725"/>
          <p14:tracePt t="178805" x="1212850" y="4286250"/>
          <p14:tracePt t="178813" x="1203325" y="4295775"/>
          <p14:tracePt t="179085" x="1212850" y="4295775"/>
          <p14:tracePt t="179093" x="1222375" y="4295775"/>
          <p14:tracePt t="179495" x="1230313" y="4295775"/>
          <p14:tracePt t="179533" x="1230313" y="4303713"/>
          <p14:tracePt t="179557" x="1230313" y="4313238"/>
          <p14:tracePt t="179573" x="1230313" y="4322763"/>
          <p14:tracePt t="179581" x="1230313" y="4332288"/>
          <p14:tracePt t="179589" x="1230313" y="4340225"/>
          <p14:tracePt t="179597" x="1230313" y="4349750"/>
          <p14:tracePt t="179605" x="1230313" y="4359275"/>
          <p14:tracePt t="179621" x="1230313" y="4386263"/>
          <p14:tracePt t="179629" x="1230313" y="4405313"/>
          <p14:tracePt t="179637" x="1230313" y="4432300"/>
          <p14:tracePt t="179645" x="1230313" y="4449763"/>
          <p14:tracePt t="179653" x="1230313" y="4478338"/>
          <p14:tracePt t="179662" x="1230313" y="4495800"/>
          <p14:tracePt t="179669" x="1230313" y="4541838"/>
          <p14:tracePt t="179677" x="1230313" y="4559300"/>
          <p14:tracePt t="179686" x="1230313" y="4595813"/>
          <p14:tracePt t="179695" x="1230313" y="4624388"/>
          <p14:tracePt t="179707" x="1230313" y="4632325"/>
          <p14:tracePt t="179710" x="1230313" y="4651375"/>
          <p14:tracePt t="179723" x="1239838" y="4678363"/>
          <p14:tracePt t="179737" x="1249363" y="4687888"/>
          <p14:tracePt t="180093" x="1249363" y="4678363"/>
          <p14:tracePt t="180737" x="1258888" y="4678363"/>
          <p14:tracePt t="180746" x="1258888" y="4687888"/>
          <p14:tracePt t="180755" x="1276350" y="4724400"/>
          <p14:tracePt t="180759" x="1276350" y="4768850"/>
          <p14:tracePt t="180769" x="1276350" y="4824413"/>
          <p14:tracePt t="180773" x="1293813" y="4851400"/>
          <p14:tracePt t="180782" x="1303338" y="4878388"/>
          <p14:tracePt t="180789" x="1303338" y="4887913"/>
          <p14:tracePt t="181149" x="1303338" y="4897438"/>
          <p14:tracePt t="181406" x="1322388" y="4897438"/>
          <p14:tracePt t="181413" x="1339850" y="4878388"/>
          <p14:tracePt t="181429" x="1349375" y="4870450"/>
          <p14:tracePt t="181438" x="1358900" y="4870450"/>
          <p14:tracePt t="181446" x="1376363" y="4870450"/>
          <p14:tracePt t="181454" x="1376363" y="4860925"/>
          <p14:tracePt t="181461" x="1385888" y="4860925"/>
          <p14:tracePt t="181469" x="1395413" y="4851400"/>
          <p14:tracePt t="181477" x="1403350" y="4851400"/>
          <p14:tracePt t="181487" x="1412875" y="4851400"/>
          <p14:tracePt t="181613" x="1422400" y="4851400"/>
          <p14:tracePt t="181750" x="1422400" y="4870450"/>
          <p14:tracePt t="181832" x="1431925" y="4878388"/>
          <p14:tracePt t="181861" x="1431925" y="4887913"/>
          <p14:tracePt t="181945" x="1431925" y="4897438"/>
          <p14:tracePt t="181951" x="1431925" y="4906963"/>
          <p14:tracePt t="181958" x="1431925" y="4914900"/>
          <p14:tracePt t="181965" x="1431925" y="4924425"/>
          <p14:tracePt t="181973" x="1431925" y="4951413"/>
          <p14:tracePt t="181981" x="1431925" y="4970463"/>
          <p14:tracePt t="181989" x="1422400" y="4979988"/>
          <p14:tracePt t="181997" x="1403350" y="5016500"/>
          <p14:tracePt t="182005" x="1395413" y="5024438"/>
          <p14:tracePt t="182013" x="1376363" y="5043488"/>
          <p14:tracePt t="182021" x="1358900" y="5060950"/>
          <p14:tracePt t="182029" x="1339850" y="5080000"/>
          <p14:tracePt t="182045" x="1330325" y="5089525"/>
          <p14:tracePt t="182061" x="1330325" y="5097463"/>
          <p14:tracePt t="182085" x="1330325" y="5106988"/>
          <p14:tracePt t="182109" x="1330325" y="5116513"/>
          <p14:tracePt t="182117" x="1330325" y="5126038"/>
          <p14:tracePt t="182126" x="1330325" y="5133975"/>
          <p14:tracePt t="182139" x="1322388" y="5143500"/>
          <p14:tracePt t="182142" x="1322388" y="5153025"/>
          <p14:tracePt t="182165" x="1312863" y="5170488"/>
          <p14:tracePt t="182182" x="1312863" y="5180013"/>
          <p14:tracePt t="182685" x="1312863" y="5189538"/>
          <p14:tracePt t="182702" x="1312863" y="5207000"/>
          <p14:tracePt t="182719" x="1293813" y="5243513"/>
          <p14:tracePt t="182729" x="1285875" y="5243513"/>
          <p14:tracePt t="182738" x="1276350" y="5253038"/>
          <p14:tracePt t="182741" x="1266825" y="5262563"/>
          <p14:tracePt t="182752" x="1258888" y="5270500"/>
          <p14:tracePt t="182785" x="1249363" y="5270500"/>
          <p14:tracePt t="182800" x="1249363" y="5262563"/>
          <p14:tracePt t="182809" x="1249363" y="5253038"/>
          <p14:tracePt t="182814" x="1239838" y="5243513"/>
          <p14:tracePt t="182822" x="1222375" y="5197475"/>
          <p14:tracePt t="182829" x="1212850" y="5170488"/>
          <p14:tracePt t="182845" x="1203325" y="5160963"/>
          <p14:tracePt t="182854" x="1203325" y="5153025"/>
          <p14:tracePt t="182870" x="1193800" y="5153025"/>
          <p14:tracePt t="183591" x="1203325" y="5153025"/>
          <p14:tracePt t="183605" x="1222375" y="5153025"/>
          <p14:tracePt t="183613" x="1230313" y="5153025"/>
          <p14:tracePt t="183621" x="1239838" y="5143500"/>
          <p14:tracePt t="183832" x="1258888" y="5143500"/>
          <p14:tracePt t="183841" x="1276350" y="5143500"/>
          <p14:tracePt t="183848" x="1285875" y="5143500"/>
          <p14:tracePt t="183854" x="1293813" y="5143500"/>
          <p14:tracePt t="183975" x="1303338" y="5143500"/>
          <p14:tracePt t="183982" x="1312863" y="5143500"/>
          <p14:tracePt t="184117" x="1330325" y="5143500"/>
          <p14:tracePt t="184125" x="1376363" y="5143500"/>
          <p14:tracePt t="184133" x="1395413" y="5126038"/>
          <p14:tracePt t="184142" x="1439863" y="5126038"/>
          <p14:tracePt t="184152" x="1476375" y="5126038"/>
          <p14:tracePt t="184158" x="1495425" y="5126038"/>
          <p14:tracePt t="184168" x="1541463" y="5116513"/>
          <p14:tracePt t="184174" x="1576388" y="5116513"/>
          <p14:tracePt t="184181" x="1595438" y="5116513"/>
          <p14:tracePt t="184189" x="1612900" y="5116513"/>
          <p14:tracePt t="184197" x="1631950" y="5116513"/>
          <p14:tracePt t="184205" x="1658938" y="5116513"/>
          <p14:tracePt t="184213" x="1677988" y="5116513"/>
          <p14:tracePt t="184221" x="1685925" y="5116513"/>
          <p14:tracePt t="184229" x="1704975" y="5116513"/>
          <p14:tracePt t="184237" x="1722438" y="5106988"/>
          <p14:tracePt t="184245" x="1731963" y="5106988"/>
          <p14:tracePt t="184253" x="1751013" y="5106988"/>
          <p14:tracePt t="184261" x="1768475" y="5106988"/>
          <p14:tracePt t="184269" x="1814513" y="5106988"/>
          <p14:tracePt t="184277" x="1851025" y="5106988"/>
          <p14:tracePt t="184286" x="1895475" y="5106988"/>
          <p14:tracePt t="184293" x="1951038" y="5080000"/>
          <p14:tracePt t="184302" x="1960563" y="5080000"/>
          <p14:tracePt t="184309" x="2005013" y="5080000"/>
          <p14:tracePt t="184318" x="2078038" y="5080000"/>
          <p14:tracePt t="184325" x="2143125" y="5080000"/>
          <p14:tracePt t="184335" x="2197100" y="5080000"/>
          <p14:tracePt t="184341" x="2270125" y="5080000"/>
          <p14:tracePt t="184352" x="2306638" y="5080000"/>
          <p14:tracePt t="184358" x="2343150" y="5080000"/>
          <p14:tracePt t="184373" x="2352675" y="5080000"/>
          <p14:tracePt t="184470" x="2379663" y="5080000"/>
          <p14:tracePt t="184575" x="2389188" y="5080000"/>
          <p14:tracePt t="184613" x="2389188" y="5089525"/>
          <p14:tracePt t="184653" x="2397125" y="5116513"/>
          <p14:tracePt t="184677" x="2397125" y="5126038"/>
          <p14:tracePt t="184693" x="2397125" y="5143500"/>
          <p14:tracePt t="184701" x="2389188" y="5160963"/>
          <p14:tracePt t="184710" x="2379663" y="5160963"/>
          <p14:tracePt t="184717" x="2352675" y="5170488"/>
          <p14:tracePt t="184725" x="2333625" y="5180013"/>
          <p14:tracePt t="184735" x="2279650" y="5197475"/>
          <p14:tracePt t="184741" x="2270125" y="5197475"/>
          <p14:tracePt t="184752" x="2243138" y="5216525"/>
          <p14:tracePt t="184757" x="2224088" y="5243513"/>
          <p14:tracePt t="184769" x="2197100" y="5262563"/>
          <p14:tracePt t="184773" x="2124075" y="5270500"/>
          <p14:tracePt t="184781" x="2106613" y="5280025"/>
          <p14:tracePt t="184789" x="2060575" y="5326063"/>
          <p14:tracePt t="184797" x="1968500" y="5326063"/>
          <p14:tracePt t="184805" x="1931988" y="5343525"/>
          <p14:tracePt t="184813" x="1878013" y="5372100"/>
          <p14:tracePt t="184821" x="1860550" y="5380038"/>
          <p14:tracePt t="184829" x="1841500" y="5389563"/>
          <p14:tracePt t="184837" x="1831975" y="5399088"/>
          <p14:tracePt t="184853" x="1831975" y="5408613"/>
          <p14:tracePt t="185038" x="1814513" y="5416550"/>
          <p14:tracePt t="185046" x="1795463" y="5426075"/>
          <p14:tracePt t="185053" x="1768475" y="5426075"/>
          <p14:tracePt t="185061" x="1758950" y="5435600"/>
          <p14:tracePt t="185069" x="1731963" y="5435600"/>
          <p14:tracePt t="185081" x="1722438" y="5435600"/>
          <p14:tracePt t="185087" x="1704975" y="5435600"/>
          <p14:tracePt t="185103" x="1695450" y="5445125"/>
          <p14:tracePt t="185118" x="1695450" y="5453063"/>
          <p14:tracePt t="185125" x="1677988" y="5453063"/>
          <p14:tracePt t="185135" x="1668463" y="5462588"/>
          <p14:tracePt t="185143" x="1641475" y="5472113"/>
          <p14:tracePt t="185155" x="1622425" y="5489575"/>
          <p14:tracePt t="185159" x="1604963" y="5499100"/>
          <p14:tracePt t="185165" x="1595438" y="5499100"/>
          <p14:tracePt t="185173" x="1568450" y="5518150"/>
          <p14:tracePt t="185182" x="1558925" y="5518150"/>
          <p14:tracePt t="185189" x="1531938" y="5526088"/>
          <p14:tracePt t="185197" x="1522413" y="5535613"/>
          <p14:tracePt t="185205" x="1522413" y="5545138"/>
          <p14:tracePt t="185221" x="1512888" y="5554663"/>
          <p14:tracePt t="185237" x="1504950" y="5562600"/>
          <p14:tracePt t="185254" x="1495425" y="5572125"/>
          <p14:tracePt t="185261" x="1485900" y="5581650"/>
          <p14:tracePt t="185270" x="1468438" y="5599113"/>
          <p14:tracePt t="185277" x="1458913" y="5618163"/>
          <p14:tracePt t="185285" x="1449388" y="5626100"/>
          <p14:tracePt t="185293" x="1439863" y="5635625"/>
          <p14:tracePt t="185302" x="1439863" y="5645150"/>
          <p14:tracePt t="185309" x="1422400" y="5654675"/>
          <p14:tracePt t="185318" x="1412875" y="5672138"/>
          <p14:tracePt t="185325" x="1403350" y="5672138"/>
          <p14:tracePt t="185335" x="1385888" y="5681663"/>
          <p14:tracePt t="185341" x="1366838" y="5708650"/>
          <p14:tracePt t="185382" x="1358900" y="5708650"/>
          <p14:tracePt t="185455" x="1339850" y="5727700"/>
          <p14:tracePt t="185479" x="1322388" y="5745163"/>
          <p14:tracePt t="185537" x="1303338" y="5745163"/>
          <p14:tracePt t="185544" x="1293813" y="5745163"/>
          <p14:tracePt t="185555" x="1276350" y="5745163"/>
          <p14:tracePt t="185561" x="1249363" y="5745163"/>
          <p14:tracePt t="185571" x="1230313" y="5745163"/>
          <p14:tracePt t="185574" x="1212850" y="5745163"/>
          <p14:tracePt t="185585" x="1193800" y="5735638"/>
          <p14:tracePt t="185614" x="1185863" y="5735638"/>
          <p14:tracePt t="185669" x="1166813" y="5735638"/>
          <p14:tracePt t="185677" x="1157288" y="5735638"/>
          <p14:tracePt t="185694" x="1149350" y="5735638"/>
          <p14:tracePt t="185705" x="1130300" y="5735638"/>
          <p14:tracePt t="185710" x="1093788" y="5708650"/>
          <p14:tracePt t="185893" x="1093788" y="5699125"/>
          <p14:tracePt t="185917" x="1093788" y="5681663"/>
          <p14:tracePt t="185926" x="1093788" y="5672138"/>
          <p14:tracePt t="185942" x="1093788" y="5662613"/>
          <p14:tracePt t="185950" x="1093788" y="5635625"/>
          <p14:tracePt t="185957" x="1093788" y="5608638"/>
          <p14:tracePt t="185965" x="1093788" y="5581650"/>
          <p14:tracePt t="185973" x="1093788" y="5562600"/>
          <p14:tracePt t="185981" x="1093788" y="5518150"/>
          <p14:tracePt t="185989" x="1112838" y="5499100"/>
          <p14:tracePt t="185997" x="1112838" y="5489575"/>
          <p14:tracePt t="186183" x="1112838" y="5499100"/>
          <p14:tracePt t="186189" x="1103313" y="5499100"/>
          <p14:tracePt t="186333" x="1093788" y="5508625"/>
          <p14:tracePt t="186373" x="1093788" y="5518150"/>
          <p14:tracePt t="186389" x="1103313" y="5526088"/>
          <p14:tracePt t="186398" x="1130300" y="5526088"/>
          <p14:tracePt t="186406" x="1185863" y="5526088"/>
          <p14:tracePt t="186414" x="1276350" y="5526088"/>
          <p14:tracePt t="186422" x="1349375" y="5526088"/>
          <p14:tracePt t="186429" x="1439863" y="5526088"/>
          <p14:tracePt t="186437" x="1568450" y="5526088"/>
          <p14:tracePt t="186445" x="1704975" y="5508625"/>
          <p14:tracePt t="186453" x="1851025" y="5472113"/>
          <p14:tracePt t="186463" x="2033588" y="5426075"/>
          <p14:tracePt t="186474" x="2224088" y="5362575"/>
          <p14:tracePt t="186478" x="2406650" y="5316538"/>
          <p14:tracePt t="186486" x="2579688" y="5262563"/>
          <p14:tracePt t="186493" x="2708275" y="5243513"/>
          <p14:tracePt t="186502" x="2835275" y="5197475"/>
          <p14:tracePt t="186509" x="2917825" y="5170488"/>
          <p14:tracePt t="186518" x="2981325" y="5133975"/>
          <p14:tracePt t="186525" x="3008313" y="5116513"/>
          <p14:tracePt t="186535" x="3044825" y="5097463"/>
          <p14:tracePt t="186541" x="3090863" y="5060950"/>
          <p14:tracePt t="186552" x="3136900" y="5024438"/>
          <p14:tracePt t="186557" x="3144838" y="5016500"/>
          <p14:tracePt t="186569" x="3200400" y="4970463"/>
          <p14:tracePt t="186573" x="3244850" y="4924425"/>
          <p14:tracePt t="186581" x="3273425" y="4897438"/>
          <p14:tracePt t="186589" x="3327400" y="4814888"/>
          <p14:tracePt t="186597" x="3382963" y="4760913"/>
          <p14:tracePt t="186606" x="3446463" y="4705350"/>
          <p14:tracePt t="186613" x="3500438" y="4641850"/>
          <p14:tracePt t="186621" x="3563938" y="4559300"/>
          <p14:tracePt t="186629" x="3609975" y="4478338"/>
          <p14:tracePt t="186637" x="3656013" y="4432300"/>
          <p14:tracePt t="186645" x="3683000" y="4386263"/>
          <p14:tracePt t="186653" x="3692525" y="4349750"/>
          <p14:tracePt t="186661" x="3702050" y="4349750"/>
          <p14:tracePt t="186670" x="3709988" y="4322763"/>
          <p14:tracePt t="186677" x="3709988" y="4303713"/>
          <p14:tracePt t="186685" x="3719513" y="4268788"/>
          <p14:tracePt t="186693" x="3729038" y="4249738"/>
          <p14:tracePt t="186702" x="3738563" y="4249738"/>
          <p14:tracePt t="186719" x="3738563" y="4232275"/>
          <p14:tracePt t="186735" x="3738563" y="4222750"/>
          <p14:tracePt t="186941" x="3746500" y="4213225"/>
          <p14:tracePt t="187048" x="3802063" y="4213225"/>
          <p14:tracePt t="187053" x="3929063" y="4213225"/>
          <p14:tracePt t="187061" x="4038600" y="4213225"/>
          <p14:tracePt t="187069" x="4165600" y="4203700"/>
          <p14:tracePt t="187077" x="4294188" y="4195763"/>
          <p14:tracePt t="187086" x="4440238" y="4167188"/>
          <p14:tracePt t="187093" x="4557713" y="4130675"/>
          <p14:tracePt t="187101" x="4667250" y="4130675"/>
          <p14:tracePt t="187109" x="4759325" y="4103688"/>
          <p14:tracePt t="187118" x="4876800" y="4076700"/>
          <p14:tracePt t="187125" x="4949825" y="4067175"/>
          <p14:tracePt t="187135" x="5032375" y="4049713"/>
          <p14:tracePt t="187141" x="5105400" y="4013200"/>
          <p14:tracePt t="187151" x="5114925" y="4013200"/>
          <p14:tracePt t="187157" x="5132388" y="4003675"/>
          <p14:tracePt t="187295" x="5086350" y="4040188"/>
          <p14:tracePt t="187304" x="4968875" y="4103688"/>
          <p14:tracePt t="187314" x="4832350" y="4159250"/>
          <p14:tracePt t="187318" x="4740275" y="4186238"/>
          <p14:tracePt t="187325" x="4676775" y="4222750"/>
          <p14:tracePt t="187335" x="4640263" y="4240213"/>
          <p14:tracePt t="187381" x="4630738" y="4240213"/>
          <p14:tracePt t="187405" x="4613275" y="4240213"/>
          <p14:tracePt t="187413" x="4494213" y="4240213"/>
          <p14:tracePt t="187421" x="4348163" y="4240213"/>
          <p14:tracePt t="187429" x="4221163" y="4240213"/>
          <p14:tracePt t="187438" x="4094163" y="4203700"/>
          <p14:tracePt t="187447" x="3975100" y="4130675"/>
          <p14:tracePt t="187456" x="3911600" y="4076700"/>
          <p14:tracePt t="187462" x="3819525" y="3994150"/>
          <p14:tracePt t="187472" x="3783013" y="3940175"/>
          <p14:tracePt t="187478" x="3765550" y="3894138"/>
          <p14:tracePt t="187487" x="3719513" y="3821113"/>
          <p14:tracePt t="187494" x="3709988" y="3757613"/>
          <p14:tracePt t="187502" x="3709988" y="3702050"/>
          <p14:tracePt t="187510" x="3702050" y="3657600"/>
          <p14:tracePt t="187519" x="3702050" y="3602038"/>
          <p14:tracePt t="187526" x="3702050" y="3529013"/>
          <p14:tracePt t="187536" x="3702050" y="3475038"/>
          <p14:tracePt t="187542" x="3702050" y="3429000"/>
          <p14:tracePt t="187553" x="3729038" y="3346450"/>
          <p14:tracePt t="187558" x="3756025" y="3246438"/>
          <p14:tracePt t="187567" x="3775075" y="3136900"/>
          <p14:tracePt t="187573" x="3810000" y="3017838"/>
          <p14:tracePt t="187581" x="3875088" y="2917825"/>
          <p14:tracePt t="187589" x="3883025" y="2808288"/>
          <p14:tracePt t="187597" x="3956050" y="2727325"/>
          <p14:tracePt t="187605" x="4011613" y="2625725"/>
          <p14:tracePt t="187613" x="4084638" y="2525713"/>
          <p14:tracePt t="187621" x="4111625" y="2462213"/>
          <p14:tracePt t="187629" x="4175125" y="2379663"/>
          <p14:tracePt t="187637" x="4211638" y="2335213"/>
          <p14:tracePt t="187645" x="4267200" y="2279650"/>
          <p14:tracePt t="187653" x="4294188" y="2252663"/>
          <p14:tracePt t="187661" x="4311650" y="2243138"/>
          <p14:tracePt t="187718" x="4340225" y="2243138"/>
          <p14:tracePt t="187725" x="4413250" y="2262188"/>
          <p14:tracePt t="187734" x="4513263" y="2343150"/>
          <p14:tracePt t="187741" x="4613275" y="2416175"/>
          <p14:tracePt t="187752" x="4713288" y="2471738"/>
          <p14:tracePt t="187757" x="4849813" y="2544763"/>
          <p14:tracePt t="187769" x="4949825" y="2589213"/>
          <p14:tracePt t="187773" x="5095875" y="2662238"/>
          <p14:tracePt t="187785" x="5232400" y="2744788"/>
          <p14:tracePt t="187789" x="5314950" y="2800350"/>
          <p14:tracePt t="187798" x="5414963" y="2854325"/>
          <p14:tracePt t="187805" x="5478463" y="2909888"/>
          <p14:tracePt t="187814" x="5534025" y="2954338"/>
          <p14:tracePt t="187822" x="5543550" y="2973388"/>
          <p14:tracePt t="187829" x="5543550" y="3000375"/>
          <p14:tracePt t="187837" x="5551488" y="3017838"/>
          <p14:tracePt t="187846" x="5551488" y="3054350"/>
          <p14:tracePt t="187853" x="5551488" y="3063875"/>
          <p14:tracePt t="187862" x="5551488" y="3073400"/>
          <p14:tracePt t="187869" x="5551488" y="3090863"/>
          <p14:tracePt t="187886" x="5551488" y="3100388"/>
          <p14:tracePt t="187902" x="5551488" y="3109913"/>
          <p14:tracePt t="187998" x="5551488" y="3136900"/>
          <p14:tracePt t="188005" x="5551488" y="3192463"/>
          <p14:tracePt t="188013" x="5551488" y="3228975"/>
          <p14:tracePt t="188022" x="5551488" y="3302000"/>
          <p14:tracePt t="188030" x="5543550" y="3392488"/>
          <p14:tracePt t="188037" x="5507038" y="3511550"/>
          <p14:tracePt t="188046" x="5487988" y="3584575"/>
          <p14:tracePt t="188053" x="5478463" y="3629025"/>
          <p14:tracePt t="188061" x="5434013" y="3721100"/>
          <p14:tracePt t="188070" x="5441950" y="3803650"/>
          <p14:tracePt t="188077" x="5441950" y="3894138"/>
          <p14:tracePt t="188085" x="5441950" y="3967163"/>
          <p14:tracePt t="188094" x="5434013" y="4057650"/>
          <p14:tracePt t="188102" x="5424488" y="4122738"/>
          <p14:tracePt t="188110" x="5414963" y="4213225"/>
          <p14:tracePt t="188121" x="5368925" y="4276725"/>
          <p14:tracePt t="188126" x="5351463" y="4340225"/>
          <p14:tracePt t="188136" x="5305425" y="4405313"/>
          <p14:tracePt t="188142" x="5287963" y="4422775"/>
          <p14:tracePt t="188153" x="5260975" y="4468813"/>
          <p14:tracePt t="188158" x="5205413" y="4505325"/>
          <p14:tracePt t="188169" x="5132388" y="4532313"/>
          <p14:tracePt t="188174" x="5068888" y="4587875"/>
          <p14:tracePt t="188182" x="5014913" y="4624388"/>
          <p14:tracePt t="188191" x="4949825" y="4687888"/>
          <p14:tracePt t="188199" x="4941888" y="4697413"/>
          <p14:tracePt t="188207" x="4905375" y="4724400"/>
          <p14:tracePt t="188214" x="4886325" y="4741863"/>
          <p14:tracePt t="188221" x="4849813" y="4778375"/>
          <p14:tracePt t="188237" x="4840288" y="4778375"/>
          <p14:tracePt t="188245" x="4832350" y="4778375"/>
          <p14:tracePt t="188269" x="4786313" y="4814888"/>
          <p14:tracePt t="188277" x="4740275" y="4814888"/>
          <p14:tracePt t="188286" x="4686300" y="4824413"/>
          <p14:tracePt t="188293" x="4613275" y="4824413"/>
          <p14:tracePt t="188301" x="4521200" y="4824413"/>
          <p14:tracePt t="188309" x="4430713" y="4824413"/>
          <p14:tracePt t="188318" x="4340225" y="4824413"/>
          <p14:tracePt t="188325" x="4211638" y="4824413"/>
          <p14:tracePt t="188335" x="4102100" y="4824413"/>
          <p14:tracePt t="188341" x="3956050" y="4824413"/>
          <p14:tracePt t="188351" x="3829050" y="4824413"/>
          <p14:tracePt t="188357" x="3719513" y="4824413"/>
          <p14:tracePt t="188367" x="3609975" y="4824413"/>
          <p14:tracePt t="188373" x="3536950" y="4824413"/>
          <p14:tracePt t="188381" x="3455988" y="4824413"/>
          <p14:tracePt t="188389" x="3419475" y="4824413"/>
          <p14:tracePt t="188398" x="3409950" y="4824413"/>
          <p14:tracePt t="188405" x="3390900" y="4824413"/>
          <p14:tracePt t="188413" x="3382963" y="4824413"/>
          <p14:tracePt t="188462" x="3373438" y="4824413"/>
          <p14:tracePt t="188469" x="3327400" y="4824413"/>
          <p14:tracePt t="188477" x="3273425" y="4741863"/>
          <p14:tracePt t="188485" x="3227388" y="4687888"/>
          <p14:tracePt t="188493" x="3154363" y="4624388"/>
          <p14:tracePt t="188501" x="3117850" y="4578350"/>
          <p14:tracePt t="188509" x="3071813" y="4522788"/>
          <p14:tracePt t="188518" x="3008313" y="4459288"/>
          <p14:tracePt t="188525" x="2954338" y="4376738"/>
          <p14:tracePt t="188535" x="2908300" y="4276725"/>
          <p14:tracePt t="188541" x="2871788" y="4195763"/>
          <p14:tracePt t="188552" x="2835275" y="4103688"/>
          <p14:tracePt t="188557" x="2817813" y="4040188"/>
          <p14:tracePt t="188568" x="2798763" y="3984625"/>
          <p14:tracePt t="188574" x="2798763" y="3911600"/>
          <p14:tracePt t="188583" x="2798763" y="3848100"/>
          <p14:tracePt t="188589" x="2789238" y="3757613"/>
          <p14:tracePt t="188597" x="2789238" y="3665538"/>
          <p14:tracePt t="188605" x="2789238" y="3575050"/>
          <p14:tracePt t="188614" x="2789238" y="3519488"/>
          <p14:tracePt t="188621" x="2789238" y="3446463"/>
          <p14:tracePt t="188629" x="2789238" y="3346450"/>
          <p14:tracePt t="188637" x="2789238" y="3273425"/>
          <p14:tracePt t="188645" x="2825750" y="3182938"/>
          <p14:tracePt t="188654" x="2852738" y="3063875"/>
          <p14:tracePt t="188661" x="2881313" y="2936875"/>
          <p14:tracePt t="188670" x="2908300" y="2873375"/>
          <p14:tracePt t="188677" x="2954338" y="2808288"/>
          <p14:tracePt t="188686" x="3008313" y="2727325"/>
          <p14:tracePt t="188693" x="3054350" y="2662238"/>
          <p14:tracePt t="188702" x="3117850" y="2581275"/>
          <p14:tracePt t="188709" x="3181350" y="2525713"/>
          <p14:tracePt t="188718" x="3208338" y="2481263"/>
          <p14:tracePt t="188725" x="3290888" y="2425700"/>
          <p14:tracePt t="188734" x="3409950" y="2362200"/>
          <p14:tracePt t="188742" x="3509963" y="2306638"/>
          <p14:tracePt t="188751" x="3656013" y="2233613"/>
          <p14:tracePt t="188757" x="3810000" y="2170113"/>
          <p14:tracePt t="188769" x="3938588" y="2143125"/>
          <p14:tracePt t="188773" x="4094163" y="2097088"/>
          <p14:tracePt t="188785" x="4238625" y="2089150"/>
          <p14:tracePt t="188789" x="4421188" y="2052638"/>
          <p14:tracePt t="188797" x="4603750" y="2024063"/>
          <p14:tracePt t="188805" x="4749800" y="2024063"/>
          <p14:tracePt t="188813" x="4859338" y="2024063"/>
          <p14:tracePt t="188821" x="4913313" y="2024063"/>
          <p14:tracePt t="188830" x="4986338" y="2024063"/>
          <p14:tracePt t="188837" x="5005388" y="2033588"/>
          <p14:tracePt t="188845" x="5068888" y="2089150"/>
          <p14:tracePt t="188853" x="5078413" y="2116138"/>
          <p14:tracePt t="188862" x="5095875" y="2143125"/>
          <p14:tracePt t="188869" x="5132388" y="2206625"/>
          <p14:tracePt t="188878" x="5159375" y="2252663"/>
          <p14:tracePt t="188886" x="5195888" y="2316163"/>
          <p14:tracePt t="188903" x="5334000" y="2444750"/>
          <p14:tracePt t="188909" x="5351463" y="2489200"/>
          <p14:tracePt t="188918" x="5424488" y="2589213"/>
          <p14:tracePt t="188925" x="5497513" y="2690813"/>
          <p14:tracePt t="188935" x="5570538" y="2790825"/>
          <p14:tracePt t="188941" x="5634038" y="2881313"/>
          <p14:tracePt t="188951" x="5716588" y="3027363"/>
          <p14:tracePt t="188958" x="5770563" y="3146425"/>
          <p14:tracePt t="188967" x="5816600" y="3246438"/>
          <p14:tracePt t="188973" x="5853113" y="3355975"/>
          <p14:tracePt t="188981" x="5880100" y="3419475"/>
          <p14:tracePt t="188989" x="5907088" y="3482975"/>
          <p14:tracePt t="188997" x="5916613" y="3511550"/>
          <p14:tracePt t="189005" x="5943600" y="3575050"/>
          <p14:tracePt t="189013" x="5943600" y="3584575"/>
          <p14:tracePt t="189021" x="5943600" y="3602038"/>
          <p14:tracePt t="189029" x="5953125" y="3638550"/>
          <p14:tracePt t="189037" x="5953125" y="3657600"/>
          <p14:tracePt t="189045" x="5953125" y="3694113"/>
          <p14:tracePt t="189053" x="5953125" y="3738563"/>
          <p14:tracePt t="189061" x="5953125" y="3775075"/>
          <p14:tracePt t="189069" x="5953125" y="3830638"/>
          <p14:tracePt t="189077" x="5953125" y="3857625"/>
          <p14:tracePt t="189086" x="5953125" y="3930650"/>
          <p14:tracePt t="189093" x="5926138" y="3976688"/>
          <p14:tracePt t="189102" x="5926138" y="3994150"/>
          <p14:tracePt t="189109" x="5889625" y="4049713"/>
          <p14:tracePt t="189118" x="5880100" y="4094163"/>
          <p14:tracePt t="189125" x="5862638" y="4122738"/>
          <p14:tracePt t="189135" x="5826125" y="4195763"/>
          <p14:tracePt t="189142" x="5770563" y="4276725"/>
          <p14:tracePt t="189151" x="5753100" y="4295775"/>
          <p14:tracePt t="189158" x="5707063" y="4349750"/>
          <p14:tracePt t="189168" x="5680075" y="4376738"/>
          <p14:tracePt t="189173" x="5653088" y="4386263"/>
          <p14:tracePt t="189189" x="5643563" y="4386263"/>
          <p14:tracePt t="189197" x="5607050" y="4413250"/>
          <p14:tracePt t="189205" x="5588000" y="4432300"/>
          <p14:tracePt t="189213" x="5497513" y="4459288"/>
          <p14:tracePt t="189221" x="5441950" y="4468813"/>
          <p14:tracePt t="189229" x="5378450" y="4486275"/>
          <p14:tracePt t="189237" x="5314950" y="4505325"/>
          <p14:tracePt t="189245" x="5260975" y="4532313"/>
          <p14:tracePt t="189253" x="5159375" y="4551363"/>
          <p14:tracePt t="189261" x="5068888" y="4559300"/>
          <p14:tracePt t="189269" x="4949825" y="4614863"/>
          <p14:tracePt t="189277" x="4895850" y="4614863"/>
          <p14:tracePt t="189286" x="4803775" y="4614863"/>
          <p14:tracePt t="189293" x="4759325" y="4641850"/>
          <p14:tracePt t="189301" x="4730750" y="4651375"/>
          <p14:tracePt t="189309" x="4722813" y="4651375"/>
          <p14:tracePt t="189318" x="4703763" y="4651375"/>
          <p14:tracePt t="189383" x="4695825" y="4651375"/>
          <p14:tracePt t="189393" x="4676775" y="4651375"/>
          <p14:tracePt t="189399" x="4640263" y="4668838"/>
          <p14:tracePt t="189407" x="4576763" y="4668838"/>
          <p14:tracePt t="189413" x="4521200" y="4668838"/>
          <p14:tracePt t="189422" x="4494213" y="4668838"/>
          <p14:tracePt t="189429" x="4467225" y="4668838"/>
          <p14:tracePt t="189438" x="4448175" y="4660900"/>
          <p14:tracePt t="189445" x="4440238" y="4651375"/>
          <p14:tracePt t="189453" x="4430713" y="4651375"/>
          <p14:tracePt t="189469" x="4430713" y="4641850"/>
          <p14:tracePt t="189477" x="4421188" y="4624388"/>
          <p14:tracePt t="189486" x="4413250" y="4614863"/>
          <p14:tracePt t="189694" x="4413250" y="4578350"/>
          <p14:tracePt t="189701" x="4413250" y="4568825"/>
          <p14:tracePt t="189709" x="4413250" y="4559300"/>
          <p14:tracePt t="189718" x="4413250" y="4541838"/>
          <p14:tracePt t="189735" x="4413250" y="4522788"/>
          <p14:tracePt t="189741" x="4430713" y="4514850"/>
          <p14:tracePt t="189751" x="4440238" y="4495800"/>
          <p14:tracePt t="189757" x="4448175" y="4486275"/>
          <p14:tracePt t="189769" x="4448175" y="4478338"/>
          <p14:tracePt t="189773" x="4457700" y="4459288"/>
          <p14:tracePt t="189784" x="4457700" y="4449763"/>
          <p14:tracePt t="189798" x="4457700" y="4441825"/>
          <p14:tracePt t="189943" x="4476750" y="4422775"/>
          <p14:tracePt t="189953" x="4476750" y="4413250"/>
          <p14:tracePt t="189967" x="4476750" y="4405313"/>
          <p14:tracePt t="189976" x="4476750" y="4395788"/>
          <p14:tracePt t="189982" x="4476750" y="4386263"/>
          <p14:tracePt t="189989" x="4476750" y="4376738"/>
          <p14:tracePt t="190005" x="4476750" y="4368800"/>
          <p14:tracePt t="190013" x="4476750" y="4359275"/>
          <p14:tracePt t="190021" x="4476750" y="4340225"/>
          <p14:tracePt t="190029" x="4476750" y="4332288"/>
          <p14:tracePt t="190037" x="4476750" y="4322763"/>
          <p14:tracePt t="190061" x="4484688" y="4303713"/>
          <p14:tracePt t="190415" x="4484688" y="4276725"/>
          <p14:tracePt t="190421" x="4484688" y="4240213"/>
          <p14:tracePt t="190438" x="4494213" y="4232275"/>
          <p14:tracePt t="190447" x="4494213" y="4213225"/>
          <p14:tracePt t="190453" x="4494213" y="4203700"/>
          <p14:tracePt t="194298" x="4494213" y="4195763"/>
          <p14:tracePt t="194307" x="4540250" y="4186238"/>
          <p14:tracePt t="194315" x="4594225" y="4186238"/>
          <p14:tracePt t="194321" x="4613275" y="4186238"/>
          <p14:tracePt t="194629" x="4613275" y="4130675"/>
          <p14:tracePt t="194637" x="4530725" y="3994150"/>
          <p14:tracePt t="194645" x="4448175" y="3875088"/>
          <p14:tracePt t="194654" x="4376738" y="3794125"/>
          <p14:tracePt t="194662" x="4311650" y="3757613"/>
          <p14:tracePt t="194669" x="4275138" y="3711575"/>
          <p14:tracePt t="194678" x="4257675" y="3675063"/>
          <p14:tracePt t="194686" x="4230688" y="3648075"/>
          <p14:tracePt t="194693" x="4221163" y="3629025"/>
          <p14:tracePt t="194726" x="4221163" y="3621088"/>
          <p14:tracePt t="194733" x="4221163" y="3611563"/>
          <p14:tracePt t="194742" x="4221163" y="3602038"/>
          <p14:tracePt t="194751" x="4221163" y="3592513"/>
          <p14:tracePt t="194773" x="4211638" y="3584575"/>
          <p14:tracePt t="194785" x="4194175" y="3556000"/>
          <p14:tracePt t="194790" x="4184650" y="3556000"/>
          <p14:tracePt t="194798" x="4165600" y="3538538"/>
          <p14:tracePt t="194806" x="4129088" y="3511550"/>
          <p14:tracePt t="194817" x="4102100" y="3492500"/>
          <p14:tracePt t="194821" x="4075113" y="3482975"/>
          <p14:tracePt t="194829" x="4029075" y="3475038"/>
          <p14:tracePt t="194837" x="4002088" y="3475038"/>
          <p14:tracePt t="194845" x="3984625" y="3465513"/>
          <p14:tracePt t="194853" x="3938588" y="3455988"/>
          <p14:tracePt t="194861" x="3919538" y="3446463"/>
          <p14:tracePt t="194869" x="3892550" y="3446463"/>
          <p14:tracePt t="194877" x="3875088" y="3446463"/>
          <p14:tracePt t="194885" x="3846513" y="3438525"/>
          <p14:tracePt t="194893" x="3829050" y="3419475"/>
          <p14:tracePt t="194902" x="3792538" y="3419475"/>
          <p14:tracePt t="194909" x="3783013" y="3419475"/>
          <p14:tracePt t="194917" x="3738563" y="3392488"/>
          <p14:tracePt t="194925" x="3729038" y="3382963"/>
          <p14:tracePt t="194934" x="3673475" y="3346450"/>
          <p14:tracePt t="194951" x="3636963" y="3338513"/>
          <p14:tracePt t="194957" x="3629025" y="3328988"/>
          <p14:tracePt t="194968" x="3582988" y="3282950"/>
          <p14:tracePt t="194973" x="3573463" y="3273425"/>
          <p14:tracePt t="194997" x="3563938" y="3265488"/>
          <p14:tracePt t="195013" x="3546475" y="3236913"/>
          <p14:tracePt t="195021" x="3536950" y="3236913"/>
          <p14:tracePt t="195029" x="3519488" y="3236913"/>
          <p14:tracePt t="195045" x="3500438" y="3228975"/>
          <p14:tracePt t="195062" x="3490913" y="3228975"/>
          <p14:tracePt t="195069" x="3473450" y="3209925"/>
          <p14:tracePt t="195086" x="3463925" y="3209925"/>
          <p14:tracePt t="195405" x="3455988" y="3192463"/>
          <p14:tracePt t="195413" x="3455988" y="3090863"/>
          <p14:tracePt t="195422" x="3455988" y="3017838"/>
          <p14:tracePt t="195429" x="3400425" y="2954338"/>
          <p14:tracePt t="195438" x="3363913" y="2890838"/>
          <p14:tracePt t="195447" x="3300413" y="2817813"/>
          <p14:tracePt t="195456" x="3227388" y="2735263"/>
          <p14:tracePt t="195462" x="3144838" y="2654300"/>
          <p14:tracePt t="195469" x="3071813" y="2581275"/>
          <p14:tracePt t="195477" x="2998788" y="2481263"/>
          <p14:tracePt t="195486" x="2971800" y="2452688"/>
          <p14:tracePt t="195493" x="2935288" y="2408238"/>
          <p14:tracePt t="195501" x="2908300" y="2371725"/>
          <p14:tracePt t="195509" x="2898775" y="2352675"/>
          <p14:tracePt t="195517" x="2889250" y="2343150"/>
          <p14:tracePt t="195525" x="2871788" y="2325688"/>
          <p14:tracePt t="195541" x="2862263" y="2316163"/>
          <p14:tracePt t="195581" x="2835275" y="2298700"/>
          <p14:tracePt t="195589" x="2808288" y="2279650"/>
          <p14:tracePt t="195597" x="2771775" y="2270125"/>
          <p14:tracePt t="195605" x="2744788" y="2252663"/>
          <p14:tracePt t="195613" x="2725738" y="2252663"/>
          <p14:tracePt t="195621" x="2679700" y="2206625"/>
          <p14:tracePt t="195629" x="2652713" y="2197100"/>
          <p14:tracePt t="195637" x="2616200" y="2170113"/>
          <p14:tracePt t="195645" x="2598738" y="2170113"/>
          <p14:tracePt t="195653" x="2570163" y="2170113"/>
          <p14:tracePt t="195661" x="2543175" y="2170113"/>
          <p14:tracePt t="195669" x="2525713" y="2152650"/>
          <p14:tracePt t="195677" x="2498725" y="2152650"/>
          <p14:tracePt t="195685" x="2479675" y="2152650"/>
          <p14:tracePt t="195693" x="2443163" y="2143125"/>
          <p14:tracePt t="195703" x="2406650" y="2125663"/>
          <p14:tracePt t="195709" x="2370138" y="2116138"/>
          <p14:tracePt t="195717" x="2333625" y="2106613"/>
          <p14:tracePt t="195735" x="2270125" y="2089150"/>
          <p14:tracePt t="195741" x="2251075" y="2070100"/>
          <p14:tracePt t="195751" x="2243138" y="2070100"/>
          <p14:tracePt t="195757" x="2224088" y="2060575"/>
          <p14:tracePt t="195767" x="2214563" y="2052638"/>
          <p14:tracePt t="195785" x="2206625" y="2043113"/>
          <p14:tracePt t="195797" x="2179638" y="2024063"/>
          <p14:tracePt t="196493" x="2187575" y="1997075"/>
          <p14:tracePt t="196502" x="2206625" y="1970088"/>
          <p14:tracePt t="196517" x="2214563" y="1951038"/>
          <p14:tracePt t="196533" x="2224088" y="1933575"/>
          <p14:tracePt t="196541" x="2233613" y="1924050"/>
          <p14:tracePt t="197805" x="2316163" y="1924050"/>
          <p14:tracePt t="197815" x="2479675" y="1906588"/>
          <p14:tracePt t="197821" x="2643188" y="1887538"/>
          <p14:tracePt t="197830" x="2798763" y="1841500"/>
          <p14:tracePt t="197837" x="2962275" y="1833563"/>
          <p14:tracePt t="197845" x="3035300" y="1814513"/>
          <p14:tracePt t="197853" x="3127375" y="1814513"/>
          <p14:tracePt t="197861" x="3208338" y="1797050"/>
          <p14:tracePt t="197869" x="3263900" y="1778000"/>
          <p14:tracePt t="197887" x="3363913" y="1760538"/>
          <p14:tracePt t="197893" x="3382963" y="1760538"/>
          <p14:tracePt t="197902" x="3409950" y="1741488"/>
          <p14:tracePt t="198261" x="3400425" y="1751013"/>
          <p14:tracePt t="198270" x="3400425" y="1760538"/>
          <p14:tracePt t="198278" x="3354388" y="1778000"/>
          <p14:tracePt t="198287" x="3336925" y="1787525"/>
          <p14:tracePt t="198301" x="3336925" y="1797050"/>
          <p14:tracePt t="198317" x="3327400" y="1797050"/>
          <p14:tracePt t="198325" x="3327400" y="1804988"/>
          <p14:tracePt t="198334" x="3317875" y="1814513"/>
          <p14:tracePt t="198374" x="3300413" y="1824038"/>
          <p14:tracePt t="198383" x="3281363" y="1824038"/>
          <p14:tracePt t="198393" x="3263900" y="1824038"/>
          <p14:tracePt t="198397" x="3236913" y="1833563"/>
          <p14:tracePt t="198405" x="3190875" y="1841500"/>
          <p14:tracePt t="198413" x="3163888" y="1841500"/>
          <p14:tracePt t="198421" x="3136900" y="1841500"/>
          <p14:tracePt t="198429" x="3090863" y="1870075"/>
          <p14:tracePt t="198438" x="3081338" y="1870075"/>
          <p14:tracePt t="198446" x="3044825" y="1870075"/>
          <p14:tracePt t="198457" x="3035300" y="1870075"/>
          <p14:tracePt t="198463" x="3027363" y="1870075"/>
          <p14:tracePt t="198472" x="3017838" y="1870075"/>
          <p14:tracePt t="198478" x="3008313" y="1870075"/>
          <p14:tracePt t="198903" x="3108325" y="1878013"/>
          <p14:tracePt t="198916" x="3363913" y="1897063"/>
          <p14:tracePt t="198918" x="3582988" y="1943100"/>
          <p14:tracePt t="198927" x="3965575" y="1970088"/>
          <p14:tracePt t="198934" x="4148138" y="1970088"/>
          <p14:tracePt t="198941" x="4394200" y="1970088"/>
          <p14:tracePt t="198950" x="4659313" y="1970088"/>
          <p14:tracePt t="198957" x="4849813" y="1970088"/>
          <p14:tracePt t="198968" x="4995863" y="1960563"/>
          <p14:tracePt t="198973" x="5168900" y="1943100"/>
          <p14:tracePt t="198984" x="5314950" y="1933575"/>
          <p14:tracePt t="198989" x="5441950" y="1914525"/>
          <p14:tracePt t="198997" x="5534025" y="1887538"/>
          <p14:tracePt t="199005" x="5634038" y="1878013"/>
          <p14:tracePt t="199013" x="5661025" y="1878013"/>
          <p14:tracePt t="199021" x="5697538" y="1870075"/>
          <p14:tracePt t="199029" x="5724525" y="1860550"/>
          <p14:tracePt t="199045" x="5734050" y="1860550"/>
          <p14:tracePt t="199053" x="5743575" y="1860550"/>
          <p14:tracePt t="199061" x="5770563" y="1860550"/>
          <p14:tracePt t="199069" x="5780088" y="1860550"/>
          <p14:tracePt t="199077" x="5797550" y="1860550"/>
          <p14:tracePt t="199085" x="5816600" y="1860550"/>
          <p14:tracePt t="199173" x="5826125" y="1860550"/>
          <p14:tracePt t="199182" x="5834063" y="1860550"/>
          <p14:tracePt t="199189" x="5880100" y="1860550"/>
          <p14:tracePt t="199197" x="5926138" y="1833563"/>
          <p14:tracePt t="199205" x="5972175" y="1833563"/>
          <p14:tracePt t="199213" x="5989638" y="1833563"/>
          <p14:tracePt t="199221" x="6016625" y="1833563"/>
          <p14:tracePt t="199422" x="6026150" y="1833563"/>
          <p14:tracePt t="199525" x="6007100" y="1906588"/>
          <p14:tracePt t="199533" x="5999163" y="1987550"/>
          <p14:tracePt t="199541" x="5980113" y="2097088"/>
          <p14:tracePt t="199549" x="5943600" y="2243138"/>
          <p14:tracePt t="199557" x="5880100" y="2398713"/>
          <p14:tracePt t="199568" x="5853113" y="2581275"/>
          <p14:tracePt t="199574" x="5834063" y="2763838"/>
          <p14:tracePt t="199588" x="5807075" y="2927350"/>
          <p14:tracePt t="199592" x="5770563" y="3090863"/>
          <p14:tracePt t="199604" x="5770563" y="3273425"/>
          <p14:tracePt t="199605" x="5770563" y="3419475"/>
          <p14:tracePt t="199613" x="5770563" y="3565525"/>
          <p14:tracePt t="199621" x="5770563" y="3694113"/>
          <p14:tracePt t="199629" x="5770563" y="3803650"/>
          <p14:tracePt t="199637" x="5770563" y="3948113"/>
          <p14:tracePt t="199645" x="5770563" y="4094163"/>
          <p14:tracePt t="199653" x="5770563" y="4240213"/>
          <p14:tracePt t="199661" x="5770563" y="4422775"/>
          <p14:tracePt t="199671" x="5770563" y="4595813"/>
          <p14:tracePt t="199680" x="5770563" y="4760913"/>
          <p14:tracePt t="199690" x="5770563" y="4906963"/>
          <p14:tracePt t="199694" x="5770563" y="5070475"/>
          <p14:tracePt t="199702" x="5770563" y="5233988"/>
          <p14:tracePt t="199709" x="5770563" y="5362575"/>
          <p14:tracePt t="199717" x="5770563" y="5489575"/>
          <p14:tracePt t="199726" x="5770563" y="5635625"/>
          <p14:tracePt t="199734" x="5770563" y="5764213"/>
          <p14:tracePt t="199741" x="5770563" y="5891213"/>
          <p14:tracePt t="199751" x="5770563" y="5983288"/>
          <p14:tracePt t="199757" x="5770563" y="6037263"/>
          <p14:tracePt t="199767" x="5770563" y="6091238"/>
          <p14:tracePt t="199773" x="5770563" y="6156325"/>
          <p14:tracePt t="199783" x="5770563" y="6192838"/>
          <p14:tracePt t="199789" x="5770563" y="6265863"/>
          <p14:tracePt t="199797" x="5770563" y="6319838"/>
          <p14:tracePt t="199805" x="5770563" y="6375400"/>
          <p14:tracePt t="199813" x="5770563" y="6411913"/>
          <p14:tracePt t="199821" x="5770563" y="6456363"/>
          <p14:tracePt t="199829" x="5770563" y="6475413"/>
          <p14:tracePt t="199837" x="5770563" y="6502400"/>
          <p14:tracePt t="199845" x="5770563" y="6511925"/>
          <p14:tracePt t="200005" x="5761038" y="6492875"/>
          <p14:tracePt t="200013" x="5761038" y="6483350"/>
          <p14:tracePt t="200021" x="5734050" y="6446838"/>
          <p14:tracePt t="200030" x="5688013" y="6411913"/>
          <p14:tracePt t="200037" x="5670550" y="6383338"/>
          <p14:tracePt t="200046" x="5634038" y="6346825"/>
          <p14:tracePt t="200053" x="5616575" y="6319838"/>
          <p14:tracePt t="200062" x="5597525" y="6283325"/>
          <p14:tracePt t="200069" x="5588000" y="6265863"/>
          <p14:tracePt t="200078" x="5551488" y="6237288"/>
          <p14:tracePt t="200085" x="5551488" y="6219825"/>
          <p14:tracePt t="200094" x="5543550" y="6192838"/>
          <p14:tracePt t="200103" x="5524500" y="6156325"/>
          <p14:tracePt t="200112" x="5514975" y="6127750"/>
          <p14:tracePt t="200118" x="5470525" y="6091238"/>
          <p14:tracePt t="200126" x="5470525" y="6064250"/>
          <p14:tracePt t="200133" x="5461000" y="6037263"/>
          <p14:tracePt t="200141" x="5451475" y="5991225"/>
          <p14:tracePt t="200150" x="5451475" y="5983288"/>
          <p14:tracePt t="200157" x="5451475" y="5954713"/>
          <p14:tracePt t="200167" x="5451475" y="5946775"/>
          <p14:tracePt t="200173" x="5434013" y="5910263"/>
          <p14:tracePt t="200183" x="5434013" y="5900738"/>
          <p14:tracePt t="200200" x="5434013" y="5864225"/>
          <p14:tracePt t="200205" x="5434013" y="5818188"/>
          <p14:tracePt t="200213" x="5434013" y="5781675"/>
          <p14:tracePt t="200221" x="5487988" y="5699125"/>
          <p14:tracePt t="200229" x="5524500" y="5618163"/>
          <p14:tracePt t="200237" x="5551488" y="5518150"/>
          <p14:tracePt t="200245" x="5624513" y="5380038"/>
          <p14:tracePt t="200253" x="5688013" y="5280025"/>
          <p14:tracePt t="200261" x="5724525" y="5170488"/>
          <p14:tracePt t="200269" x="5780088" y="5089525"/>
          <p14:tracePt t="200278" x="5853113" y="5033963"/>
          <p14:tracePt t="200285" x="5907088" y="4914900"/>
          <p14:tracePt t="200293" x="6007100" y="4833938"/>
          <p14:tracePt t="200302" x="6080125" y="4714875"/>
          <p14:tracePt t="200310" x="6172200" y="4578350"/>
          <p14:tracePt t="200320" x="6218238" y="4478338"/>
          <p14:tracePt t="200326" x="6245225" y="4405313"/>
          <p14:tracePt t="200338" x="6281738" y="4303713"/>
          <p14:tracePt t="200342" x="6281738" y="4213225"/>
          <p14:tracePt t="200351" x="6299200" y="4130675"/>
          <p14:tracePt t="200357" x="6308725" y="4021138"/>
          <p14:tracePt t="200367" x="6308725" y="3948113"/>
          <p14:tracePt t="200373" x="6335713" y="3884613"/>
          <p14:tracePt t="200384" x="6335713" y="3830638"/>
          <p14:tracePt t="200389" x="6335713" y="3794125"/>
          <p14:tracePt t="200398" x="6335713" y="3757613"/>
          <p14:tracePt t="200405" x="6335713" y="3730625"/>
          <p14:tracePt t="200413" x="6335713" y="3711575"/>
          <p14:tracePt t="200421" x="6335713" y="3694113"/>
          <p14:tracePt t="200478" x="6335713" y="3684588"/>
          <p14:tracePt t="200493" x="6326188" y="3675063"/>
          <p14:tracePt t="200501" x="6326188" y="3648075"/>
          <p14:tracePt t="200509" x="6318250" y="3638550"/>
          <p14:tracePt t="200518" x="6318250" y="3611563"/>
          <p14:tracePt t="200525" x="6318250" y="3592513"/>
          <p14:tracePt t="200534" x="6318250" y="3565525"/>
          <p14:tracePt t="200541" x="6318250" y="3548063"/>
          <p14:tracePt t="200552" x="6299200" y="3519488"/>
          <p14:tracePt t="200558" x="6299200" y="3492500"/>
          <p14:tracePt t="200570" x="6291263" y="3455988"/>
          <p14:tracePt t="200574" x="6291263" y="3446463"/>
          <p14:tracePt t="200585" x="6291263" y="3429000"/>
          <p14:tracePt t="200590" x="6291263" y="3411538"/>
          <p14:tracePt t="200602" x="6291263" y="3375025"/>
          <p14:tracePt t="200605" x="6281738" y="3375025"/>
          <p14:tracePt t="200613" x="6281738" y="3338513"/>
          <p14:tracePt t="200621" x="6281738" y="3319463"/>
          <p14:tracePt t="200629" x="6281738" y="3309938"/>
          <p14:tracePt t="200637" x="6281738" y="3282950"/>
          <p14:tracePt t="200645" x="6281738" y="3236913"/>
          <p14:tracePt t="200663" x="6281738" y="3200400"/>
          <p14:tracePt t="200669" x="6281738" y="3146425"/>
          <p14:tracePt t="200677" x="6281738" y="3109913"/>
          <p14:tracePt t="200686" x="6281738" y="3073400"/>
          <p14:tracePt t="200696" x="6281738" y="3036888"/>
          <p14:tracePt t="200707" x="6281738" y="2990850"/>
          <p14:tracePt t="200711" x="6281738" y="2973388"/>
          <p14:tracePt t="200718" x="6281738" y="2946400"/>
          <p14:tracePt t="200726" x="6281738" y="2927350"/>
          <p14:tracePt t="200735" x="6281738" y="2900363"/>
          <p14:tracePt t="200741" x="6281738" y="2863850"/>
          <p14:tracePt t="200752" x="6291263" y="2836863"/>
          <p14:tracePt t="200758" x="6299200" y="2808288"/>
          <p14:tracePt t="200767" x="6318250" y="2763838"/>
          <p14:tracePt t="200774" x="6354763" y="2698750"/>
          <p14:tracePt t="200785" x="6362700" y="2662238"/>
          <p14:tracePt t="200790" x="6372225" y="2598738"/>
          <p14:tracePt t="200802" x="6372225" y="2525713"/>
          <p14:tracePt t="200807" x="6381750" y="2462213"/>
          <p14:tracePt t="200821" x="6408738" y="2389188"/>
          <p14:tracePt t="200822" x="6427788" y="2298700"/>
          <p14:tracePt t="200829" x="6435725" y="2233613"/>
          <p14:tracePt t="200838" x="6454775" y="2160588"/>
          <p14:tracePt t="200846" x="6454775" y="2097088"/>
          <p14:tracePt t="200853" x="6472238" y="2052638"/>
          <p14:tracePt t="200862" x="6472238" y="1997075"/>
          <p14:tracePt t="200870" x="6481763" y="1979613"/>
          <p14:tracePt t="200878" x="6491288" y="1960563"/>
          <p14:tracePt t="200885" x="6491288" y="1943100"/>
          <p14:tracePt t="200900" x="6491288" y="1933575"/>
          <p14:tracePt t="200903" x="6491288" y="1924050"/>
          <p14:tracePt t="200910" x="6491288" y="1914525"/>
          <p14:tracePt t="200917" x="6491288" y="1906588"/>
          <p14:tracePt t="200926" x="6491288" y="1897063"/>
          <p14:tracePt t="200934" x="6491288" y="1878013"/>
          <p14:tracePt t="201105" x="6491288" y="1870075"/>
          <p14:tracePt t="201343" x="6491288" y="1924050"/>
          <p14:tracePt t="201349" x="6472238" y="1951038"/>
          <p14:tracePt t="201357" x="6454775" y="1960563"/>
          <p14:tracePt t="201367" x="6454775" y="1979613"/>
          <p14:tracePt t="201373" x="6445250" y="1979613"/>
          <p14:tracePt t="201383" x="6435725" y="1987550"/>
          <p14:tracePt t="201400" x="6435725" y="1997075"/>
          <p14:tracePt t="201486" x="6435725" y="2006600"/>
          <p14:tracePt t="201623" x="6435725" y="2016125"/>
          <p14:tracePt t="201629" x="6445250" y="2016125"/>
          <p14:tracePt t="201638" x="6472238" y="2006600"/>
          <p14:tracePt t="201645" x="6491288" y="1970088"/>
          <p14:tracePt t="201654" x="6518275" y="1951038"/>
          <p14:tracePt t="201662" x="6527800" y="1943100"/>
          <p14:tracePt t="201669" x="6537325" y="1943100"/>
          <p14:tracePt t="201678" x="6545263" y="1933575"/>
          <p14:tracePt t="201685" x="6554788" y="1924050"/>
          <p14:tracePt t="201717" x="6554788" y="1914525"/>
          <p14:tracePt t="201893" x="6554788" y="1924050"/>
          <p14:tracePt t="201901" x="6554788" y="1951038"/>
          <p14:tracePt t="201917" x="6554788" y="1960563"/>
          <p14:tracePt t="201925" x="6554788" y="1970088"/>
          <p14:tracePt t="201934" x="6554788" y="1987550"/>
          <p14:tracePt t="201941" x="6554788" y="2006600"/>
          <p14:tracePt t="201950" x="6554788" y="2016125"/>
          <p14:tracePt t="201957" x="6554788" y="2033588"/>
          <p14:tracePt t="202066" x="6554788" y="2043113"/>
          <p14:tracePt t="202070" x="6554788" y="2052638"/>
          <p14:tracePt t="202078" x="6537325" y="2089150"/>
          <p14:tracePt t="202085" x="6508750" y="2116138"/>
          <p14:tracePt t="202094" x="6445250" y="2160588"/>
          <p14:tracePt t="202101" x="6399213" y="2197100"/>
          <p14:tracePt t="202110" x="6354763" y="2233613"/>
          <p14:tracePt t="202118" x="6272213" y="2289175"/>
          <p14:tracePt t="202126" x="6226175" y="2325688"/>
          <p14:tracePt t="202133" x="6189663" y="2343150"/>
          <p14:tracePt t="202141" x="6135688" y="2379663"/>
          <p14:tracePt t="202150" x="6072188" y="2398713"/>
          <p14:tracePt t="202157" x="6007100" y="2444750"/>
          <p14:tracePt t="202166" x="5962650" y="2462213"/>
          <p14:tracePt t="202183" x="5953125" y="2471738"/>
          <p14:tracePt t="202325" x="5926138" y="2471738"/>
          <p14:tracePt t="202333" x="5870575" y="2471738"/>
          <p14:tracePt t="202342" x="5816600" y="2471738"/>
          <p14:tracePt t="202350" x="5707063" y="2498725"/>
          <p14:tracePt t="202357" x="5588000" y="2544763"/>
          <p14:tracePt t="202367" x="5441950" y="2589213"/>
          <p14:tracePt t="202373" x="5324475" y="2598738"/>
          <p14:tracePt t="202384" x="5232400" y="2644775"/>
          <p14:tracePt t="202389" x="5159375" y="2644775"/>
          <p14:tracePt t="202399" x="5095875" y="2671763"/>
          <p14:tracePt t="202529" x="5095875" y="2662238"/>
          <p14:tracePt t="202567" x="5105400" y="2654300"/>
          <p14:tracePt t="202742" x="5114925" y="2671763"/>
          <p14:tracePt t="202749" x="5114925" y="2727325"/>
          <p14:tracePt t="202758" x="5114925" y="2781300"/>
          <p14:tracePt t="202766" x="5105400" y="2844800"/>
          <p14:tracePt t="202773" x="5105400" y="2900363"/>
          <p14:tracePt t="202784" x="5078413" y="2963863"/>
          <p14:tracePt t="202789" x="5078413" y="3017838"/>
          <p14:tracePt t="202801" x="5078413" y="3046413"/>
          <p14:tracePt t="202805" x="5078413" y="3063875"/>
          <p14:tracePt t="202813" x="5078413" y="3090863"/>
          <p14:tracePt t="202821" x="5078413" y="3100388"/>
          <p14:tracePt t="202829" x="5078413" y="3127375"/>
          <p14:tracePt t="202838" x="5078413" y="3136900"/>
          <p14:tracePt t="202853" x="5078413" y="3146425"/>
          <p14:tracePt t="202861" x="5078413" y="3173413"/>
          <p14:tracePt t="202869" x="5078413" y="3200400"/>
          <p14:tracePt t="202887" x="5078413" y="3273425"/>
          <p14:tracePt t="202893" x="5078413" y="3292475"/>
          <p14:tracePt t="202901" x="5078413" y="3328988"/>
          <p14:tracePt t="202909" x="5078413" y="3355975"/>
          <p14:tracePt t="202918" x="5078413" y="3382963"/>
          <p14:tracePt t="202925" x="5078413" y="3429000"/>
          <p14:tracePt t="202934" x="5086350" y="3475038"/>
          <p14:tracePt t="202941" x="5086350" y="3492500"/>
          <p14:tracePt t="202950" x="5095875" y="3511550"/>
          <p14:tracePt t="202973" x="5095875" y="3519488"/>
          <p14:tracePt t="203206" x="5105400" y="3529013"/>
          <p14:tracePt t="203214" x="5105400" y="3584575"/>
          <p14:tracePt t="203222" x="5105400" y="3648075"/>
          <p14:tracePt t="203229" x="5105400" y="3684588"/>
          <p14:tracePt t="203237" x="5105400" y="3738563"/>
          <p14:tracePt t="203245" x="5105400" y="3784600"/>
          <p14:tracePt t="203254" x="5105400" y="3811588"/>
          <p14:tracePt t="203262" x="5114925" y="3848100"/>
          <p14:tracePt t="203269" x="5114925" y="3884613"/>
          <p14:tracePt t="203277" x="5114925" y="3894138"/>
          <p14:tracePt t="203285" x="5141913" y="3930650"/>
          <p14:tracePt t="203293" x="5151438" y="3948113"/>
          <p14:tracePt t="203302" x="5151438" y="3957638"/>
          <p14:tracePt t="203309" x="5151438" y="3984625"/>
          <p14:tracePt t="203318" x="5151438" y="4003675"/>
          <p14:tracePt t="203325" x="5168900" y="4040188"/>
          <p14:tracePt t="203335" x="5168900" y="4057650"/>
          <p14:tracePt t="203341" x="5187950" y="4094163"/>
          <p14:tracePt t="203351" x="5195888" y="4094163"/>
          <p14:tracePt t="203357" x="5195888" y="4122738"/>
          <p14:tracePt t="203367" x="5205413" y="4140200"/>
          <p14:tracePt t="203373" x="5205413" y="4176713"/>
          <p14:tracePt t="203389" x="5214938" y="4203700"/>
          <p14:tracePt t="203401" x="5224463" y="4222750"/>
          <p14:tracePt t="203405" x="5232400" y="4232275"/>
          <p14:tracePt t="203422" x="5232400" y="4259263"/>
          <p14:tracePt t="203430" x="5232400" y="4276725"/>
          <p14:tracePt t="203437" x="5232400" y="4322763"/>
          <p14:tracePt t="203446" x="5232400" y="4376738"/>
          <p14:tracePt t="203454" x="5232400" y="4413250"/>
          <p14:tracePt t="203462" x="5232400" y="4459288"/>
          <p14:tracePt t="203471" x="5232400" y="4486275"/>
          <p14:tracePt t="203478" x="5232400" y="4522788"/>
          <p14:tracePt t="203486" x="5232400" y="4568825"/>
          <p14:tracePt t="203494" x="5232400" y="4624388"/>
          <p14:tracePt t="203501" x="5232400" y="4641850"/>
          <p14:tracePt t="203509" x="5232400" y="4668838"/>
          <p14:tracePt t="203518" x="5232400" y="4687888"/>
          <p14:tracePt t="203526" x="5232400" y="4714875"/>
          <p14:tracePt t="203538" x="5232400" y="4732338"/>
          <p14:tracePt t="203881" x="5187950" y="4741863"/>
          <p14:tracePt t="203886" x="5114925" y="4741863"/>
          <p14:tracePt t="203893" x="5041900" y="4741863"/>
          <p14:tracePt t="203901" x="4986338" y="4741863"/>
          <p14:tracePt t="203909" x="4932363" y="4741863"/>
          <p14:tracePt t="203917" x="4886325" y="4741863"/>
          <p14:tracePt t="203926" x="4849813" y="4741863"/>
          <p14:tracePt t="203935" x="4832350" y="4741863"/>
          <p14:tracePt t="203941" x="4813300" y="4741863"/>
          <p14:tracePt t="203950" x="4803775" y="4741863"/>
          <p14:tracePt t="204071" x="4786313" y="4741863"/>
          <p14:tracePt t="204079" x="4759325" y="4741863"/>
          <p14:tracePt t="204086" x="4730750" y="4741863"/>
          <p14:tracePt t="204093" x="4686300" y="4741863"/>
          <p14:tracePt t="204102" x="4630738" y="4741863"/>
          <p14:tracePt t="204110" x="4594225" y="4741863"/>
          <p14:tracePt t="204118" x="4549775" y="4741863"/>
          <p14:tracePt t="204125" x="4530725" y="4741863"/>
          <p14:tracePt t="204133" x="4503738" y="4741863"/>
          <p14:tracePt t="204142" x="4494213" y="4741863"/>
          <p14:tracePt t="204341" x="4457700" y="4741863"/>
          <p14:tracePt t="204349" x="4413250" y="4741863"/>
          <p14:tracePt t="204358" x="4357688" y="4741863"/>
          <p14:tracePt t="204365" x="4321175" y="4741863"/>
          <p14:tracePt t="204373" x="4284663" y="4741863"/>
          <p14:tracePt t="204384" x="4257675" y="4741863"/>
          <p14:tracePt t="204389" x="4238625" y="4741863"/>
          <p14:tracePt t="204406" x="4221163" y="4741863"/>
          <p14:tracePt t="204501" x="4211638" y="4741863"/>
          <p14:tracePt t="204509" x="4202113" y="4741863"/>
          <p14:tracePt t="204517" x="4184650" y="4741863"/>
          <p14:tracePt t="204525" x="4165600" y="4741863"/>
          <p14:tracePt t="204534" x="4157663" y="4741863"/>
          <p14:tracePt t="204541" x="4129088" y="4724400"/>
          <p14:tracePt t="204550" x="4121150" y="4714875"/>
          <p14:tracePt t="204557" x="4121150" y="4705350"/>
          <p14:tracePt t="204567" x="4102100" y="4697413"/>
          <p14:tracePt t="204573" x="4084638" y="4687888"/>
          <p14:tracePt t="204584" x="4075113" y="4687888"/>
          <p14:tracePt t="204669" x="4075113" y="4668838"/>
          <p14:tracePt t="204677" x="4075113" y="4651375"/>
          <p14:tracePt t="204686" x="4075113" y="4641850"/>
          <p14:tracePt t="204693" x="4075113" y="4632325"/>
          <p14:tracePt t="204701" x="4075113" y="4624388"/>
          <p14:tracePt t="204718" x="4075113" y="4587875"/>
          <p14:tracePt t="204725" x="4075113" y="4551363"/>
          <p14:tracePt t="204736" x="4065588" y="4532313"/>
          <p14:tracePt t="204741" x="4065588" y="4505325"/>
          <p14:tracePt t="204751" x="4065588" y="4459288"/>
          <p14:tracePt t="204757" x="4065588" y="4405313"/>
          <p14:tracePt t="204767" x="4065588" y="4376738"/>
          <p14:tracePt t="204773" x="4065588" y="4349750"/>
          <p14:tracePt t="204783" x="4065588" y="4295775"/>
          <p14:tracePt t="204789" x="4065588" y="4249738"/>
          <p14:tracePt t="204800" x="4065588" y="4195763"/>
          <p14:tracePt t="204805" x="4065588" y="4140200"/>
          <p14:tracePt t="204816" x="4065588" y="4086225"/>
          <p14:tracePt t="204821" x="4094163" y="4021138"/>
          <p14:tracePt t="204830" x="4102100" y="3957638"/>
          <p14:tracePt t="204837" x="4102100" y="3930650"/>
          <p14:tracePt t="204845" x="4111625" y="3884613"/>
          <p14:tracePt t="204853" x="4121150" y="3848100"/>
          <p14:tracePt t="204861" x="4138613" y="3830638"/>
          <p14:tracePt t="204869" x="4138613" y="3811588"/>
          <p14:tracePt t="204884" x="4157663" y="3794125"/>
          <p14:tracePt t="204886" x="4157663" y="3784600"/>
          <p14:tracePt t="204893" x="4157663" y="3767138"/>
          <p14:tracePt t="204901" x="4157663" y="3757613"/>
          <p14:tracePt t="204910" x="4157663" y="3738563"/>
          <p14:tracePt t="204917" x="4165600" y="3721100"/>
          <p14:tracePt t="204925" x="4165600" y="3702050"/>
          <p14:tracePt t="204933" x="4175125" y="3684588"/>
          <p14:tracePt t="204941" x="4184650" y="3684588"/>
          <p14:tracePt t="204950" x="4184650" y="3675063"/>
          <p14:tracePt t="204957" x="4184650" y="3665538"/>
          <p14:tracePt t="204966" x="4184650" y="3657600"/>
          <p14:tracePt t="204973" x="4184650" y="3638550"/>
          <p14:tracePt t="204983" x="4184650" y="3629025"/>
          <p14:tracePt t="205005" x="4184650" y="3621088"/>
          <p14:tracePt t="205079" x="4194175" y="3611563"/>
          <p14:tracePt t="205086" x="4194175" y="3602038"/>
          <p14:tracePt t="205101" x="4194175" y="3592513"/>
          <p14:tracePt t="205117" x="4194175" y="3584575"/>
          <p14:tracePt t="205133" x="4194175" y="3575050"/>
          <p14:tracePt t="205149" x="4202113" y="3556000"/>
          <p14:tracePt t="206157" x="4165600" y="3502025"/>
          <p14:tracePt t="206165" x="4129088" y="3475038"/>
          <p14:tracePt t="206173" x="4038600" y="3419475"/>
          <p14:tracePt t="206181" x="3975100" y="3375025"/>
          <p14:tracePt t="206189" x="3875088" y="3302000"/>
          <p14:tracePt t="206201" x="3846513" y="3265488"/>
          <p14:tracePt t="206205" x="3783013" y="3228975"/>
          <p14:tracePt t="206213" x="3738563" y="3192463"/>
          <p14:tracePt t="206222" x="3683000" y="3155950"/>
          <p14:tracePt t="206231" x="3656013" y="3127375"/>
          <p14:tracePt t="206239" x="3636963" y="3119438"/>
          <p14:tracePt t="206246" x="3619500" y="3100388"/>
          <p14:tracePt t="206254" x="3600450" y="3073400"/>
          <p14:tracePt t="206262" x="3582988" y="3063875"/>
          <p14:tracePt t="206270" x="3546475" y="3063875"/>
          <p14:tracePt t="206277" x="3519488" y="3054350"/>
          <p14:tracePt t="206285" x="3500438" y="3046413"/>
          <p14:tracePt t="206293" x="3473450" y="3046413"/>
          <p14:tracePt t="206302" x="3446463" y="3046413"/>
          <p14:tracePt t="206309" x="3400425" y="3046413"/>
          <p14:tracePt t="206317" x="3373438" y="3046413"/>
          <p14:tracePt t="206325" x="3317875" y="3046413"/>
          <p14:tracePt t="206334" x="3273425" y="3046413"/>
          <p14:tracePt t="206350" x="3236913" y="3046413"/>
          <p14:tracePt t="206357" x="3227388" y="3046413"/>
          <p14:tracePt t="206373" x="3200400" y="3046413"/>
          <p14:tracePt t="206383" x="3171825" y="3027363"/>
          <p14:tracePt t="206389" x="3154363" y="3027363"/>
          <p14:tracePt t="206399" x="3108325" y="3027363"/>
          <p14:tracePt t="206405" x="3081338" y="3017838"/>
          <p14:tracePt t="206413" x="3035300" y="3017838"/>
          <p14:tracePt t="206421" x="2981325" y="3009900"/>
          <p14:tracePt t="206429" x="2944813" y="3009900"/>
          <p14:tracePt t="206437" x="2881313" y="2990850"/>
          <p14:tracePt t="206445" x="2844800" y="2990850"/>
          <p14:tracePt t="206454" x="2817813" y="2973388"/>
          <p14:tracePt t="206461" x="2771775" y="2963863"/>
          <p14:tracePt t="206469" x="2744788" y="2954338"/>
          <p14:tracePt t="206477" x="2708275" y="2946400"/>
          <p14:tracePt t="206703" x="2698750" y="2946400"/>
          <p14:tracePt t="206925" x="2798763" y="2946400"/>
          <p14:tracePt t="206934" x="2962275" y="2946400"/>
          <p14:tracePt t="206941" x="3244850" y="2909888"/>
          <p14:tracePt t="206949" x="3519488" y="2890838"/>
          <p14:tracePt t="206957" x="3792538" y="2873375"/>
          <p14:tracePt t="206966" x="3992563" y="2854325"/>
          <p14:tracePt t="206974" x="4248150" y="2827338"/>
          <p14:tracePt t="206983" x="4448175" y="2808288"/>
          <p14:tracePt t="206990" x="4630738" y="2808288"/>
          <p14:tracePt t="207000" x="4776788" y="2790825"/>
          <p14:tracePt t="207005" x="4868863" y="2781300"/>
          <p14:tracePt t="207016" x="4922838" y="2781300"/>
          <p14:tracePt t="207022" x="4959350" y="2763838"/>
          <p14:tracePt t="207029" x="4978400" y="2754313"/>
          <p14:tracePt t="207109" x="4995863" y="2754313"/>
          <p14:tracePt t="207118" x="5032375" y="2754313"/>
          <p14:tracePt t="207126" x="5105400" y="2754313"/>
          <p14:tracePt t="207134" x="5178425" y="2754313"/>
          <p14:tracePt t="207141" x="5251450" y="2754313"/>
          <p14:tracePt t="207150" x="5305425" y="2754313"/>
          <p14:tracePt t="207157" x="5351463" y="2754313"/>
          <p14:tracePt t="207170" x="5387975" y="2754313"/>
          <p14:tracePt t="207174" x="5405438" y="2754313"/>
          <p14:tracePt t="207184" x="5434013" y="2754313"/>
          <p14:tracePt t="207189" x="5441950" y="2754313"/>
          <p14:tracePt t="207201" x="5451475" y="2754313"/>
          <p14:tracePt t="207223" x="5461000" y="2754313"/>
          <p14:tracePt t="207397" x="5441950" y="2754313"/>
          <p14:tracePt t="207405" x="5405438" y="2754313"/>
          <p14:tracePt t="207413" x="5378450" y="2754313"/>
          <p14:tracePt t="207422" x="5334000" y="2754313"/>
          <p14:tracePt t="207429" x="5297488" y="2754313"/>
          <p14:tracePt t="207438" x="5232400" y="2698750"/>
          <p14:tracePt t="207445" x="5151438" y="2662238"/>
          <p14:tracePt t="207454" x="5086350" y="2625725"/>
          <p14:tracePt t="207461" x="5005388" y="2554288"/>
          <p14:tracePt t="207469" x="4941888" y="2517775"/>
          <p14:tracePt t="207477" x="4876800" y="2444750"/>
          <p14:tracePt t="207486" x="4803775" y="2362200"/>
          <p14:tracePt t="207493" x="4776788" y="2298700"/>
          <p14:tracePt t="207501" x="4749800" y="2243138"/>
          <p14:tracePt t="207509" x="4740275" y="2179638"/>
          <p14:tracePt t="207518" x="4703763" y="2133600"/>
          <p14:tracePt t="207525" x="4703763" y="2089150"/>
          <p14:tracePt t="207534" x="4703763" y="2052638"/>
          <p14:tracePt t="207541" x="4703763" y="2006600"/>
          <p14:tracePt t="207550" x="4703763" y="1979613"/>
          <p14:tracePt t="207557" x="4703763" y="1951038"/>
          <p14:tracePt t="207568" x="4703763" y="1933575"/>
          <p14:tracePt t="207583" x="4703763" y="1924050"/>
          <p14:tracePt t="207709" x="4703763" y="1914525"/>
          <p14:tracePt t="207902" x="4703763" y="1933575"/>
          <p14:tracePt t="207911" x="4703763" y="1979613"/>
          <p14:tracePt t="207920" x="4676775" y="2052638"/>
          <p14:tracePt t="207931" x="4676775" y="2097088"/>
          <p14:tracePt t="207938" x="4649788" y="2170113"/>
          <p14:tracePt t="207941" x="4649788" y="2225675"/>
          <p14:tracePt t="207950" x="4640263" y="2279650"/>
          <p14:tracePt t="207957" x="4640263" y="2389188"/>
          <p14:tracePt t="207966" x="4630738" y="2508250"/>
          <p14:tracePt t="207974" x="4630738" y="2562225"/>
          <p14:tracePt t="207983" x="4630738" y="2708275"/>
          <p14:tracePt t="207991" x="4630738" y="2836863"/>
          <p14:tracePt t="207999" x="4630738" y="2890838"/>
          <p14:tracePt t="208005" x="4630738" y="3000375"/>
          <p14:tracePt t="208014" x="4649788" y="3146425"/>
          <p14:tracePt t="208022" x="4676775" y="3328988"/>
          <p14:tracePt t="208029" x="4695825" y="3511550"/>
          <p14:tracePt t="208037" x="4722813" y="3684588"/>
          <p14:tracePt t="208045" x="4722813" y="3830638"/>
          <p14:tracePt t="208053" x="4722813" y="3948113"/>
          <p14:tracePt t="208061" x="4722813" y="4076700"/>
          <p14:tracePt t="208069" x="4722813" y="4203700"/>
          <p14:tracePt t="208077" x="4749800" y="4340225"/>
          <p14:tracePt t="208085" x="4749800" y="4468813"/>
          <p14:tracePt t="208093" x="4749800" y="4578350"/>
          <p14:tracePt t="208101" x="4749800" y="4705350"/>
          <p14:tracePt t="208109" x="4749800" y="4833938"/>
          <p14:tracePt t="208117" x="4749800" y="4943475"/>
          <p14:tracePt t="208126" x="4749800" y="4970463"/>
          <p14:tracePt t="208134" x="4749800" y="5024438"/>
          <p14:tracePt t="208142" x="4749800" y="5070475"/>
          <p14:tracePt t="208151" x="4749800" y="5106988"/>
          <p14:tracePt t="208157" x="4759325" y="5116513"/>
          <p14:tracePt t="208166" x="4759325" y="5126038"/>
          <p14:tracePt t="208262" x="4759325" y="5153025"/>
          <p14:tracePt t="208285" x="4759325" y="5160963"/>
          <p14:tracePt t="209142" x="4759325" y="5180013"/>
          <p14:tracePt t="209151" x="4759325" y="5189538"/>
          <p14:tracePt t="209157" x="4759325" y="5197475"/>
          <p14:tracePt t="209190" x="4759325" y="5207000"/>
          <p14:tracePt t="209214" x="4759325" y="5216525"/>
          <p14:tracePt t="209222" x="4759325" y="5226050"/>
          <p14:tracePt t="209229" x="4759325" y="5243513"/>
          <p14:tracePt t="209245" x="4759325" y="5262563"/>
          <p14:tracePt t="209253" x="4767263" y="5280025"/>
          <p14:tracePt t="209654" x="4776788" y="5270500"/>
          <p14:tracePt t="209663" x="4776788" y="5216525"/>
          <p14:tracePt t="209669" x="4849813" y="5133975"/>
          <p14:tracePt t="209677" x="4886325" y="5089525"/>
          <p14:tracePt t="209686" x="4932363" y="5033963"/>
          <p14:tracePt t="209693" x="4986338" y="4987925"/>
          <p14:tracePt t="209701" x="4995863" y="4979988"/>
          <p14:tracePt t="209709" x="5022850" y="4960938"/>
          <p14:tracePt t="209718" x="5041900" y="4951413"/>
          <p14:tracePt t="209725" x="5059363" y="4933950"/>
          <p14:tracePt t="209735" x="5086350" y="4914900"/>
          <p14:tracePt t="209741" x="5105400" y="4878388"/>
          <p14:tracePt t="209750" x="5141913" y="4851400"/>
          <p14:tracePt t="209757" x="5151438" y="4833938"/>
          <p14:tracePt t="209767" x="5159375" y="4824413"/>
          <p14:tracePt t="209773" x="5178425" y="4814888"/>
          <p14:tracePt t="209845" x="5178425" y="4824413"/>
          <p14:tracePt t="209853" x="5178425" y="4833938"/>
          <p14:tracePt t="209861" x="5178425" y="4841875"/>
          <p14:tracePt t="209869" x="5178425" y="4851400"/>
          <p14:tracePt t="209933" x="5178425" y="4860925"/>
          <p14:tracePt t="209950" x="5178425" y="4878388"/>
          <p14:tracePt t="209957" x="5178425" y="4906963"/>
          <p14:tracePt t="209965" x="5178425" y="4960938"/>
          <p14:tracePt t="209973" x="5178425" y="5006975"/>
          <p14:tracePt t="209983" x="5178425" y="5043488"/>
          <p14:tracePt t="209989" x="5178425" y="5070475"/>
          <p14:tracePt t="209999" x="5178425" y="5097463"/>
          <p14:tracePt t="210005" x="5178425" y="5126038"/>
          <p14:tracePt t="210018" x="5187950" y="5153025"/>
          <p14:tracePt t="210021" x="5195888" y="5160963"/>
          <p14:tracePt t="210037" x="5195888" y="5170488"/>
          <p14:tracePt t="210078" x="5205413" y="5170488"/>
          <p14:tracePt t="210085" x="5224463" y="5170488"/>
          <p14:tracePt t="210093" x="5268913" y="5160963"/>
          <p14:tracePt t="210101" x="5297488" y="5143500"/>
          <p14:tracePt t="210109" x="5324475" y="5133975"/>
          <p14:tracePt t="210117" x="5368925" y="5116513"/>
          <p14:tracePt t="210127" x="5387975" y="5097463"/>
          <p14:tracePt t="210133" x="5434013" y="5060950"/>
          <p14:tracePt t="210141" x="5470525" y="5043488"/>
          <p14:tracePt t="210150" x="5497513" y="5006975"/>
          <p14:tracePt t="210157" x="5524500" y="4979988"/>
          <p14:tracePt t="210166" x="5543550" y="4943475"/>
          <p14:tracePt t="210174" x="5543550" y="4933950"/>
          <p14:tracePt t="210182" x="5561013" y="4933950"/>
          <p14:tracePt t="210189" x="5588000" y="4897438"/>
          <p14:tracePt t="210199" x="5607050" y="4851400"/>
          <p14:tracePt t="210206" x="5607050" y="4824413"/>
          <p14:tracePt t="210216" x="5624513" y="4797425"/>
          <p14:tracePt t="210221" x="5643563" y="4787900"/>
          <p14:tracePt t="210229" x="5653088" y="4778375"/>
          <p14:tracePt t="210237" x="5670550" y="4760913"/>
          <p14:tracePt t="210261" x="5670550" y="4751388"/>
          <p14:tracePt t="210270" x="5680075" y="4741863"/>
          <p14:tracePt t="210414" x="5697538" y="4714875"/>
          <p14:tracePt t="210422" x="5724525" y="4697413"/>
          <p14:tracePt t="210430" x="5789613" y="4651375"/>
          <p14:tracePt t="210439" x="5816600" y="4632325"/>
          <p14:tracePt t="210445" x="5853113" y="4595813"/>
          <p14:tracePt t="210453" x="5916613" y="4541838"/>
          <p14:tracePt t="210461" x="5962650" y="4505325"/>
          <p14:tracePt t="210469" x="6007100" y="4459288"/>
          <p14:tracePt t="210477" x="6126163" y="4405313"/>
          <p14:tracePt t="210485" x="6245225" y="4332288"/>
          <p14:tracePt t="210493" x="6381750" y="4286250"/>
          <p14:tracePt t="210501" x="6508750" y="4222750"/>
          <p14:tracePt t="210509" x="6664325" y="4176713"/>
          <p14:tracePt t="210518" x="6846888" y="4149725"/>
          <p14:tracePt t="210526" x="7037388" y="4067175"/>
          <p14:tracePt t="210536" x="7265988" y="3994150"/>
          <p14:tracePt t="210542" x="7512050" y="3967163"/>
          <p14:tracePt t="210552" x="7694613" y="3921125"/>
          <p14:tracePt t="210557" x="7885113" y="3840163"/>
          <p14:tracePt t="210566" x="8040688" y="3794125"/>
          <p14:tracePt t="210573" x="8113713" y="3767138"/>
          <p14:tracePt t="210583" x="8196263" y="3721100"/>
          <p14:tracePt t="210590" x="8204200" y="3721100"/>
          <p14:tracePt t="210845" x="8204200" y="3711575"/>
          <p14:tracePt t="210853" x="8204200" y="3684588"/>
          <p14:tracePt t="210861" x="8196263" y="3675063"/>
          <p14:tracePt t="210869" x="8169275" y="3665538"/>
          <p14:tracePt t="210878" x="8123238" y="3629025"/>
          <p14:tracePt t="210885" x="8113713" y="3621088"/>
          <p14:tracePt t="210900" x="8096250" y="3602038"/>
          <p14:tracePt t="210902" x="8077200" y="3584575"/>
          <p14:tracePt t="210909" x="8067675" y="3575050"/>
          <p14:tracePt t="210917" x="8059738" y="3548063"/>
          <p14:tracePt t="210925" x="8040688" y="3529013"/>
          <p14:tracePt t="210933" x="8031163" y="3519488"/>
          <p14:tracePt t="210941" x="8023225" y="3511550"/>
          <p14:tracePt t="210949" x="8013700" y="3502025"/>
          <p14:tracePt t="210957" x="7994650" y="3482975"/>
          <p14:tracePt t="210966" x="7950200" y="3446463"/>
          <p14:tracePt t="210973" x="7921625" y="3429000"/>
          <p14:tracePt t="210982" x="7913688" y="3419475"/>
          <p14:tracePt t="210989" x="7885113" y="3365500"/>
          <p14:tracePt t="211000" x="7877175" y="3346450"/>
          <p14:tracePt t="211005" x="7867650" y="3338513"/>
          <p14:tracePt t="211021" x="7850188" y="3309938"/>
          <p14:tracePt t="211030" x="7850188" y="3302000"/>
          <p14:tracePt t="211047" x="7850188" y="3292475"/>
          <p14:tracePt t="211055" x="7850188" y="3265488"/>
          <p14:tracePt t="211062" x="7850188" y="3255963"/>
          <p14:tracePt t="211070" x="7850188" y="3236913"/>
          <p14:tracePt t="211086" x="7850188" y="3209925"/>
          <p14:tracePt t="211094" x="7850188" y="3192463"/>
          <p14:tracePt t="211102" x="7850188" y="3163888"/>
          <p14:tracePt t="211111" x="7858125" y="3155950"/>
          <p14:tracePt t="211122" x="7858125" y="3136900"/>
          <p14:tracePt t="211127" x="7858125" y="3127375"/>
          <p14:tracePt t="211138" x="7858125" y="3109913"/>
          <p14:tracePt t="211143" x="7858125" y="3090863"/>
          <p14:tracePt t="211165" x="7858125" y="3082925"/>
          <p14:tracePt t="211189" x="7858125" y="3073400"/>
          <p14:tracePt t="211205" x="7858125" y="3046413"/>
          <p14:tracePt t="211221" x="7858125" y="3036888"/>
          <p14:tracePt t="211230" x="7858125" y="3027363"/>
          <p14:tracePt t="211245" x="7858125" y="3009900"/>
          <p14:tracePt t="211277" x="7858125" y="3000375"/>
          <p14:tracePt t="211461" x="7858125" y="2990850"/>
          <p14:tracePt t="211469" x="7777163" y="2990850"/>
          <p14:tracePt t="211477" x="7612063" y="2990850"/>
          <p14:tracePt t="211485" x="7439025" y="3027363"/>
          <p14:tracePt t="211493" x="7275513" y="3046413"/>
          <p14:tracePt t="211501" x="7110413" y="3054350"/>
          <p14:tracePt t="211509" x="6964363" y="3082925"/>
          <p14:tracePt t="211518" x="6856413" y="3100388"/>
          <p14:tracePt t="211526" x="6754813" y="3109913"/>
          <p14:tracePt t="211537" x="6700838" y="3109913"/>
          <p14:tracePt t="211541" x="6664325" y="3127375"/>
          <p14:tracePt t="211550" x="6654800" y="3127375"/>
          <p14:tracePt t="211616" x="6645275" y="3119438"/>
          <p14:tracePt t="211624" x="6637338" y="3082925"/>
          <p14:tracePt t="211632" x="6637338" y="3054350"/>
          <p14:tracePt t="211638" x="6610350" y="3009900"/>
          <p14:tracePt t="211646" x="6610350" y="2990850"/>
          <p14:tracePt t="211653" x="6610350" y="2954338"/>
          <p14:tracePt t="211661" x="6610350" y="2881313"/>
          <p14:tracePt t="211669" x="6610350" y="2827338"/>
          <p14:tracePt t="211677" x="6610350" y="2754313"/>
          <p14:tracePt t="211685" x="6610350" y="2698750"/>
          <p14:tracePt t="211693" x="6610350" y="2571750"/>
          <p14:tracePt t="211701" x="6610350" y="2517775"/>
          <p14:tracePt t="211709" x="6610350" y="2425700"/>
          <p14:tracePt t="211717" x="6610350" y="2335213"/>
          <p14:tracePt t="211725" x="6610350" y="2225675"/>
          <p14:tracePt t="211734" x="6610350" y="2106613"/>
          <p14:tracePt t="211741" x="6610350" y="1997075"/>
          <p14:tracePt t="211749" x="6610350" y="1906588"/>
          <p14:tracePt t="211757" x="6610350" y="1833563"/>
          <p14:tracePt t="211766" x="6610350" y="1778000"/>
          <p14:tracePt t="211773" x="6610350" y="1724025"/>
          <p14:tracePt t="211782" x="6610350" y="1697038"/>
          <p14:tracePt t="211789" x="6610350" y="1677988"/>
          <p14:tracePt t="211799" x="6610350" y="1651000"/>
          <p14:tracePt t="211925" x="6610350" y="1641475"/>
          <p14:tracePt t="211941" x="6610350" y="1631950"/>
          <p14:tracePt t="211949" x="6610350" y="1614488"/>
          <p14:tracePt t="211957" x="6610350" y="1604963"/>
          <p14:tracePt t="212223" x="6581775" y="1604963"/>
          <p14:tracePt t="212229" x="6545263" y="1631950"/>
          <p14:tracePt t="212237" x="6508750" y="1651000"/>
          <p14:tracePt t="212245" x="6481763" y="1660525"/>
          <p14:tracePt t="212253" x="6454775" y="1668463"/>
          <p14:tracePt t="212261" x="6445250" y="1677988"/>
          <p14:tracePt t="212269" x="6427788" y="1677988"/>
          <p14:tracePt t="212277" x="6408738" y="1687513"/>
          <p14:tracePt t="212285" x="6399213" y="1697038"/>
          <p14:tracePt t="212509" x="6391275" y="1697038"/>
          <p14:tracePt t="212525" x="6391275" y="1668463"/>
          <p14:tracePt t="212534" x="6408738" y="1641475"/>
          <p14:tracePt t="212551" x="6408738" y="1624013"/>
          <p14:tracePt t="212575" x="6408738" y="1614488"/>
          <p14:tracePt t="212798" x="6408738" y="1604963"/>
          <p14:tracePt t="212805" x="6408738" y="1595438"/>
          <p14:tracePt t="212814" x="6408738" y="1577975"/>
          <p14:tracePt t="212821" x="6418263" y="1568450"/>
          <p14:tracePt t="213166" x="6418263" y="1558925"/>
          <p14:tracePt t="213197" x="6418263" y="1531938"/>
          <p14:tracePt t="213205" x="6418263" y="1522413"/>
          <p14:tracePt t="213214" x="6418263" y="1514475"/>
          <p14:tracePt t="213221" x="6418263" y="1495425"/>
          <p14:tracePt t="213229" x="6418263" y="1477963"/>
          <p14:tracePt t="213245" x="6418263" y="1458913"/>
          <p14:tracePt t="213253" x="6418263" y="1449388"/>
          <p14:tracePt t="213261" x="6418263" y="1422400"/>
          <p14:tracePt t="213269" x="6418263" y="1404938"/>
          <p14:tracePt t="213277" x="6418263" y="1395413"/>
          <p14:tracePt t="213293" x="6418263" y="1385888"/>
          <p14:tracePt t="213301" x="6427788" y="1376363"/>
          <p14:tracePt t="213382" x="6427788" y="1368425"/>
          <p14:tracePt t="213615" x="6427788" y="1358900"/>
          <p14:tracePt t="213621" x="6427788" y="1349375"/>
          <p14:tracePt t="213630" x="6435725" y="1331913"/>
          <p14:tracePt t="213637" x="6435725" y="1312863"/>
          <p14:tracePt t="213645" x="6435725" y="1303338"/>
          <p14:tracePt t="213654" x="6435725" y="1285875"/>
          <p14:tracePt t="213661" x="6445250" y="1276350"/>
          <p14:tracePt t="213669" x="6454775" y="1268413"/>
          <p14:tracePt t="213677" x="6454775" y="1249363"/>
          <p14:tracePt t="213693" x="6454775" y="1239838"/>
          <p14:tracePt t="214013" x="6454775" y="1203325"/>
          <p14:tracePt t="214021" x="6454775" y="1185863"/>
          <p14:tracePt t="214037" x="6454775" y="1158875"/>
          <p14:tracePt t="214045" x="6464300" y="1139825"/>
          <p14:tracePt t="214053" x="6464300" y="1130300"/>
          <p14:tracePt t="214061" x="6472238" y="1112838"/>
          <p14:tracePt t="214069" x="6472238" y="1093788"/>
          <p14:tracePt t="214078" x="6481763" y="1093788"/>
          <p14:tracePt t="214093" x="6481763" y="1076325"/>
          <p14:tracePt t="214165" x="6481763" y="1066800"/>
          <p14:tracePt t="214173" x="6481763" y="1057275"/>
          <p14:tracePt t="214181" x="6500813" y="1049338"/>
          <p14:tracePt t="214189" x="6500813" y="1039813"/>
          <p14:tracePt t="214199" x="6500813" y="1030288"/>
          <p14:tracePt t="214205" x="6508750" y="1030288"/>
          <p14:tracePt t="214238" x="6508750" y="1020763"/>
          <p14:tracePt t="214965" x="6500813" y="1039813"/>
          <p14:tracePt t="214973" x="6427788" y="1085850"/>
          <p14:tracePt t="214981" x="6362700" y="1139825"/>
          <p14:tracePt t="214989" x="6345238" y="1158875"/>
          <p14:tracePt t="214999" x="6308725" y="1185863"/>
          <p14:tracePt t="215005" x="6291263" y="1212850"/>
          <p14:tracePt t="215017" x="6272213" y="1249363"/>
          <p14:tracePt t="215023" x="6254750" y="1285875"/>
          <p14:tracePt t="215040" x="6189663" y="1358900"/>
          <p14:tracePt t="215046" x="6162675" y="1385888"/>
          <p14:tracePt t="215054" x="6153150" y="1412875"/>
          <p14:tracePt t="215061" x="6135688" y="1441450"/>
          <p14:tracePt t="215069" x="6116638" y="1458913"/>
          <p14:tracePt t="215077" x="6108700" y="1468438"/>
          <p14:tracePt t="215085" x="6099175" y="1485900"/>
          <p14:tracePt t="215094" x="6089650" y="1495425"/>
          <p14:tracePt t="215111" x="6072188" y="1504950"/>
          <p14:tracePt t="215117" x="6062663" y="1514475"/>
          <p14:tracePt t="215125" x="6053138" y="1522413"/>
          <p14:tracePt t="215134" x="6043613" y="1541463"/>
          <p14:tracePt t="215149" x="6043613" y="1550988"/>
          <p14:tracePt t="215174" x="6026150" y="1558925"/>
          <p14:tracePt t="215182" x="6016625" y="1577975"/>
          <p14:tracePt t="215189" x="5999163" y="1587500"/>
          <p14:tracePt t="215199" x="5972175" y="1604963"/>
          <p14:tracePt t="215205" x="5972175" y="1614488"/>
          <p14:tracePt t="215217" x="5962650" y="1624013"/>
          <p14:tracePt t="215221" x="5943600" y="1641475"/>
          <p14:tracePt t="215229" x="5935663" y="1641475"/>
          <p14:tracePt t="215237" x="5916613" y="1660525"/>
          <p14:tracePt t="215245" x="5899150" y="1668463"/>
          <p14:tracePt t="215253" x="5880100" y="1677988"/>
          <p14:tracePt t="215261" x="5834063" y="1714500"/>
          <p14:tracePt t="215277" x="5826125" y="1724025"/>
          <p14:tracePt t="215293" x="5816600" y="1731963"/>
          <p14:tracePt t="215551" x="5789613" y="1760538"/>
          <p14:tracePt t="215557" x="5780088" y="1778000"/>
          <p14:tracePt t="215565" x="5770563" y="1797050"/>
          <p14:tracePt t="215573" x="5743575" y="1824038"/>
          <p14:tracePt t="215582" x="5734050" y="1860550"/>
          <p14:tracePt t="215589" x="5724525" y="1878013"/>
          <p14:tracePt t="215599" x="5707063" y="1897063"/>
          <p14:tracePt t="215605" x="5697538" y="1914525"/>
          <p14:tracePt t="215615" x="5688013" y="1924050"/>
          <p14:tracePt t="216151" x="5688013" y="1943100"/>
          <p14:tracePt t="216157" x="5680075" y="1979613"/>
          <p14:tracePt t="216165" x="5653088" y="2024063"/>
          <p14:tracePt t="216173" x="5653088" y="2043113"/>
          <p14:tracePt t="216182" x="5653088" y="2052638"/>
          <p14:tracePt t="216189" x="5643563" y="2060575"/>
          <p14:tracePt t="216205" x="5643563" y="2070100"/>
          <p14:tracePt t="216216" x="5643563" y="2079625"/>
          <p14:tracePt t="216221" x="5634038" y="2089150"/>
          <p14:tracePt t="216232" x="5634038" y="2097088"/>
          <p14:tracePt t="216237" x="5624513" y="2116138"/>
          <p14:tracePt t="216253" x="5624513" y="2133600"/>
          <p14:tracePt t="216261" x="5624513" y="2152650"/>
          <p14:tracePt t="216269" x="5624513" y="2160588"/>
          <p14:tracePt t="216277" x="5616575" y="2170113"/>
          <p14:tracePt t="216285" x="5616575" y="2179638"/>
          <p14:tracePt t="216293" x="5607050" y="2189163"/>
          <p14:tracePt t="216301" x="5607050" y="2206625"/>
          <p14:tracePt t="216309" x="5607050" y="2216150"/>
          <p14:tracePt t="216317" x="5597525" y="2225675"/>
          <p14:tracePt t="216325" x="5597525" y="2233613"/>
          <p14:tracePt t="216375" x="5588000" y="2233613"/>
          <p14:tracePt t="216453" x="5580063" y="2252663"/>
          <p14:tracePt t="216461" x="5561013" y="2262188"/>
          <p14:tracePt t="216469" x="5543550" y="2270125"/>
          <p14:tracePt t="216477" x="5534025" y="2270125"/>
          <p14:tracePt t="216486" x="5524500" y="2279650"/>
          <p14:tracePt t="216991" x="5524500" y="2262188"/>
          <p14:tracePt t="216997" x="5570538" y="2252663"/>
          <p14:tracePt t="217005" x="5634038" y="2216150"/>
          <p14:tracePt t="217015" x="5653088" y="2197100"/>
          <p14:tracePt t="217021" x="5697538" y="2170113"/>
          <p14:tracePt t="217032" x="5724525" y="2152650"/>
          <p14:tracePt t="217037" x="5761038" y="2133600"/>
          <p14:tracePt t="217045" x="5780088" y="2125663"/>
          <p14:tracePt t="217053" x="5797550" y="2097088"/>
          <p14:tracePt t="217061" x="5816600" y="2070100"/>
          <p14:tracePt t="217069" x="5834063" y="2043113"/>
          <p14:tracePt t="217078" x="5862638" y="2016125"/>
          <p14:tracePt t="217085" x="5870575" y="1997075"/>
          <p14:tracePt t="217365" x="5789613" y="1979613"/>
          <p14:tracePt t="217373" x="5697538" y="1979613"/>
          <p14:tracePt t="217382" x="5570538" y="1979613"/>
          <p14:tracePt t="217389" x="5478463" y="1979613"/>
          <p14:tracePt t="217399" x="5387975" y="1979613"/>
          <p14:tracePt t="217406" x="5278438" y="1979613"/>
          <p14:tracePt t="217419" x="5132388" y="2006600"/>
          <p14:tracePt t="217421" x="4986338" y="2016125"/>
          <p14:tracePt t="217431" x="4849813" y="2033588"/>
          <p14:tracePt t="217437" x="4740275" y="2043113"/>
          <p14:tracePt t="217445" x="4640263" y="2089150"/>
          <p14:tracePt t="217453" x="4603750" y="2097088"/>
          <p14:tracePt t="217461" x="4521200" y="2106613"/>
          <p14:tracePt t="217470" x="4467225" y="2133600"/>
          <p14:tracePt t="217477" x="4384675" y="2160588"/>
          <p14:tracePt t="217485" x="4321175" y="2170113"/>
          <p14:tracePt t="217493" x="4267200" y="2197100"/>
          <p14:tracePt t="217502" x="4230688" y="2216150"/>
          <p14:tracePt t="217509" x="4202113" y="2225675"/>
          <p14:tracePt t="217517" x="4175125" y="2225675"/>
          <p14:tracePt t="217525" x="4129088" y="2225675"/>
          <p14:tracePt t="217533" x="4094163" y="2225675"/>
          <p14:tracePt t="217541" x="4065588" y="2225675"/>
          <p14:tracePt t="217554" x="4021138" y="2225675"/>
          <p14:tracePt t="217559" x="3984625" y="2225675"/>
          <p14:tracePt t="217567" x="3948113" y="2225675"/>
          <p14:tracePt t="217573" x="3919538" y="2225675"/>
          <p14:tracePt t="217583" x="3892550" y="2225675"/>
          <p14:tracePt t="217589" x="3875088" y="2225675"/>
          <p14:tracePt t="217599" x="3829050" y="2225675"/>
          <p14:tracePt t="217605" x="3783013" y="2225675"/>
          <p14:tracePt t="217616" x="3738563" y="2225675"/>
          <p14:tracePt t="217621" x="3683000" y="2225675"/>
          <p14:tracePt t="217632" x="3629025" y="2225675"/>
          <p14:tracePt t="217637" x="3573463" y="2225675"/>
          <p14:tracePt t="217645" x="3509963" y="2206625"/>
          <p14:tracePt t="217653" x="3482975" y="2206625"/>
          <p14:tracePt t="217661" x="3427413" y="2206625"/>
          <p14:tracePt t="217669" x="3382963" y="2206625"/>
          <p14:tracePt t="217677" x="3373438" y="2206625"/>
          <p14:tracePt t="217685" x="3363913" y="2206625"/>
          <p14:tracePt t="217693" x="3354388" y="2206625"/>
          <p14:tracePt t="217701" x="3336925" y="2206625"/>
          <p14:tracePt t="217709" x="3317875" y="2206625"/>
          <p14:tracePt t="217717" x="3300413" y="2206625"/>
          <p14:tracePt t="217725" x="3273425" y="2206625"/>
          <p14:tracePt t="217733" x="3244850" y="2206625"/>
          <p14:tracePt t="217741" x="3200400" y="2206625"/>
          <p14:tracePt t="217752" x="3163888" y="2206625"/>
          <p14:tracePt t="217757" x="3144838" y="2206625"/>
          <p14:tracePt t="217767" x="3100388" y="2189163"/>
          <p14:tracePt t="217773" x="3090863" y="2189163"/>
          <p14:tracePt t="217782" x="3054350" y="2170113"/>
          <p14:tracePt t="217789" x="3027363" y="2170113"/>
          <p14:tracePt t="217800" x="2990850" y="2143125"/>
          <p14:tracePt t="217805" x="2954338" y="2133600"/>
          <p14:tracePt t="217815" x="2908300" y="2106613"/>
          <p14:tracePt t="217821" x="2862263" y="2089150"/>
          <p14:tracePt t="217832" x="2835275" y="2079625"/>
          <p14:tracePt t="217837" x="2789238" y="2070100"/>
          <p14:tracePt t="217848" x="2744788" y="2043113"/>
          <p14:tracePt t="217853" x="2698750" y="2033588"/>
          <p14:tracePt t="217861" x="2671763" y="2024063"/>
          <p14:tracePt t="217869" x="2643188" y="2024063"/>
          <p14:tracePt t="217877" x="2625725" y="2016125"/>
          <p14:tracePt t="217900" x="2589213" y="1997075"/>
          <p14:tracePt t="218238" x="2589213" y="2043113"/>
          <p14:tracePt t="218245" x="2570163" y="2116138"/>
          <p14:tracePt t="218253" x="2533650" y="2216150"/>
          <p14:tracePt t="218261" x="2525713" y="2270125"/>
          <p14:tracePt t="218269" x="2506663" y="2352675"/>
          <p14:tracePt t="218277" x="2506663" y="2408238"/>
          <p14:tracePt t="218285" x="2498725" y="2481263"/>
          <p14:tracePt t="218293" x="2470150" y="2562225"/>
          <p14:tracePt t="218301" x="2462213" y="2625725"/>
          <p14:tracePt t="218309" x="2443163" y="2681288"/>
          <p14:tracePt t="218317" x="2433638" y="2727325"/>
          <p14:tracePt t="218325" x="2406650" y="2800350"/>
          <p14:tracePt t="218333" x="2389188" y="2863850"/>
          <p14:tracePt t="218341" x="2370138" y="2946400"/>
          <p14:tracePt t="218349" x="2352675" y="2990850"/>
          <p14:tracePt t="218357" x="2333625" y="3046413"/>
          <p14:tracePt t="218366" x="2324100" y="3109913"/>
          <p14:tracePt t="218373" x="2324100" y="3163888"/>
          <p14:tracePt t="218382" x="2316163" y="3200400"/>
          <p14:tracePt t="218390" x="2316163" y="3265488"/>
          <p14:tracePt t="218399" x="2287588" y="3309938"/>
          <p14:tracePt t="218405" x="2287588" y="3319463"/>
          <p14:tracePt t="218416" x="2279650" y="3365500"/>
          <p14:tracePt t="218421" x="2279650" y="3411538"/>
          <p14:tracePt t="218432" x="2260600" y="3446463"/>
          <p14:tracePt t="218437" x="2233613" y="3511550"/>
          <p14:tracePt t="218445" x="2224088" y="3584575"/>
          <p14:tracePt t="218456" x="2224088" y="3665538"/>
          <p14:tracePt t="218461" x="2206625" y="3738563"/>
          <p14:tracePt t="218469" x="2197100" y="3830638"/>
          <p14:tracePt t="218477" x="2170113" y="3948113"/>
          <p14:tracePt t="218485" x="2170113" y="4021138"/>
          <p14:tracePt t="218493" x="2170113" y="4130675"/>
          <p14:tracePt t="218501" x="2170113" y="4222750"/>
          <p14:tracePt t="218509" x="2170113" y="4332288"/>
          <p14:tracePt t="218517" x="2170113" y="4405313"/>
          <p14:tracePt t="218526" x="2170113" y="4495800"/>
          <p14:tracePt t="218534" x="2170113" y="4559300"/>
          <p14:tracePt t="218542" x="2170113" y="4614863"/>
          <p14:tracePt t="218549" x="2170113" y="4641850"/>
          <p14:tracePt t="218557" x="2170113" y="4678363"/>
          <p14:tracePt t="218565" x="2170113" y="4714875"/>
          <p14:tracePt t="218574" x="2170113" y="4732338"/>
          <p14:tracePt t="218589" x="2170113" y="4751388"/>
          <p14:tracePt t="218599" x="2170113" y="4768850"/>
          <p14:tracePt t="218605" x="2170113" y="4778375"/>
          <p14:tracePt t="218615" x="2170113" y="4797425"/>
          <p14:tracePt t="218621" x="2170113" y="4805363"/>
          <p14:tracePt t="218637" x="2170113" y="4833938"/>
          <p14:tracePt t="218645" x="2170113" y="4841875"/>
          <p14:tracePt t="218653" x="2170113" y="4851400"/>
          <p14:tracePt t="218661" x="2170113" y="4860925"/>
          <p14:tracePt t="218685" x="2170113" y="4878388"/>
          <p14:tracePt t="218750" x="2170113" y="4887913"/>
          <p14:tracePt t="218775" x="2170113" y="4897438"/>
          <p14:tracePt t="218791" x="2170113" y="4914900"/>
          <p14:tracePt t="218909" x="2170113" y="4924425"/>
          <p14:tracePt t="218950" x="2224088" y="4924425"/>
          <p14:tracePt t="218957" x="2279650" y="4906963"/>
          <p14:tracePt t="218965" x="2360613" y="4878388"/>
          <p14:tracePt t="218973" x="2425700" y="4860925"/>
          <p14:tracePt t="218982" x="2452688" y="4860925"/>
          <p14:tracePt t="218989" x="2498725" y="4841875"/>
          <p14:tracePt t="218998" x="2516188" y="4841875"/>
          <p14:tracePt t="219005" x="2552700" y="4841875"/>
          <p14:tracePt t="219016" x="2598738" y="4841875"/>
          <p14:tracePt t="219021" x="2652713" y="4841875"/>
          <p14:tracePt t="219032" x="2689225" y="4841875"/>
          <p14:tracePt t="219037" x="2762250" y="4841875"/>
          <p14:tracePt t="219045" x="2817813" y="4841875"/>
          <p14:tracePt t="219053" x="2889250" y="4841875"/>
          <p14:tracePt t="219061" x="2971800" y="4878388"/>
          <p14:tracePt t="219069" x="3081338" y="4887913"/>
          <p14:tracePt t="219077" x="3154363" y="4906963"/>
          <p14:tracePt t="219085" x="3290888" y="4933950"/>
          <p14:tracePt t="219093" x="3309938" y="4933950"/>
          <p14:tracePt t="219101" x="3409950" y="4943475"/>
          <p14:tracePt t="219110" x="3482975" y="4943475"/>
          <p14:tracePt t="219117" x="3536950" y="4960938"/>
          <p14:tracePt t="219125" x="3600450" y="4960938"/>
          <p14:tracePt t="219133" x="3656013" y="4960938"/>
          <p14:tracePt t="219142" x="3692525" y="4960938"/>
          <p14:tracePt t="219149" x="3746500" y="4960938"/>
          <p14:tracePt t="219157" x="3802063" y="4960938"/>
          <p14:tracePt t="219167" x="3846513" y="4960938"/>
          <p14:tracePt t="219173" x="3892550" y="4943475"/>
          <p14:tracePt t="219182" x="3919538" y="4943475"/>
          <p14:tracePt t="219189" x="3938588" y="4933950"/>
          <p14:tracePt t="219205" x="3984625" y="4924425"/>
          <p14:tracePt t="219215" x="4011613" y="4924425"/>
          <p14:tracePt t="219221" x="4021138" y="4924425"/>
          <p14:tracePt t="219237" x="4048125" y="4933950"/>
          <p14:tracePt t="219246" x="4065588" y="4933950"/>
          <p14:tracePt t="219253" x="4102100" y="4951413"/>
          <p14:tracePt t="219261" x="4121150" y="4951413"/>
          <p14:tracePt t="219269" x="4157663" y="4970463"/>
          <p14:tracePt t="219277" x="4202113" y="4997450"/>
          <p14:tracePt t="219285" x="4267200" y="5024438"/>
          <p14:tracePt t="219293" x="4321175" y="5080000"/>
          <p14:tracePt t="219301" x="4384675" y="5116513"/>
          <p14:tracePt t="219309" x="4440238" y="5126038"/>
          <p14:tracePt t="219318" x="4467225" y="5143500"/>
          <p14:tracePt t="219325" x="4530725" y="5170488"/>
          <p14:tracePt t="219333" x="4567238" y="5180013"/>
          <p14:tracePt t="219341" x="4613275" y="5189538"/>
          <p14:tracePt t="219350" x="4659313" y="5197475"/>
          <p14:tracePt t="219360" x="4686300" y="5226050"/>
          <p14:tracePt t="219370" x="4703763" y="5226050"/>
          <p14:tracePt t="219373" x="4730750" y="5226050"/>
          <p14:tracePt t="219382" x="4759325" y="5226050"/>
          <p14:tracePt t="219390" x="4803775" y="5226050"/>
          <p14:tracePt t="219398" x="4832350" y="5226050"/>
          <p14:tracePt t="219405" x="4876800" y="5226050"/>
          <p14:tracePt t="219415" x="4913313" y="5226050"/>
          <p14:tracePt t="219421" x="4932363" y="5226050"/>
          <p14:tracePt t="219431" x="4959350" y="5226050"/>
          <p14:tracePt t="219437" x="4968875" y="5226050"/>
          <p14:tracePt t="219463" x="4986338" y="5226050"/>
          <p14:tracePt t="219469" x="5014913" y="5226050"/>
          <p14:tracePt t="219486" x="5022850" y="5226050"/>
          <p14:tracePt t="219493" x="5041900" y="5226050"/>
          <p14:tracePt t="219887" x="5049838" y="5226050"/>
          <p14:tracePt t="219893" x="5122863" y="5226050"/>
          <p14:tracePt t="219901" x="5214938" y="5226050"/>
          <p14:tracePt t="219909" x="5324475" y="5216525"/>
          <p14:tracePt t="219918" x="5414963" y="5207000"/>
          <p14:tracePt t="219925" x="5478463" y="5189538"/>
          <p14:tracePt t="219934" x="5534025" y="5189538"/>
          <p14:tracePt t="219941" x="5561013" y="5170488"/>
          <p14:tracePt t="219949" x="5570538" y="5170488"/>
          <p14:tracePt t="219957" x="5597525" y="5160963"/>
          <p14:tracePt t="219975" x="5607050" y="5160963"/>
          <p14:tracePt t="220358" x="5616575" y="5133975"/>
          <p14:tracePt t="220366" x="5643563" y="5116513"/>
          <p14:tracePt t="220373" x="5716588" y="5106988"/>
          <p14:tracePt t="220381" x="5761038" y="5089525"/>
          <p14:tracePt t="220389" x="5789613" y="5070475"/>
          <p14:tracePt t="220773" x="5797550" y="5053013"/>
          <p14:tracePt t="220781" x="5797550" y="4970463"/>
          <p14:tracePt t="220789" x="5797550" y="4914900"/>
          <p14:tracePt t="220797" x="5797550" y="4841875"/>
          <p14:tracePt t="220805" x="5797550" y="4797425"/>
          <p14:tracePt t="220815" x="5797550" y="4714875"/>
          <p14:tracePt t="220821" x="5797550" y="4641850"/>
          <p14:tracePt t="220832" x="5797550" y="4551363"/>
          <p14:tracePt t="220837" x="5797550" y="4478338"/>
          <p14:tracePt t="220846" x="5797550" y="4376738"/>
          <p14:tracePt t="220853" x="5797550" y="4268788"/>
          <p14:tracePt t="220861" x="5797550" y="4232275"/>
          <p14:tracePt t="220869" x="5797550" y="4149725"/>
          <p14:tracePt t="220886" x="5797550" y="3967163"/>
          <p14:tracePt t="220893" x="5816600" y="3867150"/>
          <p14:tracePt t="220901" x="5816600" y="3757613"/>
          <p14:tracePt t="220909" x="5826125" y="3684588"/>
          <p14:tracePt t="220917" x="5826125" y="3611563"/>
          <p14:tracePt t="220925" x="5826125" y="3519488"/>
          <p14:tracePt t="220933" x="5826125" y="3438525"/>
          <p14:tracePt t="220941" x="5826125" y="3382963"/>
          <p14:tracePt t="220949" x="5826125" y="3346450"/>
          <p14:tracePt t="220957" x="5826125" y="3292475"/>
          <p14:tracePt t="220965" x="5826125" y="3246438"/>
          <p14:tracePt t="220973" x="5826125" y="3219450"/>
          <p14:tracePt t="220981" x="5826125" y="3182938"/>
          <p14:tracePt t="220989" x="5826125" y="3136900"/>
          <p14:tracePt t="220998" x="5826125" y="3109913"/>
          <p14:tracePt t="221005" x="5826125" y="3063875"/>
          <p14:tracePt t="221015" x="5826125" y="3027363"/>
          <p14:tracePt t="221021" x="5826125" y="2982913"/>
          <p14:tracePt t="221032" x="5826125" y="2963863"/>
          <p14:tracePt t="221037" x="5826125" y="2936875"/>
          <p14:tracePt t="221046" x="5826125" y="2909888"/>
          <p14:tracePt t="221053" x="5826125" y="2881313"/>
          <p14:tracePt t="221061" x="5826125" y="2836863"/>
          <p14:tracePt t="221069" x="5797550" y="2790825"/>
          <p14:tracePt t="221077" x="5797550" y="2754313"/>
          <p14:tracePt t="221085" x="5797550" y="2708275"/>
          <p14:tracePt t="221094" x="5797550" y="2671763"/>
          <p14:tracePt t="221101" x="5789613" y="2625725"/>
          <p14:tracePt t="221110" x="5780088" y="2598738"/>
          <p14:tracePt t="221119" x="5761038" y="2554288"/>
          <p14:tracePt t="221125" x="5761038" y="2517775"/>
          <p14:tracePt t="221133" x="5761038" y="2489200"/>
          <p14:tracePt t="221142" x="5753100" y="2471738"/>
          <p14:tracePt t="221149" x="5753100" y="2452688"/>
          <p14:tracePt t="221159" x="5753100" y="2435225"/>
          <p14:tracePt t="221165" x="5753100" y="2416175"/>
          <p14:tracePt t="221175" x="5753100" y="2408238"/>
          <p14:tracePt t="221190" x="5753100" y="2379663"/>
          <p14:tracePt t="221203" x="5743575" y="2362200"/>
          <p14:tracePt t="221206" x="5743575" y="2335213"/>
          <p14:tracePt t="221216" x="5743575" y="2306638"/>
          <p14:tracePt t="221222" x="5743575" y="2289175"/>
          <p14:tracePt t="221232" x="5743575" y="2243138"/>
          <p14:tracePt t="221237" x="5743575" y="2225675"/>
          <p14:tracePt t="221245" x="5743575" y="2197100"/>
          <p14:tracePt t="221254" x="5743575" y="2170113"/>
          <p14:tracePt t="221261" x="5743575" y="2143125"/>
          <p14:tracePt t="221269" x="5743575" y="2097088"/>
          <p14:tracePt t="221277" x="5743575" y="2079625"/>
          <p14:tracePt t="221285" x="5743575" y="2052638"/>
          <p14:tracePt t="221293" x="5743575" y="2043113"/>
          <p14:tracePt t="221301" x="5743575" y="2033588"/>
          <p14:tracePt t="221309" x="5743575" y="2006600"/>
          <p14:tracePt t="221325" x="5743575" y="1997075"/>
          <p14:tracePt t="221341" x="5743575" y="1987550"/>
          <p14:tracePt t="221398" x="5743575" y="1970088"/>
          <p14:tracePt t="221669" x="5724525" y="1960563"/>
          <p14:tracePt t="221677" x="5707063" y="1960563"/>
          <p14:tracePt t="221685" x="5670550" y="1960563"/>
          <p14:tracePt t="221695" x="5653088" y="1960563"/>
          <p14:tracePt t="221706" x="5643563" y="1960563"/>
          <p14:tracePt t="221711" x="5607050" y="1960563"/>
          <p14:tracePt t="221720" x="5570538" y="1960563"/>
          <p14:tracePt t="221726" x="5524500" y="1960563"/>
          <p14:tracePt t="221735" x="5470525" y="1960563"/>
          <p14:tracePt t="221741" x="5414963" y="1979613"/>
          <p14:tracePt t="221749" x="5341938" y="1979613"/>
          <p14:tracePt t="221757" x="5278438" y="1987550"/>
          <p14:tracePt t="221767" x="5241925" y="1987550"/>
          <p14:tracePt t="221773" x="5205413" y="2006600"/>
          <p14:tracePt t="221782" x="5187950" y="2006600"/>
          <p14:tracePt t="221791" x="5168900" y="2006600"/>
          <p14:tracePt t="221803" x="5141913" y="2024063"/>
          <p14:tracePt t="221806" x="5132388" y="2024063"/>
          <p14:tracePt t="221818" x="5114925" y="2024063"/>
          <p14:tracePt t="221822" x="5059363" y="2024063"/>
          <p14:tracePt t="221834" x="4986338" y="2024063"/>
          <p14:tracePt t="221837" x="4895850" y="2024063"/>
          <p14:tracePt t="221845" x="4767263" y="2024063"/>
          <p14:tracePt t="221853" x="4676775" y="2024063"/>
          <p14:tracePt t="221861" x="4622800" y="2024063"/>
          <p14:tracePt t="221869" x="4567238" y="2024063"/>
          <p14:tracePt t="221878" x="4503738" y="2024063"/>
          <p14:tracePt t="221900" x="4413250" y="2024063"/>
          <p14:tracePt t="221902" x="4357688" y="2024063"/>
          <p14:tracePt t="221909" x="4340225" y="2016125"/>
          <p14:tracePt t="221917" x="4303713" y="2006600"/>
          <p14:tracePt t="221933" x="4267200" y="2006600"/>
          <p14:tracePt t="221942" x="4248150" y="2006600"/>
          <p14:tracePt t="221949" x="4202113" y="2006600"/>
          <p14:tracePt t="221957" x="4148138" y="1997075"/>
          <p14:tracePt t="221966" x="4094163" y="1987550"/>
          <p14:tracePt t="221973" x="4029075" y="1987550"/>
          <p14:tracePt t="221982" x="3992563" y="1987550"/>
          <p14:tracePt t="221989" x="3948113" y="1960563"/>
          <p14:tracePt t="221998" x="3902075" y="1951038"/>
          <p14:tracePt t="222005" x="3892550" y="1951038"/>
          <p14:tracePt t="222015" x="3875088" y="1951038"/>
          <p14:tracePt t="222021" x="3838575" y="1943100"/>
          <p14:tracePt t="222032" x="3819525" y="1943100"/>
          <p14:tracePt t="222037" x="3783013" y="1943100"/>
          <p14:tracePt t="222045" x="3756025" y="1943100"/>
          <p14:tracePt t="222053" x="3702050" y="1943100"/>
          <p14:tracePt t="222061" x="3692525" y="1943100"/>
          <p14:tracePt t="222069" x="3646488" y="1943100"/>
          <p14:tracePt t="222077" x="3582988" y="1943100"/>
          <p14:tracePt t="222085" x="3527425" y="1933575"/>
          <p14:tracePt t="222094" x="3473450" y="1933575"/>
          <p14:tracePt t="222101" x="3436938" y="1906588"/>
          <p14:tracePt t="222110" x="3409950" y="1906588"/>
          <p14:tracePt t="222117" x="3390900" y="1897063"/>
          <p14:tracePt t="222125" x="3382963" y="1897063"/>
          <p14:tracePt t="222134" x="3373438" y="1897063"/>
          <p14:tracePt t="222197" x="3363913" y="1897063"/>
          <p14:tracePt t="222206" x="3346450" y="1897063"/>
          <p14:tracePt t="222213" x="3336925" y="1897063"/>
          <p14:tracePt t="222221" x="3327400" y="1897063"/>
          <p14:tracePt t="222246" x="3317875" y="1897063"/>
          <p14:tracePt t="222293" x="3309938" y="1887538"/>
          <p14:tracePt t="222489" x="3309938" y="1897063"/>
          <p14:tracePt t="222501" x="3309938" y="1914525"/>
          <p14:tracePt t="222509" x="3309938" y="1960563"/>
          <p14:tracePt t="222517" x="3309938" y="1997075"/>
          <p14:tracePt t="222525" x="3309938" y="2043113"/>
          <p14:tracePt t="222533" x="3309938" y="2070100"/>
          <p14:tracePt t="222541" x="3309938" y="2106613"/>
          <p14:tracePt t="222549" x="3300413" y="2170113"/>
          <p14:tracePt t="222557" x="3281363" y="2206625"/>
          <p14:tracePt t="222566" x="3273425" y="2252663"/>
          <p14:tracePt t="222574" x="3263900" y="2279650"/>
          <p14:tracePt t="222582" x="3227388" y="2316163"/>
          <p14:tracePt t="222589" x="3227388" y="2325688"/>
          <p14:tracePt t="222598" x="3227388" y="2352675"/>
          <p14:tracePt t="222614" x="3217863" y="2362200"/>
          <p14:tracePt t="222877" x="3217863" y="2389188"/>
          <p14:tracePt t="222886" x="3217863" y="2408238"/>
          <p14:tracePt t="222893" x="3208338" y="2435225"/>
          <p14:tracePt t="222901" x="3208338" y="2452688"/>
          <p14:tracePt t="222909" x="3190875" y="2489200"/>
          <p14:tracePt t="222917" x="3190875" y="2498725"/>
          <p14:tracePt t="222925" x="3181350" y="2517775"/>
          <p14:tracePt t="222941" x="3181350" y="2525713"/>
          <p14:tracePt t="222949" x="3181350" y="2535238"/>
          <p14:tracePt t="222965" x="3181350" y="2554288"/>
          <p14:tracePt t="223871" x="3181350" y="2544763"/>
          <p14:tracePt t="223886" x="3181350" y="2535238"/>
          <p14:tracePt t="223934" x="3181350" y="2517775"/>
          <p14:tracePt t="224326" x="3181350" y="2508250"/>
          <p14:tracePt t="224343" x="3181350" y="2498725"/>
          <p14:tracePt t="224358" x="3181350" y="2489200"/>
          <p14:tracePt t="224365" x="3181350" y="2471738"/>
          <p14:tracePt t="224375" x="3190875" y="2471738"/>
          <p14:tracePt t="224941" x="3190875" y="2462213"/>
          <p14:tracePt t="228349" x="3190875" y="2435225"/>
          <p14:tracePt t="228365" x="3190875" y="2362200"/>
          <p14:tracePt t="228373" x="3200400" y="2316163"/>
          <p14:tracePt t="228381" x="3208338" y="2298700"/>
          <p14:tracePt t="228694" x="3208338" y="2316163"/>
          <p14:tracePt t="228701" x="3208338" y="2362200"/>
          <p14:tracePt t="228709" x="3181350" y="2416175"/>
          <p14:tracePt t="228717" x="3171825" y="2462213"/>
          <p14:tracePt t="228725" x="3171825" y="2508250"/>
          <p14:tracePt t="228733" x="3171825" y="2535238"/>
          <p14:tracePt t="228741" x="3163888" y="2562225"/>
          <p14:tracePt t="228749" x="3154363" y="2608263"/>
          <p14:tracePt t="228757" x="3154363" y="2635250"/>
          <p14:tracePt t="228767" x="3154363" y="2671763"/>
          <p14:tracePt t="228773" x="3154363" y="2717800"/>
          <p14:tracePt t="228783" x="3127375" y="2771775"/>
          <p14:tracePt t="228790" x="3117850" y="2817813"/>
          <p14:tracePt t="228802" x="3117850" y="2873375"/>
          <p14:tracePt t="228807" x="3117850" y="2927350"/>
          <p14:tracePt t="228818" x="3117850" y="2982913"/>
          <p14:tracePt t="228822" x="3136900" y="3063875"/>
          <p14:tracePt t="228832" x="3163888" y="3127375"/>
          <p14:tracePt t="228838" x="3200400" y="3209925"/>
          <p14:tracePt t="228848" x="3217863" y="3319463"/>
          <p14:tracePt t="228853" x="3227388" y="3411538"/>
          <p14:tracePt t="228865" x="3254375" y="3529013"/>
          <p14:tracePt t="228869" x="3281363" y="3621088"/>
          <p14:tracePt t="228877" x="3300413" y="3730625"/>
          <p14:tracePt t="228899" x="3363913" y="3911600"/>
          <p14:tracePt t="228901" x="3409950" y="4003675"/>
          <p14:tracePt t="228909" x="3409950" y="4040188"/>
          <p14:tracePt t="228917" x="3419475" y="4076700"/>
          <p14:tracePt t="228926" x="3436938" y="4159250"/>
          <p14:tracePt t="228933" x="3473450" y="4249738"/>
          <p14:tracePt t="228941" x="3473450" y="4313238"/>
          <p14:tracePt t="228949" x="3482975" y="4349750"/>
          <p14:tracePt t="228957" x="3482975" y="4376738"/>
          <p14:tracePt t="228965" x="3482975" y="4413250"/>
          <p14:tracePt t="228973" x="3482975" y="4432300"/>
          <p14:tracePt t="228981" x="3482975" y="4459288"/>
          <p14:tracePt t="228989" x="3482975" y="4468813"/>
          <p14:tracePt t="229005" x="3482975" y="4478338"/>
          <p14:tracePt t="229021" x="3482975" y="4495800"/>
          <p14:tracePt t="229031" x="3490913" y="4505325"/>
          <p14:tracePt t="229093" x="3490913" y="4514850"/>
          <p14:tracePt t="229109" x="3473450" y="4541838"/>
          <p14:tracePt t="229117" x="3455988" y="4568825"/>
          <p14:tracePt t="229125" x="3409950" y="4605338"/>
          <p14:tracePt t="229133" x="3382963" y="4624388"/>
          <p14:tracePt t="229141" x="3346450" y="4668838"/>
          <p14:tracePt t="229149" x="3327400" y="4678363"/>
          <p14:tracePt t="229157" x="3290888" y="4714875"/>
          <p14:tracePt t="229165" x="3263900" y="4741863"/>
          <p14:tracePt t="229175" x="3244850" y="4760913"/>
          <p14:tracePt t="229183" x="3236913" y="4768850"/>
          <p14:tracePt t="229189" x="3236913" y="4778375"/>
          <p14:tracePt t="229198" x="3217863" y="4797425"/>
          <p14:tracePt t="229205" x="3217863" y="4805363"/>
          <p14:tracePt t="229214" x="3208338" y="4824413"/>
          <p14:tracePt t="229221" x="3200400" y="4824413"/>
          <p14:tracePt t="229232" x="3200400" y="4833938"/>
          <p14:tracePt t="229237" x="3200400" y="4851400"/>
          <p14:tracePt t="229247" x="3190875" y="4860925"/>
          <p14:tracePt t="229254" x="3181350" y="4860925"/>
          <p14:tracePt t="229269" x="3163888" y="4887913"/>
          <p14:tracePt t="229279" x="3163888" y="4897438"/>
          <p14:tracePt t="229294" x="3154363" y="4906963"/>
          <p14:tracePt t="229445" x="3136900" y="4914900"/>
          <p14:tracePt t="229453" x="3117850" y="4933950"/>
          <p14:tracePt t="229462" x="3100388" y="4943475"/>
          <p14:tracePt t="229469" x="3090863" y="4951413"/>
          <p14:tracePt t="229477" x="3063875" y="4979988"/>
          <p14:tracePt t="229486" x="3044825" y="4987925"/>
          <p14:tracePt t="229494" x="3027363" y="5006975"/>
          <p14:tracePt t="229502" x="3008313" y="5006975"/>
          <p14:tracePt t="229510" x="2990850" y="5024438"/>
          <p14:tracePt t="229646" x="2981325" y="5033963"/>
          <p14:tracePt t="229653" x="2962275" y="5043488"/>
          <p14:tracePt t="229661" x="2954338" y="5043488"/>
          <p14:tracePt t="229669" x="2935288" y="5053013"/>
          <p14:tracePt t="230013" x="2908300" y="5033963"/>
          <p14:tracePt t="230021" x="2889250" y="4970463"/>
          <p14:tracePt t="230029" x="2871788" y="4906963"/>
          <p14:tracePt t="230037" x="2835275" y="4841875"/>
          <p14:tracePt t="230048" x="2808288" y="4778375"/>
          <p14:tracePt t="230053" x="2781300" y="4697413"/>
          <p14:tracePt t="230064" x="2752725" y="4641850"/>
          <p14:tracePt t="230069" x="2744788" y="4578350"/>
          <p14:tracePt t="230077" x="2716213" y="4486275"/>
          <p14:tracePt t="230085" x="2716213" y="4405313"/>
          <p14:tracePt t="230093" x="2698750" y="4313238"/>
          <p14:tracePt t="230101" x="2698750" y="4203700"/>
          <p14:tracePt t="230109" x="2689225" y="4094163"/>
          <p14:tracePt t="230117" x="2689225" y="3967163"/>
          <p14:tracePt t="230125" x="2689225" y="3840163"/>
          <p14:tracePt t="230133" x="2689225" y="3767138"/>
          <p14:tracePt t="230141" x="2689225" y="3621088"/>
          <p14:tracePt t="230149" x="2689225" y="3565525"/>
          <p14:tracePt t="230157" x="2689225" y="3419475"/>
          <p14:tracePt t="230165" x="2689225" y="3292475"/>
          <p14:tracePt t="230173" x="2689225" y="3200400"/>
          <p14:tracePt t="230181" x="2689225" y="3082925"/>
          <p14:tracePt t="230190" x="2698750" y="3046413"/>
          <p14:tracePt t="230198" x="2725738" y="2963863"/>
          <p14:tracePt t="230205" x="2735263" y="2917825"/>
          <p14:tracePt t="230215" x="2735263" y="2844800"/>
          <p14:tracePt t="230221" x="2762250" y="2800350"/>
          <p14:tracePt t="230231" x="2762250" y="2771775"/>
          <p14:tracePt t="230237" x="2762250" y="2744788"/>
          <p14:tracePt t="230248" x="2762250" y="2735263"/>
          <p14:tracePt t="230253" x="2762250" y="2727325"/>
          <p14:tracePt t="230264" x="2762250" y="2708275"/>
          <p14:tracePt t="230269" x="2762250" y="2698750"/>
          <p14:tracePt t="230277" x="2762250" y="2690813"/>
          <p14:tracePt t="230294" x="2771775" y="2654300"/>
          <p14:tracePt t="230317" x="2781300" y="2635250"/>
          <p14:tracePt t="230341" x="2781300" y="2617788"/>
          <p14:tracePt t="230349" x="2789238" y="2608263"/>
          <p14:tracePt t="230357" x="2808288" y="2598738"/>
          <p14:tracePt t="230373" x="2817813" y="2562225"/>
          <p14:tracePt t="230389" x="2825750" y="2554288"/>
          <p14:tracePt t="230398" x="2835275" y="2544763"/>
          <p14:tracePt t="230414" x="2844800" y="2517775"/>
          <p14:tracePt t="230430" x="2852738" y="2517775"/>
          <p14:tracePt t="230447" x="2852738" y="2508250"/>
          <p14:tracePt t="230453" x="2862263" y="2498725"/>
          <p14:tracePt t="230464" x="2889250" y="2471738"/>
          <p14:tracePt t="230469" x="2908300" y="2452688"/>
          <p14:tracePt t="230477" x="2944813" y="2416175"/>
          <p14:tracePt t="230485" x="2962275" y="2398713"/>
          <p14:tracePt t="230493" x="2998788" y="2352675"/>
          <p14:tracePt t="230501" x="3008313" y="2343150"/>
          <p14:tracePt t="230509" x="3035300" y="2316163"/>
          <p14:tracePt t="230525" x="3081338" y="2279650"/>
          <p14:tracePt t="230534" x="3100388" y="2270125"/>
          <p14:tracePt t="230541" x="3127375" y="2262188"/>
          <p14:tracePt t="230549" x="3144838" y="2233613"/>
          <p14:tracePt t="230557" x="3181350" y="2225675"/>
          <p14:tracePt t="230566" x="3200400" y="2216150"/>
          <p14:tracePt t="230573" x="3208338" y="2206625"/>
          <p14:tracePt t="230582" x="3236913" y="2189163"/>
          <p14:tracePt t="230589" x="3236913" y="2179638"/>
          <p14:tracePt t="230598" x="3244850" y="2179638"/>
          <p14:tracePt t="230605" x="3273425" y="2170113"/>
          <p14:tracePt t="230615" x="3290888" y="2160588"/>
          <p14:tracePt t="230621" x="3309938" y="2160588"/>
          <p14:tracePt t="230630" x="3336925" y="2152650"/>
          <p14:tracePt t="230637" x="3354388" y="2143125"/>
          <p14:tracePt t="230648" x="3382963" y="2133600"/>
          <p14:tracePt t="230653" x="3409950" y="2133600"/>
          <p14:tracePt t="230663" x="3427413" y="2133600"/>
          <p14:tracePt t="230669" x="3436938" y="2133600"/>
          <p14:tracePt t="230677" x="3446463" y="2125663"/>
          <p14:tracePt t="230686" x="3455988" y="2125663"/>
          <p14:tracePt t="230693" x="3473450" y="2125663"/>
          <p14:tracePt t="230701" x="3500438" y="2125663"/>
          <p14:tracePt t="230709" x="3519488" y="2125663"/>
          <p14:tracePt t="230717" x="3573463" y="2125663"/>
          <p14:tracePt t="230725" x="3619500" y="2125663"/>
          <p14:tracePt t="230733" x="3673475" y="2125663"/>
          <p14:tracePt t="230741" x="3709988" y="2125663"/>
          <p14:tracePt t="230749" x="3765550" y="2125663"/>
          <p14:tracePt t="230758" x="3810000" y="2116138"/>
          <p14:tracePt t="230765" x="3865563" y="2116138"/>
          <p14:tracePt t="230773" x="3892550" y="2089150"/>
          <p14:tracePt t="230782" x="3984625" y="2079625"/>
          <p14:tracePt t="230789" x="4038600" y="2070100"/>
          <p14:tracePt t="230799" x="4065588" y="2060575"/>
          <p14:tracePt t="230805" x="4129088" y="2052638"/>
          <p14:tracePt t="230815" x="4148138" y="2033588"/>
          <p14:tracePt t="230822" x="4165600" y="2024063"/>
          <p14:tracePt t="230834" x="4194175" y="2024063"/>
          <p14:tracePt t="230837" x="4202113" y="2024063"/>
          <p14:tracePt t="230849" x="4221163" y="2024063"/>
          <p14:tracePt t="230861" x="4238625" y="2024063"/>
          <p14:tracePt t="230902" x="4257675" y="2024063"/>
          <p14:tracePt t="230910" x="4311650" y="2024063"/>
          <p14:tracePt t="230919" x="4357688" y="2024063"/>
          <p14:tracePt t="230926" x="4421188" y="2024063"/>
          <p14:tracePt t="230934" x="4476750" y="2024063"/>
          <p14:tracePt t="230942" x="4540250" y="2024063"/>
          <p14:tracePt t="230949" x="4594225" y="2024063"/>
          <p14:tracePt t="230958" x="4659313" y="2033588"/>
          <p14:tracePt t="230965" x="4695825" y="2043113"/>
          <p14:tracePt t="230974" x="4749800" y="2043113"/>
          <p14:tracePt t="230982" x="4832350" y="2043113"/>
          <p14:tracePt t="230989" x="4868863" y="2043113"/>
          <p14:tracePt t="230998" x="4922838" y="2043113"/>
          <p14:tracePt t="231006" x="4978400" y="2043113"/>
          <p14:tracePt t="231015" x="4986338" y="2043113"/>
          <p14:tracePt t="231021" x="5005388" y="2043113"/>
          <p14:tracePt t="231032" x="5014913" y="2043113"/>
          <p14:tracePt t="231086" x="5022850" y="2043113"/>
          <p14:tracePt t="231118" x="5049838" y="2043113"/>
          <p14:tracePt t="231126" x="5078413" y="2043113"/>
          <p14:tracePt t="231134" x="5114925" y="2043113"/>
          <p14:tracePt t="231142" x="5159375" y="2033588"/>
          <p14:tracePt t="231149" x="5187950" y="2033588"/>
          <p14:tracePt t="231157" x="5214938" y="2033588"/>
          <p14:tracePt t="231165" x="5241925" y="2033588"/>
          <p14:tracePt t="231173" x="5278438" y="2033588"/>
          <p14:tracePt t="231181" x="5297488" y="2033588"/>
          <p14:tracePt t="231549" x="5305425" y="2033588"/>
          <p14:tracePt t="231557" x="5324475" y="2033588"/>
          <p14:tracePt t="231565" x="5368925" y="2033588"/>
          <p14:tracePt t="231573" x="5451475" y="2033588"/>
          <p14:tracePt t="231581" x="5478463" y="2033588"/>
          <p14:tracePt t="231589" x="5507038" y="2033588"/>
          <p14:tracePt t="231598" x="5524500" y="2033588"/>
          <p14:tracePt t="231605" x="5534025" y="2043113"/>
          <p14:tracePt t="231614" x="5543550" y="2043113"/>
          <p14:tracePt t="231693" x="5561013" y="2043113"/>
          <p14:tracePt t="231701" x="5570538" y="2043113"/>
          <p14:tracePt t="231709" x="5580063" y="2043113"/>
          <p14:tracePt t="231717" x="5588000" y="2043113"/>
          <p14:tracePt t="231725" x="5597525" y="2043113"/>
          <p14:tracePt t="231749" x="5607050" y="2043113"/>
          <p14:tracePt t="231805" x="5624513" y="2043113"/>
          <p14:tracePt t="231813" x="5634038" y="2052638"/>
          <p14:tracePt t="232053" x="5643563" y="2060575"/>
          <p14:tracePt t="232061" x="5643563" y="2070100"/>
          <p14:tracePt t="232069" x="5643563" y="2079625"/>
          <p14:tracePt t="232077" x="5661025" y="2116138"/>
          <p14:tracePt t="232085" x="5680075" y="2143125"/>
          <p14:tracePt t="232093" x="5688013" y="2170113"/>
          <p14:tracePt t="232101" x="5707063" y="2206625"/>
          <p14:tracePt t="232109" x="5716588" y="2233613"/>
          <p14:tracePt t="232117" x="5753100" y="2270125"/>
          <p14:tracePt t="232125" x="5770563" y="2298700"/>
          <p14:tracePt t="232133" x="5807075" y="2343150"/>
          <p14:tracePt t="232141" x="5816600" y="2352675"/>
          <p14:tracePt t="232150" x="5843588" y="2379663"/>
          <p14:tracePt t="232157" x="5862638" y="2398713"/>
          <p14:tracePt t="232166" x="5889625" y="2444750"/>
          <p14:tracePt t="232173" x="5899150" y="2452688"/>
          <p14:tracePt t="232182" x="5943600" y="2481263"/>
          <p14:tracePt t="232190" x="5972175" y="2498725"/>
          <p14:tracePt t="232197" x="5999163" y="2517775"/>
          <p14:tracePt t="232205" x="6035675" y="2554288"/>
          <p14:tracePt t="232214" x="6062663" y="2571750"/>
          <p14:tracePt t="232221" x="6099175" y="2598738"/>
          <p14:tracePt t="232231" x="6116638" y="2625725"/>
          <p14:tracePt t="232237" x="6145213" y="2654300"/>
          <p14:tracePt t="232247" x="6162675" y="2681288"/>
          <p14:tracePt t="232253" x="6189663" y="2708275"/>
          <p14:tracePt t="232264" x="6199188" y="2735263"/>
          <p14:tracePt t="232269" x="6208713" y="2754313"/>
          <p14:tracePt t="232277" x="6218238" y="2781300"/>
          <p14:tracePt t="232285" x="6218238" y="2800350"/>
          <p14:tracePt t="232293" x="6235700" y="2836863"/>
          <p14:tracePt t="232301" x="6245225" y="2836863"/>
          <p14:tracePt t="232309" x="6254750" y="2873375"/>
          <p14:tracePt t="232317" x="6254750" y="2881313"/>
          <p14:tracePt t="232325" x="6262688" y="2909888"/>
          <p14:tracePt t="232333" x="6281738" y="2946400"/>
          <p14:tracePt t="232341" x="6281738" y="2954338"/>
          <p14:tracePt t="232349" x="6281738" y="2990850"/>
          <p14:tracePt t="232357" x="6291263" y="3027363"/>
          <p14:tracePt t="232366" x="6291263" y="3036888"/>
          <p14:tracePt t="232373" x="6299200" y="3063875"/>
          <p14:tracePt t="232381" x="6308725" y="3119438"/>
          <p14:tracePt t="232389" x="6335713" y="3182938"/>
          <p14:tracePt t="232398" x="6345238" y="3228975"/>
          <p14:tracePt t="232405" x="6362700" y="3282950"/>
          <p14:tracePt t="232414" x="6391275" y="3328988"/>
          <p14:tracePt t="232422" x="6408738" y="3375025"/>
          <p14:tracePt t="232431" x="6418263" y="3419475"/>
          <p14:tracePt t="232437" x="6427788" y="3475038"/>
          <p14:tracePt t="232448" x="6454775" y="3556000"/>
          <p14:tracePt t="232453" x="6464300" y="3611563"/>
          <p14:tracePt t="232465" x="6472238" y="3657600"/>
          <p14:tracePt t="232469" x="6491288" y="3711575"/>
          <p14:tracePt t="232477" x="6491288" y="3794125"/>
          <p14:tracePt t="232485" x="6491288" y="3830638"/>
          <p14:tracePt t="232502" x="6508750" y="3930650"/>
          <p14:tracePt t="232509" x="6508750" y="4003675"/>
          <p14:tracePt t="232517" x="6508750" y="4049713"/>
          <p14:tracePt t="232525" x="6508750" y="4103688"/>
          <p14:tracePt t="232533" x="6508750" y="4140200"/>
          <p14:tracePt t="232541" x="6508750" y="4213225"/>
          <p14:tracePt t="232549" x="6508750" y="4222750"/>
          <p14:tracePt t="232557" x="6508750" y="4259263"/>
          <p14:tracePt t="232573" x="6508750" y="4286250"/>
          <p14:tracePt t="232581" x="6508750" y="4303713"/>
          <p14:tracePt t="232589" x="6508750" y="4332288"/>
          <p14:tracePt t="232597" x="6508750" y="4349750"/>
          <p14:tracePt t="232605" x="6508750" y="4386263"/>
          <p14:tracePt t="232614" x="6500813" y="4405313"/>
          <p14:tracePt t="232621" x="6491288" y="4422775"/>
          <p14:tracePt t="232633" x="6472238" y="4459288"/>
          <p14:tracePt t="232637" x="6464300" y="4495800"/>
          <p14:tracePt t="232648" x="6445250" y="4514850"/>
          <p14:tracePt t="232653" x="6435725" y="4541838"/>
          <p14:tracePt t="232666" x="6427788" y="4559300"/>
          <p14:tracePt t="232669" x="6408738" y="4578350"/>
          <p14:tracePt t="232678" x="6399213" y="4595813"/>
          <p14:tracePt t="232685" x="6391275" y="4614863"/>
          <p14:tracePt t="232693" x="6372225" y="4651375"/>
          <p14:tracePt t="232701" x="6362700" y="4660900"/>
          <p14:tracePt t="232709" x="6354763" y="4687888"/>
          <p14:tracePt t="232717" x="6345238" y="4687888"/>
          <p14:tracePt t="232725" x="6335713" y="4705350"/>
          <p14:tracePt t="232733" x="6291263" y="4741863"/>
          <p14:tracePt t="232741" x="6262688" y="4760913"/>
          <p14:tracePt t="232749" x="6235700" y="4797425"/>
          <p14:tracePt t="232757" x="6181725" y="4833938"/>
          <p14:tracePt t="232766" x="6153150" y="4860925"/>
          <p14:tracePt t="232773" x="6108700" y="4887913"/>
          <p14:tracePt t="232782" x="6062663" y="4906963"/>
          <p14:tracePt t="232789" x="6043613" y="4914900"/>
          <p14:tracePt t="232798" x="6016625" y="4924425"/>
          <p14:tracePt t="232805" x="5980113" y="4960938"/>
          <p14:tracePt t="232814" x="5972175" y="4960938"/>
          <p14:tracePt t="232821" x="5953125" y="4970463"/>
          <p14:tracePt t="232833" x="5935663" y="4987925"/>
          <p14:tracePt t="232837" x="5916613" y="5006975"/>
          <p14:tracePt t="232847" x="5889625" y="5024438"/>
          <p14:tracePt t="232860" x="5843588" y="5053013"/>
          <p14:tracePt t="232878" x="5716588" y="5126038"/>
          <p14:tracePt t="232885" x="5661025" y="5153025"/>
          <p14:tracePt t="232893" x="5634038" y="5170488"/>
          <p14:tracePt t="232901" x="5597525" y="5189538"/>
          <p14:tracePt t="232909" x="5551488" y="5216525"/>
          <p14:tracePt t="232917" x="5507038" y="5216525"/>
          <p14:tracePt t="232925" x="5461000" y="5233988"/>
          <p14:tracePt t="232933" x="5434013" y="5243513"/>
          <p14:tracePt t="232946" x="5397500" y="5253038"/>
          <p14:tracePt t="232950" x="5378450" y="5262563"/>
          <p14:tracePt t="232957" x="5368925" y="5262563"/>
          <p14:tracePt t="232966" x="5314950" y="5270500"/>
          <p14:tracePt t="232973" x="5297488" y="5280025"/>
          <p14:tracePt t="232983" x="5241925" y="5299075"/>
          <p14:tracePt t="232989" x="5178425" y="5316538"/>
          <p14:tracePt t="232998" x="5141913" y="5335588"/>
          <p14:tracePt t="233005" x="5095875" y="5335588"/>
          <p14:tracePt t="233014" x="5041900" y="5343525"/>
          <p14:tracePt t="233021" x="4986338" y="5343525"/>
          <p14:tracePt t="233031" x="4905375" y="5380038"/>
          <p14:tracePt t="233037" x="4832350" y="5380038"/>
          <p14:tracePt t="233047" x="4740275" y="5380038"/>
          <p14:tracePt t="233053" x="4630738" y="5380038"/>
          <p14:tracePt t="233064" x="4521200" y="5380038"/>
          <p14:tracePt t="233069" x="4376738" y="5380038"/>
          <p14:tracePt t="233078" x="4303713" y="5380038"/>
          <p14:tracePt t="233085" x="4184650" y="5380038"/>
          <p14:tracePt t="233094" x="4129088" y="5353050"/>
          <p14:tracePt t="233101" x="4048125" y="5316538"/>
          <p14:tracePt t="233110" x="4002088" y="5299075"/>
          <p14:tracePt t="233117" x="3948113" y="5289550"/>
          <p14:tracePt t="233125" x="3883025" y="5253038"/>
          <p14:tracePt t="233133" x="3838575" y="5243513"/>
          <p14:tracePt t="233142" x="3810000" y="5233988"/>
          <p14:tracePt t="233149" x="3746500" y="5197475"/>
          <p14:tracePt t="233158" x="3719513" y="5197475"/>
          <p14:tracePt t="233165" x="3692525" y="5189538"/>
          <p14:tracePt t="233173" x="3646488" y="5180013"/>
          <p14:tracePt t="233181" x="3563938" y="5153025"/>
          <p14:tracePt t="233189" x="3527425" y="5133975"/>
          <p14:tracePt t="233198" x="3473450" y="5133975"/>
          <p14:tracePt t="233206" x="3409950" y="5133975"/>
          <p14:tracePt t="233215" x="3354388" y="5133975"/>
          <p14:tracePt t="233221" x="3281363" y="5126038"/>
          <p14:tracePt t="233232" x="3217863" y="5116513"/>
          <p14:tracePt t="233237" x="3181350" y="5116513"/>
          <p14:tracePt t="233248" x="3136900" y="5116513"/>
          <p14:tracePt t="233253" x="3081338" y="5080000"/>
          <p14:tracePt t="233264" x="3063875" y="5070475"/>
          <p14:tracePt t="233269" x="3035300" y="5060950"/>
          <p14:tracePt t="233277" x="2971800" y="5024438"/>
          <p14:tracePt t="233286" x="2908300" y="4970463"/>
          <p14:tracePt t="233293" x="2844800" y="4933950"/>
          <p14:tracePt t="233301" x="2789238" y="4878388"/>
          <p14:tracePt t="233309" x="2689225" y="4814888"/>
          <p14:tracePt t="233318" x="2606675" y="4741863"/>
          <p14:tracePt t="233325" x="2543175" y="4678363"/>
          <p14:tracePt t="233333" x="2470150" y="4605338"/>
          <p14:tracePt t="233341" x="2406650" y="4541838"/>
          <p14:tracePt t="233349" x="2352675" y="4478338"/>
          <p14:tracePt t="233357" x="2316163" y="4422775"/>
          <p14:tracePt t="233366" x="2287588" y="4395788"/>
          <p14:tracePt t="233373" x="2251075" y="4359275"/>
          <p14:tracePt t="233381" x="2233613" y="4303713"/>
          <p14:tracePt t="233389" x="2214563" y="4295775"/>
          <p14:tracePt t="233398" x="2187575" y="4259263"/>
          <p14:tracePt t="233407" x="2187575" y="4249738"/>
          <p14:tracePt t="233415" x="2160588" y="4203700"/>
          <p14:tracePt t="233422" x="2143125" y="4176713"/>
          <p14:tracePt t="233431" x="2133600" y="4159250"/>
          <p14:tracePt t="233438" x="2124075" y="4130675"/>
          <p14:tracePt t="233448" x="2106613" y="4103688"/>
          <p14:tracePt t="233454" x="2097088" y="4086225"/>
          <p14:tracePt t="233464" x="2087563" y="4067175"/>
          <p14:tracePt t="233469" x="2051050" y="4040188"/>
          <p14:tracePt t="233478" x="2041525" y="4003675"/>
          <p14:tracePt t="233485" x="2041525" y="3984625"/>
          <p14:tracePt t="233493" x="2041525" y="3957638"/>
          <p14:tracePt t="233501" x="2024063" y="3911600"/>
          <p14:tracePt t="233509" x="2024063" y="3884613"/>
          <p14:tracePt t="233517" x="2024063" y="3857625"/>
          <p14:tracePt t="233525" x="1997075" y="3803650"/>
          <p14:tracePt t="233534" x="1997075" y="3767138"/>
          <p14:tracePt t="233541" x="1997075" y="3730625"/>
          <p14:tracePt t="233549" x="1987550" y="3675063"/>
          <p14:tracePt t="233557" x="1987550" y="3621088"/>
          <p14:tracePt t="233565" x="1987550" y="3556000"/>
          <p14:tracePt t="233573" x="1987550" y="3529013"/>
          <p14:tracePt t="233581" x="1987550" y="3465513"/>
          <p14:tracePt t="233589" x="1987550" y="3382963"/>
          <p14:tracePt t="233598" x="1987550" y="3328988"/>
          <p14:tracePt t="233605" x="1987550" y="3273425"/>
          <p14:tracePt t="233614" x="1987550" y="3200400"/>
          <p14:tracePt t="233621" x="1987550" y="3136900"/>
          <p14:tracePt t="233630" x="1987550" y="3082925"/>
          <p14:tracePt t="233637" x="2014538" y="3017838"/>
          <p14:tracePt t="233647" x="2024063" y="2963863"/>
          <p14:tracePt t="233653" x="2051050" y="2900363"/>
          <p14:tracePt t="233663" x="2060575" y="2863850"/>
          <p14:tracePt t="233669" x="2070100" y="2827338"/>
          <p14:tracePt t="233677" x="2106613" y="2754313"/>
          <p14:tracePt t="233685" x="2106613" y="2727325"/>
          <p14:tracePt t="233693" x="2124075" y="2671763"/>
          <p14:tracePt t="233701" x="2133600" y="2644775"/>
          <p14:tracePt t="233709" x="2179638" y="2589213"/>
          <p14:tracePt t="233717" x="2179638" y="2581275"/>
          <p14:tracePt t="233725" x="2197100" y="2535238"/>
          <p14:tracePt t="233733" x="2251075" y="2481263"/>
          <p14:tracePt t="233741" x="2287588" y="2435225"/>
          <p14:tracePt t="233750" x="2316163" y="2389188"/>
          <p14:tracePt t="233757" x="2370138" y="2325688"/>
          <p14:tracePt t="233766" x="2433638" y="2270125"/>
          <p14:tracePt t="233773" x="2525713" y="2197100"/>
          <p14:tracePt t="233782" x="2589213" y="2152650"/>
          <p14:tracePt t="233789" x="2671763" y="2106613"/>
          <p14:tracePt t="233798" x="2752725" y="2033588"/>
          <p14:tracePt t="233805" x="2817813" y="1987550"/>
          <p14:tracePt t="233814" x="2898775" y="1933575"/>
          <p14:tracePt t="233823" x="2962275" y="1887538"/>
          <p14:tracePt t="233835" x="3044825" y="1851025"/>
          <p14:tracePt t="233840" x="3127375" y="1778000"/>
          <p14:tracePt t="233851" x="3171825" y="1760538"/>
          <p14:tracePt t="233855" x="3290888" y="1704975"/>
          <p14:tracePt t="233864" x="3390900" y="1660525"/>
          <p14:tracePt t="233869" x="3482975" y="1631950"/>
          <p14:tracePt t="233880" x="3600450" y="1587500"/>
          <p14:tracePt t="233885" x="3783013" y="1541463"/>
          <p14:tracePt t="233900" x="3975100" y="1477963"/>
          <p14:tracePt t="233901" x="4065588" y="1468438"/>
          <p14:tracePt t="233910" x="4194175" y="1441450"/>
          <p14:tracePt t="233917" x="4238625" y="1441450"/>
          <p14:tracePt t="233925" x="4311650" y="1422400"/>
          <p14:tracePt t="233933" x="4367213" y="1422400"/>
          <p14:tracePt t="233941" x="4403725" y="1412875"/>
          <p14:tracePt t="233949" x="4440238" y="1412875"/>
          <p14:tracePt t="233957" x="4467225" y="1412875"/>
          <p14:tracePt t="233965" x="4503738" y="1412875"/>
          <p14:tracePt t="233973" x="4530725" y="1412875"/>
          <p14:tracePt t="233981" x="4549775" y="1412875"/>
          <p14:tracePt t="233989" x="4603750" y="1412875"/>
          <p14:tracePt t="233998" x="4640263" y="1412875"/>
          <p14:tracePt t="234005" x="4676775" y="1431925"/>
          <p14:tracePt t="234014" x="4713288" y="1441450"/>
          <p14:tracePt t="234021" x="4767263" y="1449388"/>
          <p14:tracePt t="234030" x="4849813" y="1485900"/>
          <p14:tracePt t="234037" x="4932363" y="1531938"/>
          <p14:tracePt t="234047" x="5041900" y="1604963"/>
          <p14:tracePt t="234053" x="5159375" y="1677988"/>
          <p14:tracePt t="234064" x="5278438" y="1724025"/>
          <p14:tracePt t="234069" x="5387975" y="1751013"/>
          <p14:tracePt t="234077" x="5487988" y="1814513"/>
          <p14:tracePt t="234085" x="5570538" y="1878013"/>
          <p14:tracePt t="234095" x="5634038" y="1914525"/>
          <p14:tracePt t="234101" x="5670550" y="1943100"/>
          <p14:tracePt t="234110" x="5688013" y="1960563"/>
          <p14:tracePt t="234117" x="5707063" y="1979613"/>
          <p14:tracePt t="234125" x="5716588" y="1987550"/>
          <p14:tracePt t="234133" x="5724525" y="2006600"/>
          <p14:tracePt t="234141" x="5724525" y="2024063"/>
          <p14:tracePt t="234149" x="5734050" y="2079625"/>
          <p14:tracePt t="234157" x="5770563" y="2125663"/>
          <p14:tracePt t="234165" x="5789613" y="2152650"/>
          <p14:tracePt t="234174" x="5843588" y="2225675"/>
          <p14:tracePt t="234181" x="5907088" y="2306638"/>
          <p14:tracePt t="234189" x="5953125" y="2371725"/>
          <p14:tracePt t="234197" x="6016625" y="2452688"/>
          <p14:tracePt t="234206" x="6089650" y="2535238"/>
          <p14:tracePt t="234214" x="6189663" y="2654300"/>
          <p14:tracePt t="234221" x="6281738" y="2763838"/>
          <p14:tracePt t="234231" x="6354763" y="2873375"/>
          <p14:tracePt t="234237" x="6427788" y="2982913"/>
          <p14:tracePt t="234247" x="6500813" y="3082925"/>
          <p14:tracePt t="234253" x="6573838" y="3182938"/>
          <p14:tracePt t="234263" x="6618288" y="3246438"/>
          <p14:tracePt t="234269" x="6673850" y="3309938"/>
          <p14:tracePt t="234277" x="6681788" y="3382963"/>
          <p14:tracePt t="234286" x="6700838" y="3429000"/>
          <p14:tracePt t="234293" x="6700838" y="3475038"/>
          <p14:tracePt t="234301" x="6718300" y="3492500"/>
          <p14:tracePt t="234309" x="6727825" y="3519488"/>
          <p14:tracePt t="234317" x="6727825" y="3529013"/>
          <p14:tracePt t="234325" x="6727825" y="3556000"/>
          <p14:tracePt t="234333" x="6727825" y="3565525"/>
          <p14:tracePt t="234349" x="6718300" y="3602038"/>
          <p14:tracePt t="234357" x="6718300" y="3621088"/>
          <p14:tracePt t="234365" x="6710363" y="3657600"/>
          <p14:tracePt t="234373" x="6700838" y="3694113"/>
          <p14:tracePt t="234382" x="6664325" y="3738563"/>
          <p14:tracePt t="234389" x="6637338" y="3784600"/>
          <p14:tracePt t="234398" x="6600825" y="3884613"/>
          <p14:tracePt t="234405" x="6573838" y="3967163"/>
          <p14:tracePt t="234414" x="6527800" y="4049713"/>
          <p14:tracePt t="234421" x="6508750" y="4103688"/>
          <p14:tracePt t="234430" x="6454775" y="4203700"/>
          <p14:tracePt t="234439" x="6408738" y="4268788"/>
          <p14:tracePt t="234447" x="6372225" y="4368800"/>
          <p14:tracePt t="234453" x="6335713" y="4432300"/>
          <p14:tracePt t="234465" x="6272213" y="4551363"/>
          <p14:tracePt t="234478" x="6245225" y="4614863"/>
          <p14:tracePt t="234486" x="6208713" y="4678363"/>
          <p14:tracePt t="234493" x="6199188" y="4705350"/>
          <p14:tracePt t="234501" x="6189663" y="4741863"/>
          <p14:tracePt t="234509" x="6172200" y="4768850"/>
          <p14:tracePt t="234517" x="6153150" y="4797425"/>
          <p14:tracePt t="234525" x="6145213" y="4805363"/>
          <p14:tracePt t="234541" x="6135688" y="4814888"/>
          <p14:tracePt t="234549" x="6126163" y="4814888"/>
          <p14:tracePt t="234558" x="6108700" y="4833938"/>
          <p14:tracePt t="234565" x="6062663" y="4860925"/>
          <p14:tracePt t="234573" x="6016625" y="4897438"/>
          <p14:tracePt t="234582" x="5953125" y="4914900"/>
          <p14:tracePt t="234589" x="5870575" y="4970463"/>
          <p14:tracePt t="234597" x="5843588" y="5006975"/>
          <p14:tracePt t="234605" x="5780088" y="5043488"/>
          <p14:tracePt t="234614" x="5688013" y="5060950"/>
          <p14:tracePt t="234621" x="5624513" y="5097463"/>
          <p14:tracePt t="234630" x="5561013" y="5116513"/>
          <p14:tracePt t="234637" x="5497513" y="5160963"/>
          <p14:tracePt t="234647" x="5434013" y="5180013"/>
          <p14:tracePt t="234653" x="5414963" y="5207000"/>
          <p14:tracePt t="234663" x="5368925" y="5216525"/>
          <p14:tracePt t="234669" x="5360988" y="5216525"/>
          <p14:tracePt t="234678" x="5324475" y="5226050"/>
          <p14:tracePt t="234685" x="5287963" y="5226050"/>
          <p14:tracePt t="234693" x="5268913" y="5233988"/>
          <p14:tracePt t="234701" x="5205413" y="5253038"/>
          <p14:tracePt t="234709" x="5178425" y="5253038"/>
          <p14:tracePt t="234717" x="5122863" y="5253038"/>
          <p14:tracePt t="234725" x="5086350" y="5262563"/>
          <p14:tracePt t="234733" x="5022850" y="5262563"/>
          <p14:tracePt t="234741" x="4995863" y="5262563"/>
          <p14:tracePt t="234749" x="4959350" y="5262563"/>
          <p14:tracePt t="234757" x="4905375" y="5262563"/>
          <p14:tracePt t="234766" x="4849813" y="5262563"/>
          <p14:tracePt t="234775" x="4767263" y="5262563"/>
          <p14:tracePt t="234786" x="4713288" y="5262563"/>
          <p14:tracePt t="234790" x="4622800" y="5262563"/>
          <p14:tracePt t="234802" x="4549775" y="5253038"/>
          <p14:tracePt t="234805" x="4448175" y="5253038"/>
          <p14:tracePt t="234814" x="4340225" y="5233988"/>
          <p14:tracePt t="234821" x="4230688" y="5233988"/>
          <p14:tracePt t="234830" x="4138613" y="5233988"/>
          <p14:tracePt t="234837" x="4029075" y="5207000"/>
          <p14:tracePt t="234847" x="3984625" y="5197475"/>
          <p14:tracePt t="234853" x="3929063" y="5197475"/>
          <p14:tracePt t="234863" x="3883025" y="5197475"/>
          <p14:tracePt t="234869" x="3829050" y="5197475"/>
          <p14:tracePt t="234880" x="3775075" y="5180013"/>
          <p14:tracePt t="234897" x="3636963" y="5170488"/>
          <p14:tracePt t="234901" x="3582988" y="5160963"/>
          <p14:tracePt t="234909" x="3573463" y="5160963"/>
          <p14:tracePt t="234917" x="3536950" y="5143500"/>
          <p14:tracePt t="234925" x="3455988" y="5126038"/>
          <p14:tracePt t="234933" x="3419475" y="5116513"/>
          <p14:tracePt t="234941" x="3354388" y="5106988"/>
          <p14:tracePt t="234949" x="3290888" y="5080000"/>
          <p14:tracePt t="234957" x="3217863" y="5053013"/>
          <p14:tracePt t="234965" x="3200400" y="5043488"/>
          <p14:tracePt t="234973" x="3154363" y="5006975"/>
          <p14:tracePt t="234981" x="3090863" y="4997450"/>
          <p14:tracePt t="234989" x="3027363" y="4960938"/>
          <p14:tracePt t="234997" x="2962275" y="4924425"/>
          <p14:tracePt t="235005" x="2898775" y="4887913"/>
          <p14:tracePt t="235014" x="2825750" y="4860925"/>
          <p14:tracePt t="235021" x="2752725" y="4805363"/>
          <p14:tracePt t="235030" x="2671763" y="4751388"/>
          <p14:tracePt t="235037" x="2606675" y="4697413"/>
          <p14:tracePt t="235047" x="2579688" y="4668838"/>
          <p14:tracePt t="235053" x="2525713" y="4614863"/>
          <p14:tracePt t="235064" x="2452688" y="4514850"/>
          <p14:tracePt t="235069" x="2406650" y="4468813"/>
          <p14:tracePt t="235077" x="2379663" y="4405313"/>
          <p14:tracePt t="235085" x="2343150" y="4340225"/>
          <p14:tracePt t="235094" x="2306638" y="4259263"/>
          <p14:tracePt t="235102" x="2279650" y="4176713"/>
          <p14:tracePt t="235110" x="2270125" y="4140200"/>
          <p14:tracePt t="235117" x="2224088" y="4076700"/>
          <p14:tracePt t="235125" x="2224088" y="4067175"/>
          <p14:tracePt t="235133" x="2206625" y="4003675"/>
          <p14:tracePt t="235141" x="2187575" y="3957638"/>
          <p14:tracePt t="235149" x="2160588" y="3911600"/>
          <p14:tracePt t="235157" x="2151063" y="3884613"/>
          <p14:tracePt t="235165" x="2133600" y="3840163"/>
          <p14:tracePt t="235173" x="2133600" y="3830638"/>
          <p14:tracePt t="235181" x="2133600" y="3803650"/>
          <p14:tracePt t="235190" x="2114550" y="3767138"/>
          <p14:tracePt t="235198" x="2114550" y="3748088"/>
          <p14:tracePt t="235206" x="2114550" y="3702050"/>
          <p14:tracePt t="235214" x="2114550" y="3648075"/>
          <p14:tracePt t="235221" x="2114550" y="3592513"/>
          <p14:tracePt t="235230" x="2133600" y="3519488"/>
          <p14:tracePt t="235237" x="2197100" y="3402013"/>
          <p14:tracePt t="235246" x="2224088" y="3319463"/>
          <p14:tracePt t="235253" x="2279650" y="3200400"/>
          <p14:tracePt t="235264" x="2306638" y="3109913"/>
          <p14:tracePt t="235269" x="2379663" y="3027363"/>
          <p14:tracePt t="235278" x="2416175" y="2946400"/>
          <p14:tracePt t="235285" x="2470150" y="2863850"/>
          <p14:tracePt t="235293" x="2506663" y="2781300"/>
          <p14:tracePt t="235301" x="2552700" y="2717800"/>
          <p14:tracePt t="235309" x="2570163" y="2690813"/>
          <p14:tracePt t="235317" x="2635250" y="2635250"/>
          <p14:tracePt t="235325" x="2679700" y="2589213"/>
          <p14:tracePt t="235333" x="2752725" y="2508250"/>
          <p14:tracePt t="235341" x="2789238" y="2444750"/>
          <p14:tracePt t="235349" x="2852738" y="2362200"/>
          <p14:tracePt t="235357" x="2925763" y="2306638"/>
          <p14:tracePt t="235366" x="2962275" y="2262188"/>
          <p14:tracePt t="235373" x="2981325" y="2216150"/>
          <p14:tracePt t="235381" x="2998788" y="2189163"/>
          <p14:tracePt t="235389" x="3063875" y="2143125"/>
          <p14:tracePt t="235397" x="3108325" y="2125663"/>
          <p14:tracePt t="235405" x="3171825" y="2070100"/>
          <p14:tracePt t="235414" x="3236913" y="2033588"/>
          <p14:tracePt t="235422" x="3300413" y="1997075"/>
          <p14:tracePt t="235430" x="3363913" y="1951038"/>
          <p14:tracePt t="235437" x="3463925" y="1914525"/>
          <p14:tracePt t="235447" x="3527425" y="1878013"/>
          <p14:tracePt t="235453" x="3619500" y="1851025"/>
          <p14:tracePt t="235463" x="3702050" y="1804988"/>
          <p14:tracePt t="235469" x="3765550" y="1778000"/>
          <p14:tracePt t="235477" x="3875088" y="1751013"/>
          <p14:tracePt t="235485" x="3975100" y="1714500"/>
          <p14:tracePt t="235493" x="4075113" y="1668463"/>
          <p14:tracePt t="235501" x="4184650" y="1660525"/>
          <p14:tracePt t="235509" x="4303713" y="1614488"/>
          <p14:tracePt t="235517" x="4413250" y="1595438"/>
          <p14:tracePt t="235525" x="4540250" y="1587500"/>
          <p14:tracePt t="235533" x="4667250" y="1568450"/>
          <p14:tracePt t="235543" x="4832350" y="1558925"/>
          <p14:tracePt t="235552" x="4959350" y="1541463"/>
          <p14:tracePt t="235560" x="5086350" y="1541463"/>
          <p14:tracePt t="235567" x="5187950" y="1522413"/>
          <p14:tracePt t="235575" x="5260975" y="1522413"/>
          <p14:tracePt t="235583" x="5351463" y="1522413"/>
          <p14:tracePt t="235590" x="5405438" y="1522413"/>
          <p14:tracePt t="235597" x="5434013" y="1522413"/>
          <p14:tracePt t="235605" x="5497513" y="1541463"/>
          <p14:tracePt t="235614" x="5524500" y="1541463"/>
          <p14:tracePt t="235621" x="5570538" y="1558925"/>
          <p14:tracePt t="235634" x="5653088" y="1614488"/>
          <p14:tracePt t="235638" x="5670550" y="1641475"/>
          <p14:tracePt t="235650" x="5716588" y="1687513"/>
          <p14:tracePt t="235655" x="5734050" y="1714500"/>
          <p14:tracePt t="235666" x="5797550" y="1760538"/>
          <p14:tracePt t="235669" x="5826125" y="1787525"/>
          <p14:tracePt t="235678" x="5862638" y="1824038"/>
          <p14:tracePt t="235685" x="5899150" y="1878013"/>
          <p14:tracePt t="235693" x="5907088" y="1897063"/>
          <p14:tracePt t="235703" x="5926138" y="1914525"/>
          <p14:tracePt t="235709" x="5935663" y="1924050"/>
          <p14:tracePt t="235725" x="5935663" y="1933575"/>
          <p14:tracePt t="235741" x="5943600" y="1943100"/>
          <p14:tracePt t="235757" x="5943600" y="1951038"/>
          <p14:tracePt t="235766" x="5943600" y="1960563"/>
          <p14:tracePt t="235782" x="5953125" y="1987550"/>
          <p14:tracePt t="235790" x="5980113" y="2006600"/>
          <p14:tracePt t="235800" x="5989638" y="2024063"/>
          <p14:tracePt t="235806" x="5999163" y="2070100"/>
          <p14:tracePt t="235817" x="6035675" y="2116138"/>
          <p14:tracePt t="235822" x="6035675" y="2125663"/>
          <p14:tracePt t="235832" x="6080125" y="2179638"/>
          <p14:tracePt t="235838" x="6089650" y="2206625"/>
          <p14:tracePt t="235849" x="6099175" y="2233613"/>
          <p14:tracePt t="235854" x="6135688" y="2279650"/>
          <p14:tracePt t="235866" x="6145213" y="2325688"/>
          <p14:tracePt t="235869" x="6181725" y="2371725"/>
          <p14:tracePt t="235881" x="6189663" y="2398713"/>
          <p14:tracePt t="235896" x="6208713" y="2489200"/>
          <p14:tracePt t="235902" x="6208713" y="2544763"/>
          <p14:tracePt t="235909" x="6235700" y="2589213"/>
          <p14:tracePt t="235917" x="6245225" y="2644775"/>
          <p14:tracePt t="235925" x="6272213" y="2690813"/>
          <p14:tracePt t="235933" x="6272213" y="2717800"/>
          <p14:tracePt t="235941" x="6291263" y="2781300"/>
          <p14:tracePt t="235950" x="6291263" y="2790825"/>
          <p14:tracePt t="235957" x="6299200" y="2827338"/>
          <p14:tracePt t="235965" x="6308725" y="2854325"/>
          <p14:tracePt t="235973" x="6308725" y="2873375"/>
          <p14:tracePt t="235981" x="6308725" y="2909888"/>
          <p14:tracePt t="235989" x="6308725" y="2954338"/>
          <p14:tracePt t="235998" x="6308725" y="3009900"/>
          <p14:tracePt t="236005" x="6308725" y="3036888"/>
          <p14:tracePt t="236014" x="6308725" y="3090863"/>
          <p14:tracePt t="236021" x="6308725" y="3127375"/>
          <p14:tracePt t="236030" x="6308725" y="3173413"/>
          <p14:tracePt t="236037" x="6308725" y="3192463"/>
          <p14:tracePt t="236047" x="6308725" y="3228975"/>
          <p14:tracePt t="236053" x="6308725" y="3236913"/>
          <p14:tracePt t="236064" x="6308725" y="3255963"/>
          <p14:tracePt t="236069" x="6308725" y="3265488"/>
          <p14:tracePt t="236143" x="6308725" y="3273425"/>
          <p14:tracePt t="236152" x="6308725" y="3282950"/>
          <p14:tracePt t="236162" x="6308725" y="3292475"/>
          <p14:tracePt t="236709" x="6308725" y="3273425"/>
          <p14:tracePt t="236717" x="6308725" y="3255963"/>
          <p14:tracePt t="236725" x="6299200" y="3209925"/>
          <p14:tracePt t="236821" x="6318250" y="3192463"/>
          <p14:tracePt t="236829" x="6318250" y="3182938"/>
          <p14:tracePt t="236837" x="6326188" y="3173413"/>
          <p14:tracePt t="236845" x="6335713" y="3173413"/>
          <p14:tracePt t="236869" x="6345238" y="3173413"/>
          <p14:tracePt t="236927" x="6372225" y="3155950"/>
          <p14:tracePt t="236936" x="6381750" y="3146425"/>
          <p14:tracePt t="236947" x="6408738" y="3054350"/>
          <p14:tracePt t="236958" x="6527800" y="2954338"/>
          <p14:tracePt t="236966" x="6681788" y="2744788"/>
          <p14:tracePt t="236973" x="6810375" y="2435225"/>
          <p14:tracePt t="236982" x="7065963" y="1897063"/>
          <p14:tracePt t="236989" x="7292975" y="1358900"/>
          <p14:tracePt t="236997" x="7412038" y="884238"/>
          <p14:tracePt t="237005" x="7448550" y="528638"/>
          <p14:tracePt t="237733" x="5753100" y="63500"/>
          <p14:tracePt t="237741" x="5734050" y="100013"/>
          <p14:tracePt t="237749" x="5716588" y="155575"/>
          <p14:tracePt t="237757" x="5697538" y="228600"/>
          <p14:tracePt t="237765" x="5624513" y="346075"/>
          <p14:tracePt t="237773" x="5588000" y="428625"/>
          <p14:tracePt t="237782" x="5561013" y="492125"/>
          <p14:tracePt t="237790" x="5561013" y="584200"/>
          <p14:tracePt t="237802" x="5534025" y="611188"/>
          <p14:tracePt t="237805" x="5507038" y="674688"/>
          <p14:tracePt t="237813" x="5507038" y="701675"/>
          <p14:tracePt t="237821" x="5487988" y="720725"/>
          <p14:tracePt t="237845" x="5487988" y="738188"/>
          <p14:tracePt t="238045" x="5487988" y="747713"/>
          <p14:tracePt t="238053" x="5478463" y="757238"/>
          <p14:tracePt t="238077" x="5470525" y="793750"/>
          <p14:tracePt t="238093" x="5451475" y="803275"/>
          <p14:tracePt t="238101" x="5441950" y="811213"/>
          <p14:tracePt t="238311" x="5414963" y="811213"/>
          <p14:tracePt t="238320" x="5287963" y="820738"/>
          <p14:tracePt t="238332" x="5122863" y="857250"/>
          <p14:tracePt t="238333" x="4959350" y="857250"/>
          <p14:tracePt t="238342" x="4795838" y="857250"/>
          <p14:tracePt t="238351" x="4594225" y="857250"/>
          <p14:tracePt t="238358" x="4413250" y="857250"/>
          <p14:tracePt t="238367" x="4202113" y="811213"/>
          <p14:tracePt t="238374" x="4038600" y="766763"/>
          <p14:tracePt t="238382" x="3875088" y="711200"/>
          <p14:tracePt t="238389" x="3738563" y="674688"/>
          <p14:tracePt t="238397" x="3656013" y="620713"/>
          <p14:tracePt t="238406" x="3527425" y="565150"/>
          <p14:tracePt t="238414" x="3482975" y="538163"/>
          <p14:tracePt t="238422" x="3446463" y="528638"/>
          <p14:tracePt t="238430" x="3400425" y="511175"/>
          <p14:tracePt t="238503" x="3373438" y="511175"/>
          <p14:tracePt t="238519" x="3290888" y="511175"/>
          <p14:tracePt t="238525" x="3254375" y="511175"/>
          <p14:tracePt t="238533" x="3208338" y="511175"/>
          <p14:tracePt t="238541" x="3154363" y="511175"/>
          <p14:tracePt t="238549" x="3090863" y="528638"/>
          <p14:tracePt t="238557" x="3081338" y="528638"/>
          <p14:tracePt t="238565" x="3035300" y="528638"/>
          <p14:tracePt t="238573" x="3008313" y="538163"/>
          <p14:tracePt t="238581" x="2998788" y="538163"/>
          <p14:tracePt t="238597" x="2990850" y="538163"/>
          <p14:tracePt t="238606" x="2981325" y="538163"/>
          <p14:tracePt t="238654" x="2954338" y="538163"/>
          <p14:tracePt t="238661" x="2925763" y="555625"/>
          <p14:tracePt t="238669" x="2908300" y="574675"/>
          <p14:tracePt t="238678" x="2862263" y="611188"/>
          <p14:tracePt t="238685" x="2844800" y="620713"/>
          <p14:tracePt t="238693" x="2808288" y="638175"/>
          <p14:tracePt t="238701" x="2781300" y="665163"/>
          <p14:tracePt t="238711" x="2752725" y="693738"/>
          <p14:tracePt t="238720" x="2725738" y="711200"/>
          <p14:tracePt t="238725" x="2698750" y="738188"/>
          <p14:tracePt t="238733" x="2671763" y="774700"/>
          <p14:tracePt t="238749" x="2662238" y="784225"/>
          <p14:tracePt t="238766" x="2643188" y="793750"/>
          <p14:tracePt t="239065" x="2652713" y="793750"/>
          <p14:tracePt t="239073" x="2725738" y="766763"/>
          <p14:tracePt t="239083" x="2781300" y="747713"/>
          <p14:tracePt t="239091" x="2881313" y="738188"/>
          <p14:tracePt t="239094" x="2935288" y="720725"/>
          <p14:tracePt t="239101" x="3017838" y="684213"/>
          <p14:tracePt t="239110" x="3090863" y="674688"/>
          <p14:tracePt t="239117" x="3127375" y="620713"/>
          <p14:tracePt t="239125" x="3227388" y="592138"/>
          <p14:tracePt t="239133" x="3336925" y="555625"/>
          <p14:tracePt t="239141" x="3427413" y="555625"/>
          <p14:tracePt t="239149" x="3527425" y="555625"/>
          <p14:tracePt t="239157" x="3600450" y="555625"/>
          <p14:tracePt t="239165" x="3656013" y="555625"/>
          <p14:tracePt t="239173" x="3673475" y="555625"/>
          <p14:tracePt t="239181" x="3683000" y="555625"/>
          <p14:tracePt t="239189" x="3692525" y="555625"/>
          <p14:tracePt t="239261" x="3709988" y="574675"/>
          <p14:tracePt t="239269" x="3729038" y="584200"/>
          <p14:tracePt t="239278" x="3775075" y="620713"/>
          <p14:tracePt t="239285" x="3838575" y="647700"/>
          <p14:tracePt t="239294" x="3883025" y="665163"/>
          <p14:tracePt t="239301" x="3929063" y="720725"/>
          <p14:tracePt t="239310" x="3956050" y="738188"/>
          <p14:tracePt t="239317" x="3975100" y="738188"/>
          <p14:tracePt t="239326" x="3975100" y="747713"/>
          <p14:tracePt t="239333" x="3984625" y="747713"/>
          <p14:tracePt t="239701" x="3992563" y="747713"/>
          <p14:tracePt t="239709" x="4057650" y="766763"/>
          <p14:tracePt t="239717" x="4094163" y="766763"/>
          <p14:tracePt t="239725" x="4138613" y="774700"/>
          <p14:tracePt t="239733" x="4184650" y="784225"/>
          <p14:tracePt t="239741" x="4275138" y="803275"/>
          <p14:tracePt t="239749" x="4403725" y="830263"/>
          <p14:tracePt t="239757" x="4540250" y="839788"/>
          <p14:tracePt t="239766" x="4703763" y="857250"/>
          <p14:tracePt t="239773" x="4849813" y="874713"/>
          <p14:tracePt t="239783" x="5014913" y="920750"/>
          <p14:tracePt t="239789" x="5122863" y="930275"/>
          <p14:tracePt t="239797" x="5214938" y="930275"/>
          <p14:tracePt t="239805" x="5268913" y="930275"/>
          <p14:tracePt t="239815" x="5334000" y="930275"/>
          <p14:tracePt t="239821" x="5387975" y="930275"/>
          <p14:tracePt t="239830" x="5424488" y="930275"/>
          <p14:tracePt t="239837" x="5487988" y="930275"/>
          <p14:tracePt t="239846" x="5487988" y="920750"/>
          <p14:tracePt t="239853" x="5507038" y="911225"/>
          <p14:tracePt t="239869" x="5514975" y="903288"/>
          <p14:tracePt t="239885" x="5524500" y="903288"/>
          <p14:tracePt t="239893" x="5551488" y="884238"/>
          <p14:tracePt t="239901" x="5561013" y="874713"/>
          <p14:tracePt t="239909" x="5580063" y="866775"/>
          <p14:tracePt t="239925" x="5607050" y="857250"/>
          <p14:tracePt t="239933" x="5624513" y="839788"/>
          <p14:tracePt t="239941" x="5643563" y="820738"/>
          <p14:tracePt t="239949" x="5661025" y="811213"/>
          <p14:tracePt t="239957" x="5707063" y="803275"/>
          <p14:tracePt t="239965" x="5734050" y="784225"/>
          <p14:tracePt t="239973" x="5780088" y="774700"/>
          <p14:tracePt t="239982" x="5807075" y="766763"/>
          <p14:tracePt t="239989" x="5826125" y="757238"/>
          <p14:tracePt t="239998" x="5843588" y="757238"/>
          <p14:tracePt t="240005" x="5862638" y="738188"/>
          <p14:tracePt t="240021" x="5870575" y="730250"/>
          <p14:tracePt t="240397" x="5899150" y="720725"/>
          <p14:tracePt t="240405" x="5980113" y="701675"/>
          <p14:tracePt t="240413" x="6116638" y="674688"/>
          <p14:tracePt t="240421" x="6281738" y="665163"/>
          <p14:tracePt t="240430" x="6464300" y="665163"/>
          <p14:tracePt t="240438" x="6618288" y="665163"/>
          <p14:tracePt t="240446" x="6764338" y="665163"/>
          <p14:tracePt t="240453" x="6892925" y="665163"/>
          <p14:tracePt t="240463" x="7000875" y="665163"/>
          <p14:tracePt t="240469" x="7065963" y="665163"/>
          <p14:tracePt t="240480" x="7119938" y="665163"/>
          <p14:tracePt t="240485" x="7146925" y="665163"/>
          <p14:tracePt t="240493" x="7165975" y="665163"/>
          <p14:tracePt t="240502" x="7183438" y="665163"/>
          <p14:tracePt t="240654" x="7192963" y="665163"/>
          <p14:tracePt t="241037" x="7239000" y="684213"/>
          <p14:tracePt t="241045" x="7256463" y="684213"/>
          <p14:tracePt t="241053" x="7292975" y="684213"/>
          <p14:tracePt t="241061" x="7319963" y="711200"/>
          <p14:tracePt t="241069" x="7329488" y="711200"/>
          <p14:tracePt t="241080" x="7366000" y="720725"/>
          <p14:tracePt t="241085" x="7375525" y="730250"/>
          <p14:tracePt t="241094" x="7392988" y="738188"/>
          <p14:tracePt t="241110" x="7421563" y="747713"/>
          <p14:tracePt t="241117" x="7429500" y="747713"/>
          <p14:tracePt t="241133" x="7439025" y="757238"/>
          <p14:tracePt t="241141" x="7448550" y="766763"/>
          <p14:tracePt t="241165" x="7458075" y="766763"/>
          <p14:tracePt t="241181" x="7475538" y="774700"/>
          <p14:tracePt t="241397" x="7475538" y="784225"/>
          <p14:tracePt t="241405" x="7475538" y="793750"/>
          <p14:tracePt t="241413" x="7475538" y="803275"/>
          <p14:tracePt t="241421" x="7475538" y="830263"/>
          <p14:tracePt t="241430" x="7475538" y="839788"/>
          <p14:tracePt t="241791" x="7485063" y="839788"/>
          <p14:tracePt t="241981" x="7521575" y="793750"/>
          <p14:tracePt t="241989" x="7539038" y="784225"/>
          <p14:tracePt t="241997" x="7594600" y="757238"/>
          <p14:tracePt t="242005" x="7621588" y="730250"/>
          <p14:tracePt t="242014" x="7631113" y="720725"/>
          <p14:tracePt t="242030" x="7648575" y="720725"/>
          <p14:tracePt t="242037" x="7667625" y="693738"/>
          <p14:tracePt t="242053" x="7675563" y="693738"/>
          <p14:tracePt t="242065" x="7685088" y="693738"/>
          <p14:tracePt t="242269" x="7658100" y="701675"/>
          <p14:tracePt t="242278" x="7612063" y="720725"/>
          <p14:tracePt t="242285" x="7585075" y="738188"/>
          <p14:tracePt t="242294" x="7558088" y="747713"/>
          <p14:tracePt t="242301" x="7548563" y="747713"/>
          <p14:tracePt t="242309" x="7512050" y="757238"/>
          <p14:tracePt t="242317" x="7494588" y="766763"/>
          <p14:tracePt t="242325" x="7448550" y="793750"/>
          <p14:tracePt t="242333" x="7412038" y="803275"/>
          <p14:tracePt t="242341" x="7402513" y="803275"/>
          <p14:tracePt t="242349" x="7356475" y="803275"/>
          <p14:tracePt t="242357" x="7319963" y="820738"/>
          <p14:tracePt t="242366" x="7302500" y="820738"/>
          <p14:tracePt t="242373" x="7275513" y="820738"/>
          <p14:tracePt t="242382" x="7256463" y="820738"/>
          <p14:tracePt t="242389" x="7229475" y="820738"/>
          <p14:tracePt t="242478" x="7219950" y="820738"/>
          <p14:tracePt t="242488" x="7212013" y="820738"/>
          <p14:tracePt t="242495" x="7192963" y="820738"/>
          <p14:tracePt t="242502" x="7183438" y="820738"/>
          <p14:tracePt t="242509" x="7175500" y="820738"/>
          <p14:tracePt t="242525" x="7165975" y="820738"/>
          <p14:tracePt t="242533" x="7138988" y="820738"/>
          <p14:tracePt t="242549" x="7129463" y="820738"/>
          <p14:tracePt t="242557" x="7119938" y="820738"/>
          <p14:tracePt t="242565" x="7102475" y="820738"/>
          <p14:tracePt t="242589" x="7083425" y="811213"/>
          <p14:tracePt t="242605" x="7073900" y="811213"/>
          <p14:tracePt t="242614" x="7065963" y="811213"/>
          <p14:tracePt t="242621" x="7056438" y="811213"/>
          <p14:tracePt t="242629" x="7046913" y="811213"/>
          <p14:tracePt t="242637" x="7037388" y="811213"/>
          <p14:tracePt t="242646" x="7019925" y="811213"/>
          <p14:tracePt t="242653" x="7000875" y="811213"/>
          <p14:tracePt t="242663" x="6964363" y="811213"/>
          <p14:tracePt t="242669" x="6956425" y="811213"/>
          <p14:tracePt t="242680" x="6910388" y="811213"/>
          <p14:tracePt t="242685" x="6873875" y="811213"/>
          <p14:tracePt t="242701" x="6827838" y="811213"/>
          <p14:tracePt t="242703" x="6800850" y="793750"/>
          <p14:tracePt t="242711" x="6773863" y="793750"/>
          <p14:tracePt t="242726" x="6754813" y="793750"/>
          <p14:tracePt t="242737" x="6746875" y="793750"/>
          <p14:tracePt t="242749" x="6746875" y="774700"/>
          <p14:tracePt t="242757" x="6737350" y="766763"/>
          <p14:tracePt t="242773" x="6727825" y="757238"/>
          <p14:tracePt t="242958" x="6727825" y="738188"/>
          <p14:tracePt t="242966" x="6737350" y="711200"/>
          <p14:tracePt t="242974" x="6754813" y="701675"/>
          <p14:tracePt t="242982" x="6764338" y="693738"/>
          <p14:tracePt t="242990" x="6783388" y="674688"/>
          <p14:tracePt t="242999" x="6800850" y="674688"/>
          <p14:tracePt t="243006" x="6827838" y="657225"/>
          <p14:tracePt t="243015" x="6846888" y="657225"/>
          <p14:tracePt t="243023" x="6856413" y="647700"/>
          <p14:tracePt t="243031" x="6883400" y="620713"/>
          <p14:tracePt t="243038" x="6900863" y="611188"/>
          <p14:tracePt t="243048" x="6910388" y="601663"/>
          <p14:tracePt t="243053" x="6919913" y="601663"/>
          <p14:tracePt t="243063" x="6937375" y="584200"/>
          <p14:tracePt t="243069" x="6956425" y="574675"/>
          <p14:tracePt t="243079" x="6964363" y="565150"/>
          <p14:tracePt t="243086" x="6992938" y="565150"/>
          <p14:tracePt t="243101" x="7000875" y="565150"/>
          <p14:tracePt t="243112" x="7029450" y="555625"/>
          <p14:tracePt t="243127" x="7037388" y="555625"/>
          <p14:tracePt t="243134" x="7046913" y="555625"/>
          <p14:tracePt t="243142" x="7073900" y="555625"/>
          <p14:tracePt t="243150" x="7092950" y="555625"/>
          <p14:tracePt t="243159" x="7119938" y="555625"/>
          <p14:tracePt t="243167" x="7138988" y="555625"/>
          <p14:tracePt t="243174" x="7165975" y="555625"/>
          <p14:tracePt t="243197" x="7175500" y="555625"/>
          <p14:tracePt t="243213" x="7183438" y="555625"/>
          <p14:tracePt t="243230" x="7202488" y="555625"/>
          <p14:tracePt t="243286" x="7212013" y="555625"/>
          <p14:tracePt t="243302" x="7212013" y="565150"/>
          <p14:tracePt t="243310" x="7212013" y="574675"/>
          <p14:tracePt t="243318" x="7212013" y="584200"/>
          <p14:tracePt t="243333" x="7212013" y="592138"/>
          <p14:tracePt t="243341" x="7212013" y="601663"/>
          <p14:tracePt t="243373" x="7212013" y="611188"/>
          <p14:tracePt t="243381" x="7212013" y="620713"/>
          <p14:tracePt t="243413" x="7219950" y="638175"/>
          <p14:tracePt t="243421" x="7229475" y="647700"/>
          <p14:tracePt t="243430" x="7229475" y="657225"/>
          <p14:tracePt t="243438" x="7248525" y="674688"/>
          <p14:tracePt t="243448" x="7256463" y="674688"/>
          <p14:tracePt t="243464" x="7275513" y="693738"/>
          <p14:tracePt t="243470" x="7283450" y="701675"/>
          <p14:tracePt t="243481" x="7292975" y="701675"/>
          <p14:tracePt t="243486" x="7302500" y="701675"/>
          <p14:tracePt t="243497" x="7312025" y="701675"/>
          <p14:tracePt t="243518" x="7319963" y="701675"/>
          <p14:tracePt t="243591" x="7329488" y="711200"/>
          <p14:tracePt t="243615" x="7329488" y="730250"/>
          <p14:tracePt t="243623" x="7329488" y="747713"/>
          <p14:tracePt t="243630" x="7329488" y="784225"/>
          <p14:tracePt t="243645" x="7329488" y="803275"/>
          <p14:tracePt t="245455" x="7339013" y="811213"/>
          <p14:tracePt t="245702" x="7339013" y="803275"/>
          <p14:tracePt t="246112" x="7339013" y="793750"/>
          <p14:tracePt t="246142" x="7339013" y="766763"/>
          <p14:tracePt t="246149" x="7348538" y="747713"/>
          <p14:tracePt t="250775" x="7356475" y="747713"/>
          <p14:tracePt t="251127" x="7366000" y="747713"/>
          <p14:tracePt t="251443" x="7375525" y="738188"/>
          <p14:tracePt t="251599" x="7375525" y="730250"/>
          <p14:tracePt t="251605" x="7375525" y="720725"/>
          <p14:tracePt t="251615" x="7385050" y="711200"/>
          <p14:tracePt t="251621" x="7402513" y="693738"/>
          <p14:tracePt t="251630" x="7412038" y="684213"/>
          <p14:tracePt t="251952" x="7392988" y="684213"/>
          <p14:tracePt t="251963" x="7375525" y="693738"/>
          <p14:tracePt t="251969" x="7366000" y="701675"/>
          <p14:tracePt t="252136" x="7366000" y="711200"/>
          <p14:tracePt t="252256" x="7356475" y="720725"/>
          <p14:tracePt t="252262" x="7348538" y="720725"/>
          <p14:tracePt t="252270" x="7339013" y="720725"/>
          <p14:tracePt t="252279" x="7312025" y="730250"/>
          <p14:tracePt t="252286" x="7292975" y="730250"/>
          <p14:tracePt t="252295" x="7219950" y="757238"/>
          <p14:tracePt t="252312" x="7192963" y="757238"/>
          <p14:tracePt t="252317" x="7175500" y="757238"/>
          <p14:tracePt t="252325" x="7165975" y="747713"/>
          <p14:tracePt t="252333" x="7156450" y="738188"/>
          <p14:tracePt t="252341" x="7156450" y="720725"/>
          <p14:tracePt t="252349" x="7156450" y="711200"/>
          <p14:tracePt t="252357" x="7138988" y="701675"/>
          <p14:tracePt t="252365" x="7138988" y="693738"/>
          <p14:tracePt t="252381" x="7138988" y="684213"/>
          <p14:tracePt t="252456" x="7129463" y="674688"/>
          <p14:tracePt t="252533" x="7119938" y="674688"/>
          <p14:tracePt t="252623" x="7092950" y="674688"/>
          <p14:tracePt t="252637" x="7083425" y="674688"/>
          <p14:tracePt t="252646" x="7065963" y="674688"/>
          <p14:tracePt t="252653" x="7046913" y="684213"/>
          <p14:tracePt t="252669" x="7037388" y="693738"/>
          <p14:tracePt t="252815" x="7029450" y="701675"/>
          <p14:tracePt t="252838" x="7037388" y="711200"/>
          <p14:tracePt t="252846" x="7110413" y="701675"/>
          <p14:tracePt t="252853" x="7156450" y="665163"/>
          <p14:tracePt t="252863" x="7212013" y="665163"/>
          <p14:tracePt t="252869" x="7265988" y="628650"/>
          <p14:tracePt t="252878" x="7283450" y="611188"/>
          <p14:tracePt t="252898" x="7366000" y="565150"/>
          <p14:tracePt t="252902" x="7375525" y="547688"/>
          <p14:tracePt t="252911" x="7402513" y="528638"/>
          <p14:tracePt t="252925" x="7421563" y="511175"/>
          <p14:tracePt t="253351" x="7421563" y="528638"/>
          <p14:tracePt t="253357" x="7421563" y="538163"/>
          <p14:tracePt t="253373" x="7421563" y="547688"/>
          <p14:tracePt t="253381" x="7421563" y="555625"/>
          <p14:tracePt t="253389" x="7421563" y="574675"/>
          <p14:tracePt t="253397" x="7421563" y="584200"/>
          <p14:tracePt t="253405" x="7421563" y="592138"/>
          <p14:tracePt t="253413" x="7421563" y="611188"/>
          <p14:tracePt t="253429" x="7421563" y="620713"/>
          <p14:tracePt t="253438" x="7421563" y="628650"/>
          <p14:tracePt t="253445" x="7421563" y="638175"/>
          <p14:tracePt t="253454" x="7421563" y="647700"/>
          <p14:tracePt t="253462" x="7421563" y="657225"/>
          <p14:tracePt t="253470" x="7421563" y="665163"/>
          <p14:tracePt t="253478" x="7421563" y="674688"/>
          <p14:tracePt t="253485" x="7421563" y="693738"/>
          <p14:tracePt t="253495" x="7421563" y="701675"/>
          <p14:tracePt t="254245" x="7421563" y="711200"/>
          <p14:tracePt t="256806" x="7421563" y="730250"/>
          <p14:tracePt t="256821" x="7421563" y="738188"/>
          <p14:tracePt t="256838" x="7421563" y="757238"/>
          <p14:tracePt t="256845" x="7421563" y="774700"/>
          <p14:tracePt t="257081" x="7421563" y="793750"/>
          <p14:tracePt t="259517" x="7421563" y="803275"/>
          <p14:tracePt t="259574" x="7412038" y="803275"/>
          <p14:tracePt t="259582" x="7392988" y="820738"/>
          <p14:tracePt t="259605" x="7392988" y="839788"/>
          <p14:tracePt t="259629" x="7392988" y="857250"/>
          <p14:tracePt t="259645" x="7385050" y="866775"/>
          <p14:tracePt t="259733" x="7385050" y="874713"/>
          <p14:tracePt t="259767" x="7385050" y="884238"/>
          <p14:tracePt t="259781" x="7385050" y="903288"/>
          <p14:tracePt t="259797" x="7356475" y="920750"/>
          <p14:tracePt t="259805" x="7348538" y="930275"/>
          <p14:tracePt t="259821" x="7329488" y="966788"/>
          <p14:tracePt t="259829" x="7319963" y="976313"/>
          <p14:tracePt t="259845" x="7302500" y="984250"/>
          <p14:tracePt t="259853" x="7292975" y="993775"/>
          <p14:tracePt t="259862" x="7283450" y="993775"/>
          <p14:tracePt t="259869" x="7275513" y="1012825"/>
          <p14:tracePt t="259878" x="7239000" y="1049338"/>
          <p14:tracePt t="259897" x="7229475" y="1057275"/>
          <p14:tracePt t="259917" x="7219950" y="1057275"/>
          <p14:tracePt t="259928" x="7219950" y="1066800"/>
          <p14:tracePt t="259933" x="7192963" y="1093788"/>
          <p14:tracePt t="259941" x="7165975" y="1103313"/>
          <p14:tracePt t="259949" x="7129463" y="1139825"/>
          <p14:tracePt t="259957" x="7119938" y="1149350"/>
          <p14:tracePt t="259965" x="7102475" y="1166813"/>
          <p14:tracePt t="259974" x="7065963" y="1176338"/>
          <p14:tracePt t="259981" x="7056438" y="1195388"/>
          <p14:tracePt t="259997" x="7029450" y="1212850"/>
          <p14:tracePt t="260005" x="7000875" y="1239838"/>
          <p14:tracePt t="260013" x="6983413" y="1258888"/>
          <p14:tracePt t="260021" x="6956425" y="1285875"/>
          <p14:tracePt t="260030" x="6919913" y="1303338"/>
          <p14:tracePt t="260038" x="6900863" y="1322388"/>
          <p14:tracePt t="260046" x="6883400" y="1339850"/>
          <p14:tracePt t="260053" x="6873875" y="1349375"/>
          <p14:tracePt t="260079" x="6873875" y="1358900"/>
          <p14:tracePt t="260102" x="6864350" y="1368425"/>
          <p14:tracePt t="260110" x="6837363" y="1395413"/>
          <p14:tracePt t="260117" x="6827838" y="1404938"/>
          <p14:tracePt t="260127" x="6810375" y="1422400"/>
          <p14:tracePt t="260133" x="6791325" y="1431925"/>
          <p14:tracePt t="260141" x="6783388" y="1431925"/>
          <p14:tracePt t="260149" x="6773863" y="1431925"/>
          <p14:tracePt t="260157" x="6754813" y="1441450"/>
          <p14:tracePt t="260165" x="6737350" y="1458913"/>
          <p14:tracePt t="260173" x="6727825" y="1468438"/>
          <p14:tracePt t="260189" x="6710363" y="1477963"/>
          <p14:tracePt t="260197" x="6710363" y="1485900"/>
          <p14:tracePt t="260213" x="6691313" y="1495425"/>
          <p14:tracePt t="260221" x="6681788" y="1504950"/>
          <p14:tracePt t="260229" x="6673850" y="1514475"/>
          <p14:tracePt t="260246" x="6654800" y="1522413"/>
          <p14:tracePt t="260253" x="6645275" y="1531938"/>
          <p14:tracePt t="260262" x="6637338" y="1531938"/>
          <p14:tracePt t="260349" x="6627813" y="1531938"/>
          <p14:tracePt t="260357" x="6618288" y="1541463"/>
          <p14:tracePt t="260389" x="6600825" y="1558925"/>
          <p14:tracePt t="260406" x="6591300" y="1558925"/>
          <p14:tracePt t="260414" x="6581775" y="1558925"/>
          <p14:tracePt t="260422" x="6564313" y="1568450"/>
          <p14:tracePt t="260438" x="6545263" y="1568450"/>
          <p14:tracePt t="260445" x="6527800" y="1587500"/>
          <p14:tracePt t="260462" x="6518275" y="1595438"/>
          <p14:tracePt t="260502" x="6500813" y="1604963"/>
          <p14:tracePt t="260534" x="6500813" y="1614488"/>
          <p14:tracePt t="260558" x="6481763" y="1614488"/>
          <p14:tracePt t="260566" x="6472238" y="1614488"/>
          <p14:tracePt t="260582" x="6445250" y="1641475"/>
          <p14:tracePt t="260614" x="6445250" y="1651000"/>
          <p14:tracePt t="260622" x="6445250" y="1660525"/>
          <p14:tracePt t="260629" x="6435725" y="1668463"/>
          <p14:tracePt t="260637" x="6427788" y="1668463"/>
          <p14:tracePt t="260646" x="6418263" y="1668463"/>
          <p14:tracePt t="260655" x="6408738" y="1677988"/>
          <p14:tracePt t="260678" x="6399213" y="1687513"/>
          <p14:tracePt t="260709" x="6391275" y="1697038"/>
          <p14:tracePt t="260717" x="6391275" y="1704975"/>
          <p14:tracePt t="260726" x="6391275" y="1714500"/>
          <p14:tracePt t="260734" x="6391275" y="1724025"/>
          <p14:tracePt t="260741" x="6381750" y="1724025"/>
          <p14:tracePt t="260749" x="6362700" y="1731963"/>
          <p14:tracePt t="260766" x="6335713" y="1751013"/>
          <p14:tracePt t="260782" x="6326188" y="1751013"/>
          <p14:tracePt t="260830" x="6318250" y="1760538"/>
          <p14:tracePt t="260870" x="6308725" y="1768475"/>
          <p14:tracePt t="260886" x="6291263" y="1787525"/>
          <p14:tracePt t="260894" x="6281738" y="1797050"/>
          <p14:tracePt t="260911" x="6272213" y="1804988"/>
          <p14:tracePt t="260926" x="6272213" y="1814513"/>
          <p14:tracePt t="260942" x="6254750" y="1841500"/>
          <p14:tracePt t="260950" x="6245225" y="1841500"/>
          <p14:tracePt t="260958" x="6235700" y="1851025"/>
          <p14:tracePt t="260966" x="6218238" y="1878013"/>
          <p14:tracePt t="260974" x="6208713" y="1878013"/>
          <p14:tracePt t="260982" x="6189663" y="1897063"/>
          <p14:tracePt t="261006" x="6181725" y="1906588"/>
          <p14:tracePt t="261014" x="6172200" y="1933575"/>
          <p14:tracePt t="261030" x="6162675" y="1933575"/>
          <p14:tracePt t="261037" x="6162675" y="1943100"/>
          <p14:tracePt t="261046" x="6153150" y="1951038"/>
          <p14:tracePt t="261061" x="6145213" y="1951038"/>
          <p14:tracePt t="261081" x="6126163" y="1970088"/>
          <p14:tracePt t="261085" x="6116638" y="1979613"/>
          <p14:tracePt t="261094" x="6108700" y="1987550"/>
          <p14:tracePt t="261101" x="6099175" y="1997075"/>
          <p14:tracePt t="261112" x="6099175" y="2006600"/>
          <p14:tracePt t="261991" x="6099175" y="1997075"/>
          <p14:tracePt t="262000" x="6099175" y="1979613"/>
          <p14:tracePt t="262012" x="6099175" y="1970088"/>
          <p14:tracePt t="262021" x="6099175" y="1960563"/>
          <p14:tracePt t="262029" x="6099175" y="1933575"/>
          <p14:tracePt t="262037" x="6099175" y="1887538"/>
          <p14:tracePt t="262046" x="6099175" y="1870075"/>
          <p14:tracePt t="262053" x="6099175" y="1833563"/>
          <p14:tracePt t="262061" x="6099175" y="1760538"/>
          <p14:tracePt t="262069" x="6099175" y="1704975"/>
          <p14:tracePt t="262078" x="6099175" y="1631950"/>
          <p14:tracePt t="262085" x="6099175" y="1577975"/>
          <p14:tracePt t="262097" x="6099175" y="1531938"/>
          <p14:tracePt t="262101" x="6099175" y="1468438"/>
          <p14:tracePt t="262111" x="6099175" y="1422400"/>
          <p14:tracePt t="262117" x="6099175" y="1385888"/>
          <p14:tracePt t="262128" x="6099175" y="1376363"/>
          <p14:tracePt t="262133" x="6099175" y="1349375"/>
          <p14:tracePt t="262145" x="6099175" y="1331913"/>
          <p14:tracePt t="262149" x="6080125" y="1303338"/>
          <p14:tracePt t="262157" x="6080125" y="1285875"/>
          <p14:tracePt t="262165" x="6080125" y="1276350"/>
          <p14:tracePt t="262361" x="6072188" y="1268413"/>
          <p14:tracePt t="262365" x="6072188" y="1295400"/>
          <p14:tracePt t="262373" x="6072188" y="1322388"/>
          <p14:tracePt t="262381" x="6072188" y="1339850"/>
          <p14:tracePt t="262389" x="6072188" y="1368425"/>
          <p14:tracePt t="262397" x="6072188" y="1404938"/>
          <p14:tracePt t="262405" x="6072188" y="1431925"/>
          <p14:tracePt t="262413" x="6072188" y="1449388"/>
          <p14:tracePt t="262421" x="6072188" y="1485900"/>
          <p14:tracePt t="262429" x="6072188" y="1531938"/>
          <p14:tracePt t="262437" x="6072188" y="1550988"/>
          <p14:tracePt t="262445" x="6072188" y="1587500"/>
          <p14:tracePt t="262454" x="6072188" y="1604963"/>
          <p14:tracePt t="262462" x="6072188" y="1631950"/>
          <p14:tracePt t="262469" x="6072188" y="1641475"/>
          <p14:tracePt t="262478" x="6072188" y="1668463"/>
          <p14:tracePt t="262485" x="6072188" y="1687513"/>
          <p14:tracePt t="262494" x="6080125" y="1731963"/>
          <p14:tracePt t="262511" x="6089650" y="1760538"/>
          <p14:tracePt t="262517" x="6089650" y="1768475"/>
          <p14:tracePt t="262527" x="6089650" y="1778000"/>
          <p14:tracePt t="262533" x="6089650" y="1797050"/>
          <p14:tracePt t="262541" x="6089650" y="1804988"/>
          <p14:tracePt t="262549" x="6089650" y="1824038"/>
          <p14:tracePt t="262557" x="6089650" y="1851025"/>
          <p14:tracePt t="262565" x="6089650" y="1870075"/>
          <p14:tracePt t="262573" x="6108700" y="1906588"/>
          <p14:tracePt t="262581" x="6108700" y="1951038"/>
          <p14:tracePt t="262589" x="6108700" y="1970088"/>
          <p14:tracePt t="262597" x="6108700" y="1997075"/>
          <p14:tracePt t="262605" x="6108700" y="2006600"/>
          <p14:tracePt t="262613" x="6108700" y="2016125"/>
          <p14:tracePt t="262839" x="6108700" y="2024063"/>
          <p14:tracePt t="262849" x="6108700" y="2043113"/>
          <p14:tracePt t="262858" x="6108700" y="2052638"/>
          <p14:tracePt t="262865" x="6108700" y="2070100"/>
          <p14:tracePt t="262878" x="6108700" y="2079625"/>
          <p14:tracePt t="262976" x="6116638" y="2079625"/>
          <p14:tracePt t="262982" x="6153150" y="2060575"/>
          <p14:tracePt t="262989" x="6181725" y="2052638"/>
          <p14:tracePt t="262997" x="6199188" y="2024063"/>
          <p14:tracePt t="263045" x="6218238" y="2006600"/>
          <p14:tracePt t="263053" x="6235700" y="1979613"/>
          <p14:tracePt t="263061" x="6245225" y="1960563"/>
          <p14:tracePt t="263069" x="6272213" y="1924050"/>
          <p14:tracePt t="263078" x="6291263" y="1887538"/>
          <p14:tracePt t="263085" x="6299200" y="1870075"/>
          <p14:tracePt t="263094" x="6318250" y="1824038"/>
          <p14:tracePt t="263101" x="6345238" y="1778000"/>
          <p14:tracePt t="263111" x="6372225" y="1751013"/>
          <p14:tracePt t="263117" x="6381750" y="1724025"/>
          <p14:tracePt t="263127" x="6408738" y="1704975"/>
          <p14:tracePt t="263133" x="6418263" y="1660525"/>
          <p14:tracePt t="263145" x="6427788" y="1641475"/>
          <p14:tracePt t="263149" x="6435725" y="1631950"/>
          <p14:tracePt t="263157" x="6435725" y="1624013"/>
          <p14:tracePt t="263375" x="6445250" y="1614488"/>
          <p14:tracePt t="263391" x="6464300" y="1614488"/>
          <p14:tracePt t="263575" x="6464300" y="1631950"/>
          <p14:tracePt t="263581" x="6464300" y="1641475"/>
          <p14:tracePt t="263589" x="6464300" y="1677988"/>
          <p14:tracePt t="263597" x="6464300" y="1687513"/>
          <p14:tracePt t="263605" x="6464300" y="1714500"/>
          <p14:tracePt t="263613" x="6464300" y="1731963"/>
          <p14:tracePt t="263621" x="6464300" y="1741488"/>
          <p14:tracePt t="263629" x="6464300" y="1751013"/>
          <p14:tracePt t="263638" x="6464300" y="1768475"/>
          <p14:tracePt t="263645" x="6454775" y="1787525"/>
          <p14:tracePt t="263654" x="6454775" y="1797050"/>
          <p14:tracePt t="263669" x="6454775" y="1814513"/>
          <p14:tracePt t="263678" x="6454775" y="1833563"/>
          <p14:tracePt t="263685" x="6445250" y="1851025"/>
          <p14:tracePt t="263695" x="6445250" y="1860550"/>
          <p14:tracePt t="263701" x="6445250" y="1870075"/>
          <p14:tracePt t="263711" x="6435725" y="1878013"/>
          <p14:tracePt t="263717" x="6435725" y="1887538"/>
          <p14:tracePt t="263733" x="6427788" y="1897063"/>
          <p14:tracePt t="263773" x="6427788" y="1906588"/>
          <p14:tracePt t="263781" x="6427788" y="1924050"/>
          <p14:tracePt t="263798" x="6427788" y="1933575"/>
          <p14:tracePt t="263805" x="6418263" y="1943100"/>
          <p14:tracePt t="263814" x="6418263" y="1951038"/>
          <p14:tracePt t="263822" x="6408738" y="1960563"/>
          <p14:tracePt t="263832" x="6408738" y="1970088"/>
          <p14:tracePt t="263838" x="6408738" y="1979613"/>
          <p14:tracePt t="263849" x="6408738" y="1997075"/>
          <p14:tracePt t="263854" x="6391275" y="2016125"/>
          <p14:tracePt t="263870" x="6391275" y="2024063"/>
          <p14:tracePt t="264087" x="6418263" y="2024063"/>
          <p14:tracePt t="264102" x="6435725" y="2024063"/>
          <p14:tracePt t="264110" x="6472238" y="2006600"/>
          <p14:tracePt t="264117" x="6472238" y="1997075"/>
          <p14:tracePt t="264133" x="6481763" y="1997075"/>
          <p14:tracePt t="264157" x="6500813" y="1997075"/>
          <p14:tracePt t="264173" x="6508750" y="1997075"/>
          <p14:tracePt t="264181" x="6518275" y="1997075"/>
          <p14:tracePt t="264198" x="6527800" y="1997075"/>
          <p14:tracePt t="264205" x="6537325" y="1997075"/>
          <p14:tracePt t="264213" x="6545263" y="1997075"/>
          <p14:tracePt t="264221" x="6554788" y="1997075"/>
          <p14:tracePt t="264447" x="6573838" y="1997075"/>
          <p14:tracePt t="264453" x="6600825" y="1997075"/>
          <p14:tracePt t="264461" x="6645275" y="1997075"/>
          <p14:tracePt t="264470" x="6681788" y="1997075"/>
          <p14:tracePt t="264478" x="6710363" y="1997075"/>
          <p14:tracePt t="264486" x="6773863" y="1997075"/>
          <p14:tracePt t="264499" x="6800850" y="2006600"/>
          <p14:tracePt t="264503" x="6819900" y="2006600"/>
          <p14:tracePt t="264510" x="6837363" y="2016125"/>
          <p14:tracePt t="264517" x="6846888" y="2016125"/>
          <p14:tracePt t="264557" x="6856413" y="2016125"/>
          <p14:tracePt t="265351" x="6856413" y="2024063"/>
          <p14:tracePt t="265358" x="6856413" y="2043113"/>
          <p14:tracePt t="265365" x="6856413" y="2052638"/>
          <p14:tracePt t="265381" x="6856413" y="2060575"/>
          <p14:tracePt t="265389" x="6846888" y="2070100"/>
          <p14:tracePt t="265997" x="6837363" y="2089150"/>
          <p14:tracePt t="266022" x="6827838" y="2097088"/>
          <p14:tracePt t="266029" x="6810375" y="2106613"/>
          <p14:tracePt t="266037" x="6800850" y="2116138"/>
          <p14:tracePt t="266045" x="6791325" y="2116138"/>
          <p14:tracePt t="266061" x="6773863" y="2133600"/>
          <p14:tracePt t="266173" x="6764338" y="2133600"/>
          <p14:tracePt t="266246" x="6764338" y="2125663"/>
          <p14:tracePt t="266381" x="6764338" y="2097088"/>
          <p14:tracePt t="266405" x="6764338" y="2089150"/>
          <p14:tracePt t="268285" x="6773863" y="2089150"/>
          <p14:tracePt t="268351" x="6783388" y="2079625"/>
          <p14:tracePt t="269029" x="6791325" y="2079625"/>
          <p14:tracePt t="269037" x="6800850" y="2079625"/>
          <p14:tracePt t="269045" x="6819900" y="2070100"/>
          <p14:tracePt t="269053" x="6819900" y="2060575"/>
          <p14:tracePt t="269441" x="6819900" y="2070100"/>
          <p14:tracePt t="269446" x="6819900" y="2079625"/>
          <p14:tracePt t="269453" x="6810375" y="2079625"/>
          <p14:tracePt t="269951" x="6810375" y="2089150"/>
          <p14:tracePt t="270229" x="6810375" y="2097088"/>
          <p14:tracePt t="270343" x="6810375" y="2106613"/>
          <p14:tracePt t="270645" x="6810375" y="2097088"/>
          <p14:tracePt t="270895" x="6819900" y="2097088"/>
          <p14:tracePt t="270903" x="6827838" y="2097088"/>
          <p14:tracePt t="270929" x="6837363" y="2089150"/>
          <p14:tracePt t="270974" x="6846888" y="2089150"/>
          <p14:tracePt t="271029" x="6856413" y="2079625"/>
          <p14:tracePt t="271038" x="6864350" y="2060575"/>
          <p14:tracePt t="271053" x="6864350" y="2052638"/>
          <p14:tracePt t="271061" x="6873875" y="2043113"/>
          <p14:tracePt t="271573" x="6873875" y="2033588"/>
          <p14:tracePt t="271582" x="6883400" y="1997075"/>
          <p14:tracePt t="271590" x="6883400" y="1943100"/>
          <p14:tracePt t="271598" x="6883400" y="1914525"/>
          <p14:tracePt t="271614" x="6883400" y="1897063"/>
          <p14:tracePt t="271621" x="6883400" y="1841500"/>
          <p14:tracePt t="271629" x="6883400" y="1804988"/>
          <p14:tracePt t="271637" x="6892925" y="1768475"/>
          <p14:tracePt t="271645" x="6892925" y="1714500"/>
          <p14:tracePt t="271653" x="6910388" y="1687513"/>
          <p14:tracePt t="271661" x="6910388" y="1631950"/>
          <p14:tracePt t="271669" x="6910388" y="1587500"/>
          <p14:tracePt t="271678" x="6910388" y="1550988"/>
          <p14:tracePt t="271685" x="6910388" y="1541463"/>
          <p14:tracePt t="271701" x="6910388" y="1522413"/>
          <p14:tracePt t="271710" x="6900863" y="1485900"/>
          <p14:tracePt t="271717" x="6883400" y="1441450"/>
          <p14:tracePt t="271727" x="6883400" y="1412875"/>
          <p14:tracePt t="271734" x="6864350" y="1376363"/>
          <p14:tracePt t="271744" x="6837363" y="1322388"/>
          <p14:tracePt t="271749" x="6819900" y="1295400"/>
          <p14:tracePt t="271757" x="6810375" y="1268413"/>
          <p14:tracePt t="271766" x="6773863" y="1239838"/>
          <p14:tracePt t="271886" x="6773863" y="1231900"/>
          <p14:tracePt t="271909" x="6783388" y="1231900"/>
          <p14:tracePt t="271917" x="6791325" y="1203325"/>
          <p14:tracePt t="271925" x="6800850" y="1185863"/>
          <p14:tracePt t="271933" x="6819900" y="1166813"/>
          <p14:tracePt t="271944" x="6827838" y="1149350"/>
          <p14:tracePt t="271949" x="6827838" y="1112838"/>
          <p14:tracePt t="271960" x="6856413" y="1066800"/>
          <p14:tracePt t="271965" x="6873875" y="1066800"/>
          <p14:tracePt t="271974" x="6892925" y="1049338"/>
          <p14:tracePt t="271981" x="6892925" y="1030288"/>
          <p14:tracePt t="271989" x="6892925" y="993775"/>
          <p14:tracePt t="271997" x="6892925" y="984250"/>
          <p14:tracePt t="272005" x="6892925" y="947738"/>
          <p14:tracePt t="272021" x="6892925" y="939800"/>
          <p14:tracePt t="272029" x="6892925" y="920750"/>
          <p14:tracePt t="272045" x="6892925" y="911225"/>
          <p14:tracePt t="272102" x="6892925" y="903288"/>
          <p14:tracePt t="272111" x="6864350" y="893763"/>
          <p14:tracePt t="272117" x="6819900" y="857250"/>
          <p14:tracePt t="272127" x="6783388" y="857250"/>
          <p14:tracePt t="272133" x="6727825" y="857250"/>
          <p14:tracePt t="272144" x="6700838" y="847725"/>
          <p14:tracePt t="272149" x="6673850" y="839788"/>
          <p14:tracePt t="272158" x="6654800" y="839788"/>
          <p14:tracePt t="272165" x="6637338" y="830263"/>
          <p14:tracePt t="272197" x="6637338" y="820738"/>
          <p14:tracePt t="272221" x="6637338" y="811213"/>
          <p14:tracePt t="272229" x="6637338" y="784225"/>
          <p14:tracePt t="272237" x="6637338" y="774700"/>
          <p14:tracePt t="272245" x="6637338" y="757238"/>
          <p14:tracePt t="272253" x="6637338" y="720725"/>
          <p14:tracePt t="272261" x="6637338" y="674688"/>
          <p14:tracePt t="272269" x="6637338" y="657225"/>
          <p14:tracePt t="272277" x="6637338" y="628650"/>
          <p14:tracePt t="272285" x="6637338" y="611188"/>
          <p14:tracePt t="272293" x="6664325" y="584200"/>
          <p14:tracePt t="272301" x="6691313" y="547688"/>
          <p14:tracePt t="272310" x="6737350" y="528638"/>
          <p14:tracePt t="272318" x="6783388" y="501650"/>
          <p14:tracePt t="272326" x="6846888" y="492125"/>
          <p14:tracePt t="272333" x="6873875" y="492125"/>
          <p14:tracePt t="272344" x="6892925" y="492125"/>
          <p14:tracePt t="272349" x="6929438" y="492125"/>
          <p14:tracePt t="272361" x="6964363" y="474663"/>
          <p14:tracePt t="272365" x="6992938" y="474663"/>
          <p14:tracePt t="272373" x="7019925" y="474663"/>
          <p14:tracePt t="272381" x="7029450" y="474663"/>
          <p14:tracePt t="272389" x="7065963" y="474663"/>
          <p14:tracePt t="272397" x="7083425" y="474663"/>
          <p14:tracePt t="272405" x="7119938" y="474663"/>
          <p14:tracePt t="272413" x="7138988" y="482600"/>
          <p14:tracePt t="272421" x="7202488" y="519113"/>
          <p14:tracePt t="272429" x="7265988" y="547688"/>
          <p14:tracePt t="272438" x="7292975" y="574675"/>
          <p14:tracePt t="272445" x="7375525" y="611188"/>
          <p14:tracePt t="272454" x="7458075" y="684213"/>
          <p14:tracePt t="272466" x="7558088" y="757238"/>
          <p14:tracePt t="272472" x="7639050" y="830263"/>
          <p14:tracePt t="272481" x="7694613" y="874713"/>
          <p14:tracePt t="272486" x="7731125" y="939800"/>
          <p14:tracePt t="272493" x="7767638" y="1020763"/>
          <p14:tracePt t="272501" x="7794625" y="1085850"/>
          <p14:tracePt t="272510" x="7794625" y="1122363"/>
          <p14:tracePt t="272517" x="7794625" y="1166813"/>
          <p14:tracePt t="272527" x="7794625" y="1195388"/>
          <p14:tracePt t="272533" x="7794625" y="1203325"/>
          <p14:tracePt t="272545" x="7794625" y="1212850"/>
          <p14:tracePt t="272565" x="7794625" y="1231900"/>
          <p14:tracePt t="272581" x="7794625" y="1239838"/>
          <p14:tracePt t="272589" x="7767638" y="1249363"/>
          <p14:tracePt t="272597" x="7731125" y="1249363"/>
          <p14:tracePt t="272605" x="7685088" y="1249363"/>
          <p14:tracePt t="272613" x="7631113" y="1258888"/>
          <p14:tracePt t="272621" x="7594600" y="1258888"/>
          <p14:tracePt t="272629" x="7558088" y="1258888"/>
          <p14:tracePt t="272637" x="7521575" y="1258888"/>
          <p14:tracePt t="272645" x="7494588" y="1258888"/>
          <p14:tracePt t="272653" x="7475538" y="1258888"/>
          <p14:tracePt t="272661" x="7466013" y="1258888"/>
          <p14:tracePt t="272766" x="7458075" y="1268413"/>
          <p14:tracePt t="272773" x="7429500" y="1276350"/>
          <p14:tracePt t="272781" x="7375525" y="1322388"/>
          <p14:tracePt t="272789" x="7283450" y="1395413"/>
          <p14:tracePt t="272797" x="7156450" y="1468438"/>
          <p14:tracePt t="272805" x="7019925" y="1595438"/>
          <p14:tracePt t="272813" x="6837363" y="1704975"/>
          <p14:tracePt t="272821" x="6737350" y="1824038"/>
          <p14:tracePt t="272830" x="6600825" y="1914525"/>
          <p14:tracePt t="272837" x="6445250" y="2024063"/>
          <p14:tracePt t="272845" x="6291263" y="2133600"/>
          <p14:tracePt t="272853" x="6172200" y="2216150"/>
          <p14:tracePt t="272862" x="6099175" y="2306638"/>
          <p14:tracePt t="272871" x="6016625" y="2362200"/>
          <p14:tracePt t="272882" x="5953125" y="2425700"/>
          <p14:tracePt t="272896" x="5916613" y="2444750"/>
          <p14:tracePt t="272910" x="5907088" y="2452688"/>
          <p14:tracePt t="272926" x="5899150" y="2462213"/>
          <p14:tracePt t="272934" x="5870575" y="2481263"/>
          <p14:tracePt t="272949" x="5853113" y="2498725"/>
          <p14:tracePt t="272960" x="5816600" y="2525713"/>
          <p14:tracePt t="272965" x="5789613" y="2544763"/>
          <p14:tracePt t="272974" x="5770563" y="2562225"/>
          <p14:tracePt t="272981" x="5753100" y="2571750"/>
          <p14:tracePt t="272989" x="5743575" y="2589213"/>
          <p14:tracePt t="272997" x="5734050" y="2589213"/>
          <p14:tracePt t="273013" x="5724525" y="2598738"/>
          <p14:tracePt t="273230" x="5688013" y="2598738"/>
          <p14:tracePt t="273237" x="5607050" y="2554288"/>
          <p14:tracePt t="273245" x="5561013" y="2525713"/>
          <p14:tracePt t="273253" x="5551488" y="2517775"/>
          <p14:tracePt t="273262" x="5497513" y="2481263"/>
          <p14:tracePt t="273294" x="5478463" y="2481263"/>
          <p14:tracePt t="273301" x="5470525" y="2471738"/>
          <p14:tracePt t="273375" x="5451475" y="2462213"/>
          <p14:tracePt t="273384" x="5451475" y="2452688"/>
          <p14:tracePt t="273393" x="5414963" y="2408238"/>
          <p14:tracePt t="273401" x="5387975" y="2389188"/>
          <p14:tracePt t="273406" x="5360988" y="2379663"/>
          <p14:tracePt t="273413" x="5341938" y="2371725"/>
          <p14:tracePt t="273422" x="5334000" y="2362200"/>
          <p14:tracePt t="273430" x="5324475" y="2362200"/>
          <p14:tracePt t="273711" x="5314950" y="2371725"/>
          <p14:tracePt t="273717" x="5341938" y="2444750"/>
          <p14:tracePt t="273726" x="5387975" y="2525713"/>
          <p14:tracePt t="273733" x="5414963" y="2635250"/>
          <p14:tracePt t="273744" x="5497513" y="2727325"/>
          <p14:tracePt t="273749" x="5561013" y="2836863"/>
          <p14:tracePt t="273760" x="5597525" y="2917825"/>
          <p14:tracePt t="273765" x="5634038" y="2982913"/>
          <p14:tracePt t="273773" x="5680075" y="3100388"/>
          <p14:tracePt t="273781" x="5680075" y="3192463"/>
          <p14:tracePt t="273789" x="5688013" y="3265488"/>
          <p14:tracePt t="273797" x="5688013" y="3328988"/>
          <p14:tracePt t="273805" x="5688013" y="3382963"/>
          <p14:tracePt t="273813" x="5688013" y="3438525"/>
          <p14:tracePt t="273822" x="5688013" y="3455988"/>
          <p14:tracePt t="273829" x="5688013" y="3492500"/>
          <p14:tracePt t="273837" x="5688013" y="3502025"/>
          <p14:tracePt t="273845" x="5688013" y="3529013"/>
          <p14:tracePt t="273853" x="5688013" y="3548063"/>
          <p14:tracePt t="273861" x="5680075" y="3592513"/>
          <p14:tracePt t="273869" x="5680075" y="3602038"/>
          <p14:tracePt t="273878" x="5670550" y="3629025"/>
          <p14:tracePt t="273898" x="5661025" y="3665538"/>
          <p14:tracePt t="273901" x="5661025" y="3684588"/>
          <p14:tracePt t="273910" x="5661025" y="3730625"/>
          <p14:tracePt t="273917" x="5653088" y="3767138"/>
          <p14:tracePt t="273929" x="5634038" y="3803650"/>
          <p14:tracePt t="273933" x="5624513" y="3840163"/>
          <p14:tracePt t="273944" x="5597525" y="3875088"/>
          <p14:tracePt t="273949" x="5561013" y="3930650"/>
          <p14:tracePt t="273960" x="5551488" y="3948113"/>
          <p14:tracePt t="273965" x="5524500" y="3994150"/>
          <p14:tracePt t="273973" x="5514975" y="4003675"/>
          <p14:tracePt t="273981" x="5507038" y="4021138"/>
          <p14:tracePt t="273989" x="5497513" y="4030663"/>
          <p14:tracePt t="274069" x="5497513" y="4021138"/>
          <p14:tracePt t="274078" x="5487988" y="4013200"/>
          <p14:tracePt t="274230" x="5478463" y="4021138"/>
          <p14:tracePt t="274237" x="5478463" y="4049713"/>
          <p14:tracePt t="274245" x="5478463" y="4094163"/>
          <p14:tracePt t="274253" x="5478463" y="4130675"/>
          <p14:tracePt t="274261" x="5478463" y="4176713"/>
          <p14:tracePt t="274270" x="5478463" y="4232275"/>
          <p14:tracePt t="274277" x="5478463" y="4259263"/>
          <p14:tracePt t="274285" x="5478463" y="4295775"/>
          <p14:tracePt t="274293" x="5470525" y="4359275"/>
          <p14:tracePt t="274301" x="5461000" y="4395788"/>
          <p14:tracePt t="274310" x="5451475" y="4459288"/>
          <p14:tracePt t="274317" x="5424488" y="4486275"/>
          <p14:tracePt t="274326" x="5414963" y="4514850"/>
          <p14:tracePt t="274334" x="5414963" y="4551363"/>
          <p14:tracePt t="274343" x="5405438" y="4568825"/>
          <p14:tracePt t="274349" x="5397500" y="4595813"/>
          <p14:tracePt t="274360" x="5397500" y="4614863"/>
          <p14:tracePt t="274365" x="5378450" y="4641850"/>
          <p14:tracePt t="274373" x="5378450" y="4668838"/>
          <p14:tracePt t="274381" x="5351463" y="4714875"/>
          <p14:tracePt t="274389" x="5314950" y="4778375"/>
          <p14:tracePt t="274397" x="5278438" y="4841875"/>
          <p14:tracePt t="274405" x="5260975" y="4878388"/>
          <p14:tracePt t="274413" x="5260975" y="4933950"/>
          <p14:tracePt t="274429" x="5251450" y="4951413"/>
          <p14:tracePt t="274438" x="5251450" y="4970463"/>
          <p14:tracePt t="274445" x="5241925" y="4979988"/>
          <p14:tracePt t="274454" x="5232400" y="4987925"/>
          <p14:tracePt t="274525" x="5232400" y="4979988"/>
          <p14:tracePt t="274533" x="5232400" y="4970463"/>
          <p14:tracePt t="274549" x="5232400" y="4951413"/>
          <p14:tracePt t="274669" x="5224463" y="4951413"/>
          <p14:tracePt t="274693" x="5205413" y="4951413"/>
          <p14:tracePt t="274701" x="5168900" y="4951413"/>
          <p14:tracePt t="274709" x="5132388" y="4951413"/>
          <p14:tracePt t="274717" x="5095875" y="4951413"/>
          <p14:tracePt t="274728" x="5068888" y="4951413"/>
          <p14:tracePt t="274733" x="5059363" y="4951413"/>
          <p14:tracePt t="274743" x="5022850" y="4951413"/>
          <p14:tracePt t="274749" x="5005388" y="4951413"/>
          <p14:tracePt t="274759" x="4949825" y="4951413"/>
          <p14:tracePt t="274766" x="4895850" y="4951413"/>
          <p14:tracePt t="274774" x="4840288" y="4951413"/>
          <p14:tracePt t="274781" x="4803775" y="4951413"/>
          <p14:tracePt t="274789" x="4795838" y="4951413"/>
          <p14:tracePt t="274797" x="4767263" y="4951413"/>
          <p14:tracePt t="274805" x="4759325" y="4951413"/>
          <p14:tracePt t="274822" x="4740275" y="4943475"/>
          <p14:tracePt t="274830" x="4730750" y="4933950"/>
          <p14:tracePt t="274837" x="4713288" y="4933950"/>
          <p14:tracePt t="274853" x="4676775" y="4933950"/>
          <p14:tracePt t="274861" x="4640263" y="4933950"/>
          <p14:tracePt t="274877" x="4613275" y="4933950"/>
          <p14:tracePt t="274896" x="4549775" y="4933950"/>
          <p14:tracePt t="274901" x="4521200" y="4933950"/>
          <p14:tracePt t="274909" x="4484688" y="4933950"/>
          <p14:tracePt t="274917" x="4448175" y="4933950"/>
          <p14:tracePt t="274933" x="4430713" y="4933950"/>
          <p14:tracePt t="274943" x="4394200" y="4933950"/>
          <p14:tracePt t="274949" x="4394200" y="4924425"/>
          <p14:tracePt t="274960" x="4376738" y="4924425"/>
          <p14:tracePt t="274965" x="4348163" y="4924425"/>
          <p14:tracePt t="274973" x="4340225" y="4924425"/>
          <p14:tracePt t="274981" x="4303713" y="4924425"/>
          <p14:tracePt t="274989" x="4284663" y="4924425"/>
          <p14:tracePt t="274997" x="4257675" y="4924425"/>
          <p14:tracePt t="275005" x="4221163" y="4906963"/>
          <p14:tracePt t="275013" x="4211638" y="4906963"/>
          <p14:tracePt t="275021" x="4211638" y="4897438"/>
          <p14:tracePt t="275029" x="4202113" y="4897438"/>
          <p14:tracePt t="275045" x="4194175" y="4897438"/>
          <p14:tracePt t="275053" x="4184650" y="4897438"/>
          <p14:tracePt t="275061" x="4175125" y="4887913"/>
          <p14:tracePt t="275077" x="4175125" y="4870450"/>
          <p14:tracePt t="275085" x="4165600" y="4860925"/>
          <p14:tracePt t="275110" x="4165600" y="4851400"/>
          <p14:tracePt t="275142" x="4165600" y="4833938"/>
          <p14:tracePt t="275149" x="4165600" y="4824413"/>
          <p14:tracePt t="275221" x="4165600" y="4814888"/>
          <p14:tracePt t="275229" x="4165600" y="4805363"/>
          <p14:tracePt t="275237" x="4165600" y="4778375"/>
          <p14:tracePt t="275245" x="4148138" y="4751388"/>
          <p14:tracePt t="275253" x="4121150" y="4724400"/>
          <p14:tracePt t="275261" x="4111625" y="4714875"/>
          <p14:tracePt t="275269" x="4094163" y="4678363"/>
          <p14:tracePt t="275278" x="4075113" y="4651375"/>
          <p14:tracePt t="275286" x="4038600" y="4632325"/>
          <p14:tracePt t="275293" x="4011613" y="4605338"/>
          <p14:tracePt t="275301" x="3975100" y="4559300"/>
          <p14:tracePt t="275310" x="3948113" y="4514850"/>
          <p14:tracePt t="275317" x="3938588" y="4432300"/>
          <p14:tracePt t="275326" x="3892550" y="4332288"/>
          <p14:tracePt t="275333" x="3883025" y="4259263"/>
          <p14:tracePt t="275343" x="3883025" y="4240213"/>
          <p14:tracePt t="275349" x="3883025" y="4186238"/>
          <p14:tracePt t="275360" x="3883025" y="4149725"/>
          <p14:tracePt t="275365" x="3883025" y="4113213"/>
          <p14:tracePt t="275374" x="3883025" y="4103688"/>
          <p14:tracePt t="275381" x="3883025" y="4067175"/>
          <p14:tracePt t="275389" x="3883025" y="4049713"/>
          <p14:tracePt t="275405" x="3883025" y="4030663"/>
          <p14:tracePt t="275413" x="3883025" y="4013200"/>
          <p14:tracePt t="275421" x="3883025" y="4003675"/>
          <p14:tracePt t="275429" x="3883025" y="3984625"/>
          <p14:tracePt t="275438" x="3883025" y="3976688"/>
          <p14:tracePt t="275445" x="3883025" y="3967163"/>
          <p14:tracePt t="275454" x="3883025" y="3948113"/>
          <p14:tracePt t="275461" x="3883025" y="3930650"/>
          <p14:tracePt t="275469" x="3892550" y="3921125"/>
          <p14:tracePt t="275477" x="3892550" y="3903663"/>
          <p14:tracePt t="275485" x="3902075" y="3884613"/>
          <p14:tracePt t="275493" x="3911600" y="3857625"/>
          <p14:tracePt t="275501" x="3911600" y="3848100"/>
          <p14:tracePt t="275518" x="3911600" y="3830638"/>
          <p14:tracePt t="275526" x="3911600" y="3811588"/>
          <p14:tracePt t="275533" x="3919538" y="3803650"/>
          <p14:tracePt t="275549" x="3929063" y="3794125"/>
          <p14:tracePt t="275565" x="3938588" y="3784600"/>
          <p14:tracePt t="275598" x="3948113" y="3757613"/>
          <p14:tracePt t="275685" x="3956050" y="3730625"/>
          <p14:tracePt t="275693" x="4002088" y="3702050"/>
          <p14:tracePt t="275701" x="4021138" y="3684588"/>
          <p14:tracePt t="275709" x="4084638" y="3648075"/>
          <p14:tracePt t="275717" x="4129088" y="3629025"/>
          <p14:tracePt t="275727" x="4175125" y="3592513"/>
          <p14:tracePt t="275733" x="4238625" y="3565525"/>
          <p14:tracePt t="275743" x="4257675" y="3548063"/>
          <p14:tracePt t="275750" x="4275138" y="3538538"/>
          <p14:tracePt t="275835" x="4284663" y="3529013"/>
          <p14:tracePt t="276007" x="4275138" y="3519488"/>
          <p14:tracePt t="276014" x="4221163" y="3519488"/>
          <p14:tracePt t="276022" x="4148138" y="3519488"/>
          <p14:tracePt t="276030" x="4102100" y="3482975"/>
          <p14:tracePt t="276038" x="4057650" y="3465513"/>
          <p14:tracePt t="276045" x="3984625" y="3411538"/>
          <p14:tracePt t="276054" x="3938588" y="3365500"/>
          <p14:tracePt t="276062" x="3875088" y="3292475"/>
          <p14:tracePt t="276069" x="3783013" y="3192463"/>
          <p14:tracePt t="276078" x="3746500" y="3146425"/>
          <p14:tracePt t="276087" x="3746500" y="3100388"/>
          <p14:tracePt t="276096" x="3702050" y="3027363"/>
          <p14:tracePt t="276102" x="3673475" y="2936875"/>
          <p14:tracePt t="276112" x="3673475" y="2881313"/>
          <p14:tracePt t="276118" x="3646488" y="2800350"/>
          <p14:tracePt t="276128" x="3646488" y="2727325"/>
          <p14:tracePt t="276134" x="3646488" y="2654300"/>
          <p14:tracePt t="276144" x="3646488" y="2581275"/>
          <p14:tracePt t="276150" x="3646488" y="2498725"/>
          <p14:tracePt t="276161" x="3656013" y="2452688"/>
          <p14:tracePt t="276166" x="3702050" y="2379663"/>
          <p14:tracePt t="276177" x="3738563" y="2325688"/>
          <p14:tracePt t="276182" x="3783013" y="2289175"/>
          <p14:tracePt t="276190" x="3810000" y="2262188"/>
          <p14:tracePt t="276197" x="3829050" y="2243138"/>
          <p14:tracePt t="276206" x="3846513" y="2233613"/>
          <p14:tracePt t="276214" x="3875088" y="2225675"/>
          <p14:tracePt t="276542" x="3883025" y="2243138"/>
          <p14:tracePt t="276550" x="3883025" y="2279650"/>
          <p14:tracePt t="276559" x="3938588" y="2352675"/>
          <p14:tracePt t="276567" x="3975100" y="2398713"/>
          <p14:tracePt t="276574" x="4038600" y="2452688"/>
          <p14:tracePt t="276582" x="4057650" y="2481263"/>
          <p14:tracePt t="276589" x="4084638" y="2508250"/>
          <p14:tracePt t="276597" x="4111625" y="2525713"/>
          <p14:tracePt t="276605" x="4129088" y="2535238"/>
          <p14:tracePt t="276621" x="4138613" y="2535238"/>
          <p14:tracePt t="276637" x="4175125" y="2535238"/>
          <p14:tracePt t="276645" x="4184650" y="2525713"/>
          <p14:tracePt t="276653" x="4194175" y="2517775"/>
          <p14:tracePt t="276661" x="4202113" y="2508250"/>
          <p14:tracePt t="276669" x="4211638" y="2508250"/>
          <p14:tracePt t="276685" x="4221163" y="2498725"/>
          <p14:tracePt t="276903" x="4221163" y="2471738"/>
          <p14:tracePt t="276910" x="4221163" y="2462213"/>
          <p14:tracePt t="276918" x="4211638" y="2435225"/>
          <p14:tracePt t="276927" x="4184650" y="2425700"/>
          <p14:tracePt t="276934" x="4129088" y="2389188"/>
          <p14:tracePt t="276944" x="4102100" y="2379663"/>
          <p14:tracePt t="276950" x="4057650" y="2379663"/>
          <p14:tracePt t="276961" x="4029075" y="2371725"/>
          <p14:tracePt t="276966" x="4021138" y="2371725"/>
          <p14:tracePt t="276974" x="4011613" y="2371725"/>
          <p14:tracePt t="276982" x="3984625" y="2371725"/>
          <p14:tracePt t="276989" x="3965575" y="2371725"/>
          <p14:tracePt t="276998" x="3938588" y="2371725"/>
          <p14:tracePt t="277006" x="3919538" y="2371725"/>
          <p14:tracePt t="277013" x="3883025" y="2371725"/>
          <p14:tracePt t="277022" x="3865563" y="2371725"/>
          <p14:tracePt t="277030" x="3810000" y="2371725"/>
          <p14:tracePt t="277037" x="3765550" y="2371725"/>
          <p14:tracePt t="277046" x="3709988" y="2371725"/>
          <p14:tracePt t="277053" x="3656013" y="2371725"/>
          <p14:tracePt t="277061" x="3582988" y="2371725"/>
          <p14:tracePt t="277070" x="3509963" y="2371725"/>
          <p14:tracePt t="277077" x="3463925" y="2371725"/>
          <p14:tracePt t="277085" x="3419475" y="2371725"/>
          <p14:tracePt t="277094" x="3382963" y="2371725"/>
          <p14:tracePt t="277101" x="3373438" y="2371725"/>
          <p14:tracePt t="277111" x="3336925" y="2362200"/>
          <p14:tracePt t="277117" x="3336925" y="2352675"/>
          <p14:tracePt t="277133" x="3327400" y="2343150"/>
          <p14:tracePt t="277143" x="3300413" y="2335213"/>
          <p14:tracePt t="277150" x="3290888" y="2335213"/>
          <p14:tracePt t="277160" x="3263900" y="2335213"/>
          <p14:tracePt t="277165" x="3236913" y="2335213"/>
          <p14:tracePt t="277176" x="3208338" y="2335213"/>
          <p14:tracePt t="277181" x="3190875" y="2325688"/>
          <p14:tracePt t="277189" x="3144838" y="2325688"/>
          <p14:tracePt t="277197" x="3136900" y="2325688"/>
          <p14:tracePt t="277214" x="3117850" y="2325688"/>
          <p14:tracePt t="277461" x="3117850" y="2316163"/>
          <p14:tracePt t="277469" x="3117850" y="2306638"/>
          <p14:tracePt t="277799" x="3117850" y="2298700"/>
          <p14:tracePt t="277808" x="3117850" y="2279650"/>
          <p14:tracePt t="277814" x="3117850" y="2243138"/>
          <p14:tracePt t="277821" x="3117850" y="2143125"/>
          <p14:tracePt t="277830" x="3081338" y="2079625"/>
          <p14:tracePt t="277837" x="3063875" y="2060575"/>
          <p14:tracePt t="277845" x="3008313" y="2006600"/>
          <p14:tracePt t="277853" x="2925763" y="1887538"/>
          <p14:tracePt t="277862" x="2835275" y="1768475"/>
          <p14:tracePt t="277869" x="2744788" y="1651000"/>
          <p14:tracePt t="277878" x="2671763" y="1514475"/>
          <p14:tracePt t="277897" x="2506663" y="1312863"/>
          <p14:tracePt t="277901" x="2452688" y="1212850"/>
          <p14:tracePt t="277910" x="2443163" y="1130300"/>
          <p14:tracePt t="277917" x="2433638" y="1076325"/>
          <p14:tracePt t="277926" x="2406650" y="1012825"/>
          <p14:tracePt t="277934" x="2406650" y="939800"/>
          <p14:tracePt t="277943" x="2406650" y="903288"/>
          <p14:tracePt t="277949" x="2406650" y="857250"/>
          <p14:tracePt t="277959" x="2406650" y="830263"/>
          <p14:tracePt t="277965" x="2406650" y="811213"/>
          <p14:tracePt t="277973" x="2406650" y="784225"/>
          <p14:tracePt t="277981" x="2406650" y="774700"/>
          <p14:tracePt t="278005" x="2406650" y="766763"/>
          <p14:tracePt t="278409" x="2416175" y="757238"/>
          <p14:tracePt t="278418" x="2498725" y="757238"/>
          <p14:tracePt t="278428" x="2589213" y="757238"/>
          <p14:tracePt t="278435" x="2716213" y="757238"/>
          <p14:tracePt t="278440" x="2844800" y="757238"/>
          <p14:tracePt t="278445" x="2990850" y="757238"/>
          <p14:tracePt t="278455" x="3117850" y="757238"/>
          <p14:tracePt t="278461" x="3273425" y="793750"/>
          <p14:tracePt t="278469" x="3436938" y="811213"/>
          <p14:tracePt t="278477" x="3527425" y="847725"/>
          <p14:tracePt t="278486" x="3665538" y="866775"/>
          <p14:tracePt t="278493" x="3738563" y="866775"/>
          <p14:tracePt t="278501" x="3810000" y="866775"/>
          <p14:tracePt t="278510" x="3883025" y="866775"/>
          <p14:tracePt t="278517" x="3911600" y="866775"/>
          <p14:tracePt t="278526" x="3956050" y="866775"/>
          <p14:tracePt t="278543" x="3984625" y="866775"/>
          <p14:tracePt t="278549" x="3992563" y="866775"/>
          <p14:tracePt t="278559" x="4029075" y="866775"/>
          <p14:tracePt t="278565" x="4084638" y="866775"/>
          <p14:tracePt t="278573" x="4157663" y="866775"/>
          <p14:tracePt t="278581" x="4284663" y="866775"/>
          <p14:tracePt t="278589" x="4413250" y="866775"/>
          <p14:tracePt t="278597" x="4557713" y="866775"/>
          <p14:tracePt t="278605" x="4703763" y="866775"/>
          <p14:tracePt t="278613" x="4813300" y="866775"/>
          <p14:tracePt t="278621" x="4941888" y="866775"/>
          <p14:tracePt t="278629" x="5049838" y="866775"/>
          <p14:tracePt t="278637" x="5122863" y="866775"/>
          <p14:tracePt t="278645" x="5195888" y="866775"/>
          <p14:tracePt t="278653" x="5232400" y="866775"/>
          <p14:tracePt t="278661" x="5251450" y="866775"/>
          <p14:tracePt t="278677" x="5260975" y="866775"/>
          <p14:tracePt t="278685" x="5268913" y="866775"/>
          <p14:tracePt t="278694" x="5278438" y="866775"/>
          <p14:tracePt t="278701" x="5287963" y="866775"/>
          <p14:tracePt t="278710" x="5305425" y="866775"/>
          <p14:tracePt t="278717" x="5324475" y="866775"/>
          <p14:tracePt t="278726" x="5334000" y="857250"/>
          <p14:tracePt t="278743" x="5351463" y="847725"/>
          <p14:tracePt t="278749" x="5387975" y="839788"/>
          <p14:tracePt t="278760" x="5424488" y="839788"/>
          <p14:tracePt t="278766" x="5441950" y="820738"/>
          <p14:tracePt t="278773" x="5514975" y="820738"/>
          <p14:tracePt t="278781" x="5534025" y="811213"/>
          <p14:tracePt t="278789" x="5570538" y="811213"/>
          <p14:tracePt t="278797" x="5588000" y="811213"/>
          <p14:tracePt t="278805" x="5624513" y="803275"/>
          <p14:tracePt t="278814" x="5634038" y="803275"/>
          <p14:tracePt t="278968" x="5661025" y="793750"/>
          <p14:tracePt t="278977" x="5688013" y="766763"/>
          <p14:tracePt t="278982" x="5716588" y="766763"/>
          <p14:tracePt t="278990" x="5761038" y="766763"/>
          <p14:tracePt t="278998" x="5780088" y="766763"/>
          <p14:tracePt t="279006" x="5789613" y="766763"/>
          <p14:tracePt t="279014" x="5807075" y="766763"/>
          <p14:tracePt t="279021" x="5816600" y="766763"/>
          <p14:tracePt t="279039" x="5826125" y="766763"/>
          <p14:tracePt t="279231" x="5807075" y="766763"/>
          <p14:tracePt t="279239" x="5743575" y="766763"/>
          <p14:tracePt t="279247" x="5607050" y="793750"/>
          <p14:tracePt t="279253" x="5478463" y="830263"/>
          <p14:tracePt t="279261" x="5351463" y="847725"/>
          <p14:tracePt t="279269" x="5232400" y="857250"/>
          <p14:tracePt t="279278" x="5105400" y="874713"/>
          <p14:tracePt t="279285" x="4959350" y="903288"/>
          <p14:tracePt t="279294" x="4832350" y="920750"/>
          <p14:tracePt t="279301" x="4713288" y="930275"/>
          <p14:tracePt t="279309" x="4603750" y="930275"/>
          <p14:tracePt t="279317" x="4476750" y="930275"/>
          <p14:tracePt t="279326" x="4348163" y="930275"/>
          <p14:tracePt t="279333" x="4238625" y="930275"/>
          <p14:tracePt t="279349" x="4002088" y="930275"/>
          <p14:tracePt t="279364" x="3892550" y="930275"/>
          <p14:tracePt t="279366" x="3765550" y="930275"/>
          <p14:tracePt t="279380" x="3656013" y="930275"/>
          <p14:tracePt t="279382" x="3546475" y="930275"/>
          <p14:tracePt t="279390" x="3419475" y="930275"/>
          <p14:tracePt t="279398" x="3346450" y="930275"/>
          <p14:tracePt t="279406" x="3236913" y="930275"/>
          <p14:tracePt t="279413" x="3163888" y="930275"/>
          <p14:tracePt t="279422" x="3071813" y="930275"/>
          <p14:tracePt t="279429" x="2981325" y="930275"/>
          <p14:tracePt t="279438" x="2889250" y="930275"/>
          <p14:tracePt t="279445" x="2781300" y="930275"/>
          <p14:tracePt t="279454" x="2708275" y="930275"/>
          <p14:tracePt t="279461" x="2606675" y="930275"/>
          <p14:tracePt t="279469" x="2533650" y="930275"/>
          <p14:tracePt t="279477" x="2479675" y="930275"/>
          <p14:tracePt t="279486" x="2443163" y="930275"/>
          <p14:tracePt t="279493" x="2406650" y="930275"/>
          <p14:tracePt t="279501" x="2379663" y="930275"/>
          <p14:tracePt t="279509" x="2352675" y="930275"/>
          <p14:tracePt t="279517" x="2316163" y="930275"/>
          <p14:tracePt t="279526" x="2270125" y="920750"/>
          <p14:tracePt t="279533" x="2260600" y="911225"/>
          <p14:tracePt t="279543" x="2233613" y="911225"/>
          <p14:tracePt t="279549" x="2224088" y="911225"/>
          <p14:tracePt t="279560" x="2214563" y="903288"/>
          <p14:tracePt t="279589" x="2206625" y="893763"/>
          <p14:tracePt t="279605" x="2206625" y="884238"/>
          <p14:tracePt t="279621" x="2206625" y="874713"/>
          <p14:tracePt t="279789" x="2206625" y="866775"/>
          <p14:tracePt t="279829" x="2233613" y="839788"/>
          <p14:tracePt t="279837" x="2260600" y="839788"/>
          <p14:tracePt t="279846" x="2324100" y="839788"/>
          <p14:tracePt t="279853" x="2406650" y="830263"/>
          <p14:tracePt t="279861" x="2443163" y="830263"/>
          <p14:tracePt t="279869" x="2516188" y="830263"/>
          <p14:tracePt t="279878" x="2570163" y="830263"/>
          <p14:tracePt t="279895" x="2735263" y="830263"/>
          <p14:tracePt t="279901" x="2808288" y="830263"/>
          <p14:tracePt t="279909" x="2881313" y="830263"/>
          <p14:tracePt t="279917" x="2962275" y="830263"/>
          <p14:tracePt t="279926" x="3054350" y="830263"/>
          <p14:tracePt t="279933" x="3108325" y="830263"/>
          <p14:tracePt t="279942" x="3200400" y="830263"/>
          <p14:tracePt t="279949" x="3273425" y="830263"/>
          <p14:tracePt t="279960" x="3382963" y="830263"/>
          <p14:tracePt t="279965" x="3455988" y="830263"/>
          <p14:tracePt t="279975" x="3563938" y="830263"/>
          <p14:tracePt t="279981" x="3673475" y="830263"/>
          <p14:tracePt t="279989" x="3783013" y="830263"/>
          <p14:tracePt t="279997" x="3929063" y="830263"/>
          <p14:tracePt t="280005" x="4057650" y="830263"/>
          <p14:tracePt t="280013" x="4202113" y="830263"/>
          <p14:tracePt t="280021" x="4330700" y="830263"/>
          <p14:tracePt t="280029" x="4440238" y="830263"/>
          <p14:tracePt t="280038" x="4567238" y="830263"/>
          <p14:tracePt t="280045" x="4659313" y="830263"/>
          <p14:tracePt t="280053" x="4722813" y="830263"/>
          <p14:tracePt t="280061" x="4813300" y="830263"/>
          <p14:tracePt t="280069" x="4868863" y="830263"/>
          <p14:tracePt t="280077" x="4941888" y="830263"/>
          <p14:tracePt t="280085" x="4995863" y="830263"/>
          <p14:tracePt t="280094" x="5049838" y="830263"/>
          <p14:tracePt t="280101" x="5095875" y="830263"/>
          <p14:tracePt t="280110" x="5151438" y="830263"/>
          <p14:tracePt t="280117" x="5178425" y="830263"/>
          <p14:tracePt t="280126" x="5232400" y="830263"/>
          <p14:tracePt t="280133" x="5268913" y="830263"/>
          <p14:tracePt t="280144" x="5324475" y="830263"/>
          <p14:tracePt t="280149" x="5360988" y="830263"/>
          <p14:tracePt t="280160" x="5378450" y="830263"/>
          <p14:tracePt t="280165" x="5405438" y="830263"/>
          <p14:tracePt t="280176" x="5424488" y="811213"/>
          <p14:tracePt t="280181" x="5434013" y="811213"/>
          <p14:tracePt t="280189" x="5461000" y="811213"/>
          <p14:tracePt t="280197" x="5470525" y="811213"/>
          <p14:tracePt t="280205" x="5507038" y="803275"/>
          <p14:tracePt t="280221" x="5514975" y="803275"/>
          <p14:tracePt t="280463" x="5507038" y="803275"/>
          <p14:tracePt t="280469" x="5434013" y="811213"/>
          <p14:tracePt t="280477" x="5334000" y="839788"/>
          <p14:tracePt t="280485" x="5241925" y="857250"/>
          <p14:tracePt t="280494" x="5159375" y="884238"/>
          <p14:tracePt t="280502" x="5049838" y="911225"/>
          <p14:tracePt t="280509" x="4968875" y="920750"/>
          <p14:tracePt t="280517" x="4859338" y="939800"/>
          <p14:tracePt t="280526" x="4767263" y="947738"/>
          <p14:tracePt t="280533" x="4649788" y="976313"/>
          <p14:tracePt t="280542" x="4557713" y="993775"/>
          <p14:tracePt t="280549" x="4484688" y="993775"/>
          <p14:tracePt t="280559" x="4403725" y="1003300"/>
          <p14:tracePt t="280565" x="4330700" y="1003300"/>
          <p14:tracePt t="280576" x="4238625" y="1003300"/>
          <p14:tracePt t="280581" x="4129088" y="1003300"/>
          <p14:tracePt t="280589" x="4075113" y="1003300"/>
          <p14:tracePt t="280597" x="4002088" y="1003300"/>
          <p14:tracePt t="280605" x="3875088" y="1003300"/>
          <p14:tracePt t="280613" x="3765550" y="1003300"/>
          <p14:tracePt t="280621" x="3619500" y="1003300"/>
          <p14:tracePt t="280629" x="3490913" y="1003300"/>
          <p14:tracePt t="280637" x="3363913" y="1003300"/>
          <p14:tracePt t="280645" x="3217863" y="1003300"/>
          <p14:tracePt t="280653" x="3127375" y="1003300"/>
          <p14:tracePt t="280661" x="2998788" y="1003300"/>
          <p14:tracePt t="280669" x="2954338" y="993775"/>
          <p14:tracePt t="280677" x="2889250" y="947738"/>
          <p14:tracePt t="280685" x="2871788" y="947738"/>
          <p14:tracePt t="280694" x="2835275" y="947738"/>
          <p14:tracePt t="280701" x="2825750" y="947738"/>
          <p14:tracePt t="280709" x="2798763" y="939800"/>
          <p14:tracePt t="280863" x="2798763" y="930275"/>
          <p14:tracePt t="280878" x="2798763" y="920750"/>
          <p14:tracePt t="280902" x="2798763" y="903288"/>
          <p14:tracePt t="281103" x="2808288" y="884238"/>
          <p14:tracePt t="281113" x="2889250" y="884238"/>
          <p14:tracePt t="281122" x="2981325" y="884238"/>
          <p14:tracePt t="281132" x="3071813" y="884238"/>
          <p14:tracePt t="281133" x="3181350" y="884238"/>
          <p14:tracePt t="281143" x="3290888" y="884238"/>
          <p14:tracePt t="281149" x="3382963" y="884238"/>
          <p14:tracePt t="281160" x="3527425" y="884238"/>
          <p14:tracePt t="281165" x="3646488" y="903288"/>
          <p14:tracePt t="281176" x="3756025" y="903288"/>
          <p14:tracePt t="281181" x="3846513" y="911225"/>
          <p14:tracePt t="281189" x="3929063" y="930275"/>
          <p14:tracePt t="281197" x="3975100" y="947738"/>
          <p14:tracePt t="281205" x="4002088" y="947738"/>
          <p14:tracePt t="281213" x="4029075" y="947738"/>
          <p14:tracePt t="281221" x="4048125" y="947738"/>
          <p14:tracePt t="281229" x="4084638" y="947738"/>
          <p14:tracePt t="281237" x="4094163" y="947738"/>
          <p14:tracePt t="281245" x="4121150" y="947738"/>
          <p14:tracePt t="281942" x="4129088" y="947738"/>
          <p14:tracePt t="283021" x="4121150" y="947738"/>
          <p14:tracePt t="283029" x="4075113" y="976313"/>
          <p14:tracePt t="283037" x="4021138" y="993775"/>
          <p14:tracePt t="283045" x="3956050" y="1020763"/>
          <p14:tracePt t="283053" x="3911600" y="1020763"/>
          <p14:tracePt t="283061" x="3883025" y="1030288"/>
          <p14:tracePt t="283069" x="3829050" y="1057275"/>
          <p14:tracePt t="283078" x="3765550" y="1076325"/>
          <p14:tracePt t="283085" x="3673475" y="1093788"/>
          <p14:tracePt t="283095" x="3556000" y="1139825"/>
          <p14:tracePt t="283101" x="3446463" y="1166813"/>
          <p14:tracePt t="283111" x="3290888" y="1176338"/>
          <p14:tracePt t="283119" x="3163888" y="1212850"/>
          <p14:tracePt t="283129" x="3054350" y="1212850"/>
          <p14:tracePt t="283133" x="2908300" y="1212850"/>
          <p14:tracePt t="283143" x="2817813" y="1212850"/>
          <p14:tracePt t="283149" x="2762250" y="1203325"/>
          <p14:tracePt t="283159" x="2689225" y="1158875"/>
          <p14:tracePt t="283165" x="2662238" y="1158875"/>
          <p14:tracePt t="283175" x="2635250" y="1122363"/>
          <p14:tracePt t="283189" x="2635250" y="1112838"/>
          <p14:tracePt t="283253" x="2625725" y="1103313"/>
          <p14:tracePt t="283375" x="2616200" y="1103313"/>
          <p14:tracePt t="283439" x="2616200" y="1093788"/>
          <p14:tracePt t="283453" x="2616200" y="1076325"/>
          <p14:tracePt t="283477" x="2616200" y="1066800"/>
          <p14:tracePt t="283501" x="2616200" y="1057275"/>
          <p14:tracePt t="283535" x="2616200" y="1049338"/>
          <p14:tracePt t="283550" x="2616200" y="1030288"/>
          <p14:tracePt t="283585" x="2616200" y="1020763"/>
          <p14:tracePt t="283599" x="2616200" y="1012825"/>
          <p14:tracePt t="283863" x="2616200" y="1030288"/>
          <p14:tracePt t="283869" x="2616200" y="1066800"/>
          <p14:tracePt t="283877" x="2616200" y="1076325"/>
          <p14:tracePt t="283885" x="2616200" y="1085850"/>
          <p14:tracePt t="283896" x="2616200" y="1103313"/>
          <p14:tracePt t="283901" x="2616200" y="1122363"/>
          <p14:tracePt t="283925" x="2625725" y="1122363"/>
          <p14:tracePt t="284007" x="2652713" y="1122363"/>
          <p14:tracePt t="284017" x="2679700" y="1122363"/>
          <p14:tracePt t="284023" x="2716213" y="1122363"/>
          <p14:tracePt t="284030" x="2735263" y="1122363"/>
          <p14:tracePt t="284037" x="2752725" y="1112838"/>
          <p14:tracePt t="284045" x="2762250" y="1112838"/>
          <p14:tracePt t="284053" x="2771775" y="1112838"/>
          <p14:tracePt t="284069" x="2789238" y="1103313"/>
          <p14:tracePt t="286111" x="2798763" y="1093788"/>
          <p14:tracePt t="286117" x="2825750" y="1076325"/>
          <p14:tracePt t="286125" x="2862263" y="1076325"/>
          <p14:tracePt t="286133" x="2889250" y="1057275"/>
          <p14:tracePt t="286264" x="2898775" y="1049338"/>
          <p14:tracePt t="288543" x="2881313" y="1039813"/>
          <p14:tracePt t="288549" x="2852738" y="1003300"/>
          <p14:tracePt t="288557" x="2798763" y="939800"/>
          <p14:tracePt t="288565" x="2762250" y="893763"/>
          <p14:tracePt t="288575" x="2744788" y="866775"/>
          <p14:tracePt t="288581" x="2735263" y="847725"/>
          <p14:tracePt t="288592" x="2725738" y="820738"/>
          <p14:tracePt t="288597" x="2725738" y="793750"/>
          <p14:tracePt t="288605" x="2716213" y="784225"/>
          <p14:tracePt t="288613" x="2716213" y="774700"/>
          <p14:tracePt t="288622" x="2716213" y="766763"/>
          <p14:tracePt t="288653" x="2716213" y="757238"/>
          <p14:tracePt t="288895" x="2708275" y="747713"/>
          <p14:tracePt t="289223" x="2735263" y="747713"/>
          <p14:tracePt t="289229" x="2898775" y="747713"/>
          <p14:tracePt t="289237" x="3171825" y="747713"/>
          <p14:tracePt t="289245" x="3629025" y="903288"/>
          <p14:tracePt t="289253" x="4011613" y="947738"/>
          <p14:tracePt t="289261" x="4321175" y="1049338"/>
          <p14:tracePt t="289269" x="4540250" y="1103313"/>
          <p14:tracePt t="289277" x="4730750" y="1112838"/>
          <p14:tracePt t="289285" x="4932363" y="1112838"/>
          <p14:tracePt t="289293" x="5059363" y="1130300"/>
          <p14:tracePt t="289301" x="5105400" y="1130300"/>
          <p14:tracePt t="289309" x="5141913" y="1130300"/>
          <p14:tracePt t="289317" x="5151438" y="1130300"/>
          <p14:tracePt t="289590" x="5159375" y="1130300"/>
          <p14:tracePt t="289598" x="5159375" y="1085850"/>
          <p14:tracePt t="289606" x="5178425" y="1066800"/>
          <p14:tracePt t="289614" x="5178425" y="1020763"/>
          <p14:tracePt t="289625" x="5178425" y="1003300"/>
          <p14:tracePt t="289629" x="5178425" y="966788"/>
          <p14:tracePt t="289638" x="5187950" y="947738"/>
          <p14:tracePt t="289645" x="5187950" y="939800"/>
          <p14:tracePt t="289654" x="5195888" y="920750"/>
          <p14:tracePt t="290125" x="5214938" y="911225"/>
          <p14:tracePt t="290133" x="5341938" y="911225"/>
          <p14:tracePt t="290141" x="5524500" y="911225"/>
          <p14:tracePt t="290149" x="5670550" y="911225"/>
          <p14:tracePt t="290159" x="5816600" y="911225"/>
          <p14:tracePt t="290165" x="5943600" y="911225"/>
          <p14:tracePt t="290175" x="6035675" y="911225"/>
          <p14:tracePt t="290181" x="6089650" y="911225"/>
          <p14:tracePt t="290192" x="6135688" y="911225"/>
          <p14:tracePt t="290197" x="6162675" y="911225"/>
          <p14:tracePt t="290221" x="6172200" y="903288"/>
          <p14:tracePt t="290414" x="6181725" y="884238"/>
          <p14:tracePt t="290438" x="6181725" y="857250"/>
          <p14:tracePt t="290446" x="6189663" y="847725"/>
          <p14:tracePt t="290543" x="6189663" y="839788"/>
          <p14:tracePt t="290559" x="6218238" y="839788"/>
          <p14:tracePt t="290568" x="6354763" y="857250"/>
          <p14:tracePt t="290574" x="6500813" y="884238"/>
          <p14:tracePt t="290581" x="6710363" y="930275"/>
          <p14:tracePt t="290591" x="6919913" y="966788"/>
          <p14:tracePt t="290597" x="7102475" y="1012825"/>
          <p14:tracePt t="290605" x="7292975" y="1076325"/>
          <p14:tracePt t="290613" x="7475538" y="1103313"/>
          <p14:tracePt t="290621" x="7602538" y="1103313"/>
          <p14:tracePt t="290629" x="7748588" y="1103313"/>
          <p14:tracePt t="290637" x="7858125" y="1103313"/>
          <p14:tracePt t="290645" x="7931150" y="1103313"/>
          <p14:tracePt t="290653" x="7994650" y="1076325"/>
          <p14:tracePt t="290661" x="8077200" y="1020763"/>
          <p14:tracePt t="290669" x="8096250" y="1003300"/>
          <p14:tracePt t="290677" x="8123238" y="976313"/>
          <p14:tracePt t="290685" x="8140700" y="939800"/>
          <p14:tracePt t="290696" x="8159750" y="884238"/>
          <p14:tracePt t="290702" x="8159750" y="857250"/>
          <p14:tracePt t="290710" x="8177213" y="811213"/>
          <p14:tracePt t="290717" x="8177213" y="757238"/>
          <p14:tracePt t="290726" x="8177213" y="738188"/>
          <p14:tracePt t="290733" x="8177213" y="711200"/>
          <p14:tracePt t="290743" x="8186738" y="693738"/>
          <p14:tracePt t="290806" x="8186738" y="674688"/>
          <p14:tracePt t="291772" x="8186738" y="684213"/>
          <p14:tracePt t="291775" x="8177213" y="720725"/>
          <p14:tracePt t="291781" x="8096250" y="774700"/>
          <p14:tracePt t="291791" x="8050213" y="830263"/>
          <p14:tracePt t="291797" x="7986713" y="847725"/>
          <p14:tracePt t="291808" x="7921625" y="893763"/>
          <p14:tracePt t="291814" x="7858125" y="911225"/>
          <p14:tracePt t="291821" x="7794625" y="957263"/>
          <p14:tracePt t="291830" x="7767638" y="976313"/>
          <p14:tracePt t="291838" x="7740650" y="976313"/>
          <p14:tracePt t="291845" x="7721600" y="984250"/>
          <p14:tracePt t="291935" x="7704138" y="984250"/>
          <p14:tracePt t="291944" x="7694613" y="984250"/>
          <p14:tracePt t="291954" x="7648575" y="984250"/>
          <p14:tracePt t="291960" x="7558088" y="984250"/>
          <p14:tracePt t="291965" x="7439025" y="976313"/>
          <p14:tracePt t="291975" x="7312025" y="947738"/>
          <p14:tracePt t="291981" x="7219950" y="947738"/>
          <p14:tracePt t="291991" x="7092950" y="939800"/>
          <p14:tracePt t="291997" x="7000875" y="939800"/>
          <p14:tracePt t="292005" x="6910388" y="939800"/>
          <p14:tracePt t="292013" x="6827838" y="939800"/>
          <p14:tracePt t="292021" x="6773863" y="939800"/>
          <p14:tracePt t="292029" x="6737350" y="939800"/>
          <p14:tracePt t="292038" x="6727825" y="939800"/>
          <p14:tracePt t="292135" x="6718300" y="930275"/>
          <p14:tracePt t="292161" x="6718300" y="911225"/>
          <p14:tracePt t="292397" x="6700838" y="903288"/>
          <p14:tracePt t="292405" x="6500813" y="903288"/>
          <p14:tracePt t="292414" x="6245225" y="984250"/>
          <p14:tracePt t="292421" x="5853113" y="1020763"/>
          <p14:tracePt t="292429" x="5507038" y="1049338"/>
          <p14:tracePt t="292438" x="5224463" y="1103313"/>
          <p14:tracePt t="292445" x="4905375" y="1139825"/>
          <p14:tracePt t="292453" x="4640263" y="1139825"/>
          <p14:tracePt t="292461" x="4457700" y="1139825"/>
          <p14:tracePt t="292470" x="4284663" y="1139825"/>
          <p14:tracePt t="292477" x="4111625" y="1103313"/>
          <p14:tracePt t="292485" x="3965575" y="1049338"/>
          <p14:tracePt t="292493" x="3846513" y="1003300"/>
          <p14:tracePt t="292502" x="3746500" y="930275"/>
          <p14:tracePt t="292510" x="3702050" y="893763"/>
          <p14:tracePt t="292517" x="3673475" y="811213"/>
          <p14:tracePt t="292525" x="3600450" y="730250"/>
          <p14:tracePt t="292533" x="3490913" y="674688"/>
          <p14:tracePt t="292541" x="3354388" y="628650"/>
          <p14:tracePt t="292549" x="3273425" y="592138"/>
          <p14:tracePt t="292558" x="3227388" y="519113"/>
          <p14:tracePt t="292565" x="3190875" y="511175"/>
          <p14:tracePt t="292575" x="3144838" y="482600"/>
          <p14:tracePt t="292581" x="3127375" y="482600"/>
          <p14:tracePt t="292653" x="3108325" y="482600"/>
          <p14:tracePt t="292677" x="3100388" y="492125"/>
          <p14:tracePt t="292885" x="3035300" y="501650"/>
          <p14:tracePt t="292893" x="2935288" y="547688"/>
          <p14:tracePt t="292901" x="2825750" y="574675"/>
          <p14:tracePt t="292914" x="2744788" y="620713"/>
          <p14:tracePt t="292917" x="2662238" y="628650"/>
          <p14:tracePt t="292926" x="2589213" y="638175"/>
          <p14:tracePt t="292933" x="2525713" y="684213"/>
          <p14:tracePt t="292942" x="2416175" y="684213"/>
          <p14:tracePt t="292949" x="2324100" y="684213"/>
          <p14:tracePt t="292958" x="2233613" y="684213"/>
          <p14:tracePt t="292965" x="2143125" y="684213"/>
          <p14:tracePt t="292976" x="2078038" y="647700"/>
          <p14:tracePt t="292981" x="2014538" y="611188"/>
          <p14:tracePt t="292991" x="2005013" y="601663"/>
          <p14:tracePt t="292997" x="1951038" y="584200"/>
          <p14:tracePt t="293005" x="1931988" y="565150"/>
          <p14:tracePt t="293013" x="1914525" y="555625"/>
          <p14:tracePt t="293021" x="1905000" y="547688"/>
          <p14:tracePt t="293413" x="1914525" y="528638"/>
          <p14:tracePt t="293752" x="1924050" y="519113"/>
          <p14:tracePt t="293761" x="1968500" y="511175"/>
          <p14:tracePt t="293770" x="2033588" y="511175"/>
          <p14:tracePt t="293775" x="2070100" y="501650"/>
          <p14:tracePt t="293782" x="2114550" y="501650"/>
          <p14:tracePt t="293792" x="2124075" y="501650"/>
          <p14:tracePt t="293797" x="2133600" y="501650"/>
          <p14:tracePt t="293807" x="2143125" y="501650"/>
          <p14:tracePt t="293814" x="2151063" y="501650"/>
          <p14:tracePt t="293821" x="2160588" y="501650"/>
          <p14:tracePt t="293829" x="2179638" y="501650"/>
          <p14:tracePt t="293845" x="2197100" y="511175"/>
          <p14:tracePt t="293861" x="2214563" y="519113"/>
          <p14:tracePt t="293878" x="2224088" y="538163"/>
          <p14:tracePt t="293885" x="2233613" y="547688"/>
          <p14:tracePt t="293895" x="2251075" y="565150"/>
          <p14:tracePt t="294504" x="2270125" y="584200"/>
          <p14:tracePt t="294509" x="2343150" y="674688"/>
          <p14:tracePt t="294517" x="2479675" y="766763"/>
          <p14:tracePt t="294526" x="2598738" y="820738"/>
          <p14:tracePt t="294533" x="2752725" y="911225"/>
          <p14:tracePt t="294541" x="2944813" y="993775"/>
          <p14:tracePt t="294549" x="3217863" y="1093788"/>
          <p14:tracePt t="294558" x="3519488" y="1195388"/>
          <p14:tracePt t="294565" x="3765550" y="1231900"/>
          <p14:tracePt t="294574" x="3948113" y="1258888"/>
          <p14:tracePt t="294581" x="4148138" y="1276350"/>
          <p14:tracePt t="294592" x="4257675" y="1285875"/>
          <p14:tracePt t="294597" x="4367213" y="1303338"/>
          <p14:tracePt t="294608" x="4403725" y="1303338"/>
          <p14:tracePt t="294613" x="4430713" y="1322388"/>
          <p14:tracePt t="294685" x="4457700" y="1322388"/>
          <p14:tracePt t="294693" x="4494213" y="1385888"/>
          <p14:tracePt t="294701" x="4567238" y="1468438"/>
          <p14:tracePt t="294709" x="4630738" y="1531938"/>
          <p14:tracePt t="294717" x="4703763" y="1614488"/>
          <p14:tracePt t="294726" x="4749800" y="1668463"/>
          <p14:tracePt t="294734" x="4813300" y="1731963"/>
          <p14:tracePt t="294741" x="4932363" y="1824038"/>
          <p14:tracePt t="294749" x="5032375" y="1860550"/>
          <p14:tracePt t="294758" x="5151438" y="1906588"/>
          <p14:tracePt t="294765" x="5278438" y="1933575"/>
          <p14:tracePt t="294774" x="5397500" y="1970088"/>
          <p14:tracePt t="294781" x="5507038" y="1979613"/>
          <p14:tracePt t="294791" x="5634038" y="2006600"/>
          <p14:tracePt t="294797" x="5743575" y="2006600"/>
          <p14:tracePt t="294807" x="5834063" y="2006600"/>
          <p14:tracePt t="294813" x="5926138" y="2006600"/>
          <p14:tracePt t="294821" x="6053138" y="2006600"/>
          <p14:tracePt t="294830" x="6153150" y="2024063"/>
          <p14:tracePt t="294837" x="6245225" y="2033588"/>
          <p14:tracePt t="294845" x="6335713" y="2052638"/>
          <p14:tracePt t="294853" x="6418263" y="2089150"/>
          <p14:tracePt t="294861" x="6537325" y="2116138"/>
          <p14:tracePt t="294869" x="6627813" y="2170113"/>
          <p14:tracePt t="294877" x="6746875" y="2233613"/>
          <p14:tracePt t="294896" x="6910388" y="2325688"/>
          <p14:tracePt t="294901" x="7010400" y="2398713"/>
          <p14:tracePt t="294909" x="7146925" y="2508250"/>
          <p14:tracePt t="294917" x="7248525" y="2581275"/>
          <p14:tracePt t="294925" x="7366000" y="2654300"/>
          <p14:tracePt t="294933" x="7466013" y="2727325"/>
          <p14:tracePt t="294941" x="7567613" y="2808288"/>
          <p14:tracePt t="294949" x="7721600" y="2873375"/>
          <p14:tracePt t="294958" x="7867650" y="2917825"/>
          <p14:tracePt t="294965" x="8059738" y="3000375"/>
          <p14:tracePt t="294975" x="8232775" y="3054350"/>
          <p14:tracePt t="294981" x="8396288" y="3100388"/>
          <p14:tracePt t="294991" x="8642350" y="3173413"/>
          <p14:tracePt t="294997" x="8824913" y="3200400"/>
          <p14:tracePt t="295008" x="9053513" y="32369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44450"/>
            <a:ext cx="8229600" cy="1143000"/>
          </a:xfrm>
        </p:spPr>
        <p:txBody>
          <a:bodyPr/>
          <a:lstStyle/>
          <a:p>
            <a:r>
              <a:rPr lang="ja-JP" altLang="en-US" sz="4000"/>
              <a:t>柔軟性の実現</a:t>
            </a:r>
          </a:p>
        </p:txBody>
      </p:sp>
      <p:sp>
        <p:nvSpPr>
          <p:cNvPr id="198659" name="Rectangle 3"/>
          <p:cNvSpPr>
            <a:spLocks noGrp="1" noChangeArrowheads="1"/>
          </p:cNvSpPr>
          <p:nvPr>
            <p:ph type="body" idx="1"/>
          </p:nvPr>
        </p:nvSpPr>
        <p:spPr>
          <a:xfrm>
            <a:off x="384175" y="981075"/>
            <a:ext cx="8442325" cy="5184775"/>
          </a:xfrm>
          <a:noFill/>
          <a:ln/>
        </p:spPr>
        <p:txBody>
          <a:bodyPr/>
          <a:lstStyle/>
          <a:p>
            <a:pPr>
              <a:lnSpc>
                <a:spcPct val="80000"/>
              </a:lnSpc>
            </a:pPr>
            <a:r>
              <a:rPr lang="ja-JP" altLang="en-US" sz="2000"/>
              <a:t>アンチヒューズ型</a:t>
            </a:r>
          </a:p>
          <a:p>
            <a:pPr lvl="1">
              <a:lnSpc>
                <a:spcPct val="80000"/>
              </a:lnSpc>
            </a:pPr>
            <a:r>
              <a:rPr lang="ja-JP" altLang="en-US" sz="1800"/>
              <a:t>高圧により絶縁体を破壊し、導通させる</a:t>
            </a:r>
          </a:p>
          <a:p>
            <a:pPr lvl="1">
              <a:lnSpc>
                <a:spcPct val="80000"/>
              </a:lnSpc>
            </a:pPr>
            <a:r>
              <a:rPr lang="ja-JP" altLang="en-US" sz="1800"/>
              <a:t>高速だが</a:t>
            </a:r>
            <a:r>
              <a:rPr lang="en-US" altLang="ja-JP" sz="1800"/>
              <a:t>One-time</a:t>
            </a:r>
          </a:p>
          <a:p>
            <a:pPr lvl="1">
              <a:lnSpc>
                <a:spcPct val="80000"/>
              </a:lnSpc>
            </a:pPr>
            <a:r>
              <a:rPr lang="en-US" altLang="ja-JP" sz="1800"/>
              <a:t>Axcelerator (Actel), pASIC (QuickLogic)</a:t>
            </a:r>
          </a:p>
          <a:p>
            <a:pPr>
              <a:lnSpc>
                <a:spcPct val="80000"/>
              </a:lnSpc>
            </a:pPr>
            <a:r>
              <a:rPr lang="en-US" altLang="ja-JP" sz="2000"/>
              <a:t>EEPROM, </a:t>
            </a:r>
            <a:r>
              <a:rPr lang="ja-JP" altLang="en-US" sz="2000"/>
              <a:t>フラッシュ</a:t>
            </a:r>
            <a:r>
              <a:rPr lang="en-US" altLang="ja-JP" sz="2000"/>
              <a:t>ROM</a:t>
            </a:r>
            <a:r>
              <a:rPr lang="ja-JP" altLang="en-US" sz="2000"/>
              <a:t>型</a:t>
            </a:r>
          </a:p>
          <a:p>
            <a:pPr lvl="1">
              <a:lnSpc>
                <a:spcPct val="80000"/>
              </a:lnSpc>
            </a:pPr>
            <a:r>
              <a:rPr lang="en-US" altLang="ja-JP" sz="1800"/>
              <a:t>Floating Gate</a:t>
            </a:r>
            <a:r>
              <a:rPr lang="ja-JP" altLang="en-US" sz="1800"/>
              <a:t>によりゲートのスイッチを実現</a:t>
            </a:r>
          </a:p>
          <a:p>
            <a:pPr lvl="1">
              <a:lnSpc>
                <a:spcPct val="80000"/>
              </a:lnSpc>
            </a:pPr>
            <a:r>
              <a:rPr lang="ja-JP" altLang="en-US" sz="1800"/>
              <a:t>書き換え可能</a:t>
            </a:r>
          </a:p>
          <a:p>
            <a:pPr lvl="1">
              <a:lnSpc>
                <a:spcPct val="80000"/>
              </a:lnSpc>
            </a:pPr>
            <a:r>
              <a:rPr lang="en-US" altLang="ja-JP" sz="1800"/>
              <a:t>GAL (Lattice) MAX, MAX II (Altera)</a:t>
            </a:r>
          </a:p>
          <a:p>
            <a:pPr>
              <a:lnSpc>
                <a:spcPct val="80000"/>
              </a:lnSpc>
            </a:pPr>
            <a:r>
              <a:rPr lang="en-US" altLang="ja-JP" sz="2000"/>
              <a:t>SRAM</a:t>
            </a:r>
            <a:r>
              <a:rPr lang="ja-JP" altLang="en-US" sz="2000"/>
              <a:t>型</a:t>
            </a:r>
          </a:p>
          <a:p>
            <a:pPr lvl="1">
              <a:lnSpc>
                <a:spcPct val="80000"/>
              </a:lnSpc>
            </a:pPr>
            <a:r>
              <a:rPr lang="en-US" altLang="ja-JP" sz="1800"/>
              <a:t>SRAM</a:t>
            </a:r>
            <a:r>
              <a:rPr lang="ja-JP" altLang="en-US" sz="1800"/>
              <a:t>上のデータにより論理機能、配線を実現</a:t>
            </a:r>
          </a:p>
          <a:p>
            <a:pPr lvl="1">
              <a:lnSpc>
                <a:spcPct val="80000"/>
              </a:lnSpc>
            </a:pPr>
            <a:r>
              <a:rPr lang="en-US" altLang="ja-JP" sz="1800"/>
              <a:t>ISP(In System Programming)</a:t>
            </a:r>
            <a:r>
              <a:rPr lang="ja-JP" altLang="en-US" sz="1800"/>
              <a:t>が可能だがスイッチを切ると配線情報が消失する</a:t>
            </a:r>
          </a:p>
          <a:p>
            <a:pPr lvl="1">
              <a:lnSpc>
                <a:spcPct val="80000"/>
              </a:lnSpc>
            </a:pPr>
            <a:r>
              <a:rPr lang="en-US" altLang="ja-JP" sz="1800"/>
              <a:t>LUT</a:t>
            </a:r>
            <a:r>
              <a:rPr lang="ja-JP" altLang="en-US" sz="1800"/>
              <a:t>型</a:t>
            </a:r>
            <a:r>
              <a:rPr lang="en-US" altLang="ja-JP" sz="1800"/>
              <a:t>FPGA</a:t>
            </a:r>
            <a:r>
              <a:rPr lang="ja-JP" altLang="en-US" sz="1800"/>
              <a:t>に向き、最近急速に発達</a:t>
            </a:r>
          </a:p>
          <a:p>
            <a:pPr lvl="1">
              <a:lnSpc>
                <a:spcPct val="80000"/>
              </a:lnSpc>
            </a:pPr>
            <a:r>
              <a:rPr lang="ja-JP" altLang="en-US" sz="1800"/>
              <a:t>初期のシリーズ：</a:t>
            </a:r>
            <a:r>
              <a:rPr lang="en-US" altLang="ja-JP" sz="1800"/>
              <a:t>XC4000(Xilinx), FLEX10K(Altera), ORCA(Lucent)</a:t>
            </a:r>
          </a:p>
          <a:p>
            <a:pPr lvl="1">
              <a:lnSpc>
                <a:spcPct val="80000"/>
              </a:lnSpc>
            </a:pPr>
            <a:r>
              <a:rPr lang="ja-JP" altLang="en-US" sz="1800"/>
              <a:t>現在のシリーズ：</a:t>
            </a:r>
            <a:r>
              <a:rPr lang="en-US" altLang="ja-JP" sz="1800"/>
              <a:t>Virtex, Spartan(Xilinx), Stratix, Cyclone(Altera)</a:t>
            </a:r>
          </a:p>
          <a:p>
            <a:pPr>
              <a:lnSpc>
                <a:spcPct val="80000"/>
              </a:lnSpc>
            </a:pPr>
            <a:r>
              <a:rPr lang="ja-JP" altLang="en-US" sz="2000"/>
              <a:t>その他</a:t>
            </a:r>
          </a:p>
          <a:p>
            <a:pPr lvl="1">
              <a:lnSpc>
                <a:spcPct val="80000"/>
              </a:lnSpc>
            </a:pPr>
            <a:r>
              <a:rPr lang="ja-JP" altLang="en-US" sz="1800"/>
              <a:t>磁気メモリ</a:t>
            </a:r>
          </a:p>
          <a:p>
            <a:pPr lvl="1">
              <a:lnSpc>
                <a:spcPct val="80000"/>
              </a:lnSpc>
            </a:pPr>
            <a:r>
              <a:rPr lang="en-US" altLang="ja-JP" sz="1800"/>
              <a:t>DRAM</a:t>
            </a:r>
          </a:p>
          <a:p>
            <a:pPr lvl="1">
              <a:lnSpc>
                <a:spcPct val="80000"/>
              </a:lnSpc>
            </a:pPr>
            <a:endParaRPr lang="en-US" altLang="ja-JP" sz="1800"/>
          </a:p>
        </p:txBody>
      </p:sp>
      <p:pic>
        <p:nvPicPr>
          <p:cNvPr id="2" name="オーディオ 1">
            <a:hlinkClick r:id="" action="ppaction://media"/>
            <a:extLst>
              <a:ext uri="{FF2B5EF4-FFF2-40B4-BE49-F238E27FC236}">
                <a16:creationId xmlns:a16="http://schemas.microsoft.com/office/drawing/2014/main" id="{BEE21315-9D30-4E8C-8ABC-B46A56C58D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043"/>
    </mc:Choice>
    <mc:Fallback>
      <p:transition spd="slow" advTm="247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29" x="8770938" y="3219450"/>
          <p14:tracePt t="937" x="8469313" y="3136900"/>
          <p14:tracePt t="945" x="8305800" y="3090863"/>
          <p14:tracePt t="954" x="8132763" y="3027363"/>
          <p14:tracePt t="961" x="8067675" y="2990850"/>
          <p14:tracePt t="970" x="7977188" y="2982913"/>
          <p14:tracePt t="977" x="7958138" y="2954338"/>
          <p14:tracePt t="985" x="7940675" y="2954338"/>
          <p14:tracePt t="993" x="7921625" y="2954338"/>
          <p14:tracePt t="1049" x="7913688" y="2954338"/>
          <p14:tracePt t="1057" x="7894638" y="2936875"/>
          <p14:tracePt t="1065" x="7867650" y="2927350"/>
          <p14:tracePt t="1073" x="7785100" y="2909888"/>
          <p14:tracePt t="1081" x="7721600" y="2873375"/>
          <p14:tracePt t="1090" x="7658100" y="2844800"/>
          <p14:tracePt t="1097" x="7612063" y="2808288"/>
          <p14:tracePt t="1105" x="7567613" y="2790825"/>
          <p14:tracePt t="1113" x="7521575" y="2763838"/>
          <p14:tracePt t="1121" x="7512050" y="2763838"/>
          <p14:tracePt t="1129" x="7502525" y="2754313"/>
          <p14:tracePt t="1145" x="7494588" y="2744788"/>
          <p14:tracePt t="1163" x="7485063" y="2744788"/>
          <p14:tracePt t="1219" x="7485063" y="2727325"/>
          <p14:tracePt t="1657" x="7485063" y="2717800"/>
          <p14:tracePt t="1897" x="7485063" y="2708275"/>
          <p14:tracePt t="1913" x="7485063" y="2690813"/>
          <p14:tracePt t="1922" x="7485063" y="2671763"/>
          <p14:tracePt t="1929" x="7485063" y="2644775"/>
          <p14:tracePt t="1937" x="7485063" y="2598738"/>
          <p14:tracePt t="1945" x="7539038" y="2562225"/>
          <p14:tracePt t="1954" x="7548563" y="2525713"/>
          <p14:tracePt t="1962" x="7558088" y="2489200"/>
          <p14:tracePt t="1970" x="7567613" y="2471738"/>
          <p14:tracePt t="1977" x="7567613" y="2444750"/>
          <p14:tracePt t="1985" x="7585075" y="2416175"/>
          <p14:tracePt t="1993" x="7594600" y="2408238"/>
          <p14:tracePt t="2003" x="7602538" y="2389188"/>
          <p14:tracePt t="2019" x="7602538" y="2379663"/>
          <p14:tracePt t="2034" x="7612063" y="2371725"/>
          <p14:tracePt t="2098" x="7631113" y="2362200"/>
          <p14:tracePt t="2106" x="7631113" y="2352675"/>
          <p14:tracePt t="2130" x="7631113" y="2343150"/>
          <p14:tracePt t="2139" x="7639050" y="2335213"/>
          <p14:tracePt t="2178" x="7648575" y="2325688"/>
          <p14:tracePt t="40819" x="7512050" y="2352675"/>
          <p14:tracePt t="40827" x="7119938" y="2554288"/>
          <p14:tracePt t="40835" x="6627813" y="2754313"/>
          <p14:tracePt t="40843" x="6135688" y="2927350"/>
          <p14:tracePt t="40853" x="5653088" y="3046413"/>
          <p14:tracePt t="40859" x="5178425" y="3163888"/>
          <p14:tracePt t="40868" x="4822825" y="3209925"/>
          <p14:tracePt t="40886" x="4348163" y="3255963"/>
          <p14:tracePt t="40889" x="4184650" y="3273425"/>
          <p14:tracePt t="40897" x="4057650" y="3273425"/>
          <p14:tracePt t="40905" x="3975100" y="3282950"/>
          <p14:tracePt t="40913" x="3919538" y="3302000"/>
          <p14:tracePt t="40922" x="3911600" y="3302000"/>
          <p14:tracePt t="40939" x="3892550" y="3302000"/>
          <p14:tracePt t="40947" x="3883025" y="3302000"/>
          <p14:tracePt t="40987" x="3865563" y="3309938"/>
          <p14:tracePt t="40995" x="3783013" y="3328988"/>
          <p14:tracePt t="41002" x="3673475" y="3338513"/>
          <p14:tracePt t="41010" x="3546475" y="3338513"/>
          <p14:tracePt t="41017" x="3419475" y="3338513"/>
          <p14:tracePt t="41027" x="3290888" y="3338513"/>
          <p14:tracePt t="41035" x="3181350" y="3338513"/>
          <p14:tracePt t="41042" x="3090863" y="3338513"/>
          <p14:tracePt t="41051" x="3008313" y="3319463"/>
          <p14:tracePt t="41059" x="2944813" y="3302000"/>
          <p14:tracePt t="41068" x="2925763" y="3302000"/>
          <p14:tracePt t="41075" x="2898775" y="3302000"/>
          <p14:tracePt t="41108" x="2889250" y="3292475"/>
          <p14:tracePt t="41210" x="2862263" y="3292475"/>
          <p14:tracePt t="41218" x="2835275" y="3292475"/>
          <p14:tracePt t="41226" x="2798763" y="3292475"/>
          <p14:tracePt t="41234" x="2752725" y="3292475"/>
          <p14:tracePt t="41242" x="2698750" y="3265488"/>
          <p14:tracePt t="41252" x="2671763" y="3265488"/>
          <p14:tracePt t="41258" x="2635250" y="3265488"/>
          <p14:tracePt t="41268" x="2598738" y="3282950"/>
          <p14:tracePt t="41284" x="2579688" y="3292475"/>
          <p14:tracePt t="41289" x="2533650" y="3319463"/>
          <p14:tracePt t="41297" x="2516188" y="3346450"/>
          <p14:tracePt t="41305" x="2470150" y="3365500"/>
          <p14:tracePt t="41313" x="2452688" y="3382963"/>
          <p14:tracePt t="41321" x="2425700" y="3402013"/>
          <p14:tracePt t="41329" x="2406650" y="3419475"/>
          <p14:tracePt t="41337" x="2406650" y="3429000"/>
          <p14:tracePt t="41345" x="2389188" y="3438525"/>
          <p14:tracePt t="41362" x="2379663" y="3446463"/>
          <p14:tracePt t="41378" x="2370138" y="3455988"/>
          <p14:tracePt t="41445" x="2343150" y="3482975"/>
          <p14:tracePt t="41449" x="2316163" y="3502025"/>
          <p14:tracePt t="41457" x="2306638" y="3511550"/>
          <p14:tracePt t="41465" x="2297113" y="3519488"/>
          <p14:tracePt t="41473" x="2279650" y="3529013"/>
          <p14:tracePt t="41481" x="2270125" y="3529013"/>
          <p14:tracePt t="41489" x="2260600" y="3529013"/>
          <p14:tracePt t="41497" x="2260600" y="3538538"/>
          <p14:tracePt t="41505" x="2251075" y="3556000"/>
          <p14:tracePt t="41521" x="2233613" y="3556000"/>
          <p14:tracePt t="41529" x="2224088" y="3565525"/>
          <p14:tracePt t="41537" x="2214563" y="3565525"/>
          <p14:tracePt t="41545" x="2206625" y="3575050"/>
          <p14:tracePt t="41553" x="2187575" y="3584575"/>
          <p14:tracePt t="41561" x="2179638" y="3584575"/>
          <p14:tracePt t="41569" x="2143125" y="3592513"/>
          <p14:tracePt t="41577" x="2114550" y="3592513"/>
          <p14:tracePt t="41586" x="2060575" y="3592513"/>
          <p14:tracePt t="41593" x="2033588" y="3592513"/>
          <p14:tracePt t="41601" x="1997075" y="3592513"/>
          <p14:tracePt t="41609" x="1960563" y="3592513"/>
          <p14:tracePt t="41617" x="1905000" y="3592513"/>
          <p14:tracePt t="41626" x="1878013" y="3575050"/>
          <p14:tracePt t="41633" x="1824038" y="3565525"/>
          <p14:tracePt t="41641" x="1787525" y="3548063"/>
          <p14:tracePt t="41649" x="1768475" y="3529013"/>
          <p14:tracePt t="41657" x="1751013" y="3511550"/>
          <p14:tracePt t="41665" x="1722438" y="3475038"/>
          <p14:tracePt t="41673" x="1704975" y="3455988"/>
          <p14:tracePt t="41681" x="1704975" y="3438525"/>
          <p14:tracePt t="41689" x="1695450" y="3419475"/>
          <p14:tracePt t="41697" x="1695450" y="3382963"/>
          <p14:tracePt t="41705" x="1677988" y="3365500"/>
          <p14:tracePt t="41713" x="1668463" y="3346450"/>
          <p14:tracePt t="41721" x="1668463" y="3338513"/>
          <p14:tracePt t="41729" x="1668463" y="3328988"/>
          <p14:tracePt t="41977" x="1668463" y="3338513"/>
          <p14:tracePt t="41985" x="1668463" y="3375025"/>
          <p14:tracePt t="41993" x="1668463" y="3392488"/>
          <p14:tracePt t="42001" x="1668463" y="3438525"/>
          <p14:tracePt t="42009" x="1668463" y="3455988"/>
          <p14:tracePt t="42018" x="1668463" y="3482975"/>
          <p14:tracePt t="42025" x="1677988" y="3492500"/>
          <p14:tracePt t="42033" x="1685925" y="3519488"/>
          <p14:tracePt t="42249" x="1649413" y="3556000"/>
          <p14:tracePt t="42257" x="1612900" y="3556000"/>
          <p14:tracePt t="42267" x="1585913" y="3575050"/>
          <p14:tracePt t="42273" x="1568450" y="3575050"/>
          <p14:tracePt t="42281" x="1549400" y="3584575"/>
          <p14:tracePt t="42289" x="1531938" y="3584575"/>
          <p14:tracePt t="42297" x="1522413" y="3592513"/>
          <p14:tracePt t="42378" x="1468438" y="3592513"/>
          <p14:tracePt t="42387" x="1439863" y="3565525"/>
          <p14:tracePt t="42394" x="1412875" y="3556000"/>
          <p14:tracePt t="42402" x="1349375" y="3519488"/>
          <p14:tracePt t="42412" x="1322388" y="3511550"/>
          <p14:tracePt t="42418" x="1276350" y="3502025"/>
          <p14:tracePt t="42428" x="1249363" y="3492500"/>
          <p14:tracePt t="42451" x="1157288" y="3465513"/>
          <p14:tracePt t="42601" x="1149350" y="3455988"/>
          <p14:tracePt t="42617" x="1149350" y="3438525"/>
          <p14:tracePt t="42625" x="1149350" y="3411538"/>
          <p14:tracePt t="42633" x="1130300" y="3375025"/>
          <p14:tracePt t="42649" x="1130300" y="3365500"/>
          <p14:tracePt t="42658" x="1130300" y="3346450"/>
          <p14:tracePt t="42665" x="1130300" y="3328988"/>
          <p14:tracePt t="42674" x="1130300" y="3319463"/>
          <p14:tracePt t="42681" x="1130300" y="3292475"/>
          <p14:tracePt t="42689" x="1130300" y="3282950"/>
          <p14:tracePt t="42697" x="1130300" y="3265488"/>
          <p14:tracePt t="42705" x="1149350" y="3228975"/>
          <p14:tracePt t="42713" x="1166813" y="3219450"/>
          <p14:tracePt t="42721" x="1185863" y="3200400"/>
          <p14:tracePt t="42729" x="1212850" y="3192463"/>
          <p14:tracePt t="42737" x="1222375" y="3182938"/>
          <p14:tracePt t="42753" x="1239838" y="3182938"/>
          <p14:tracePt t="42769" x="1249363" y="3173413"/>
          <p14:tracePt t="42785" x="1258888" y="3173413"/>
          <p14:tracePt t="42801" x="1276350" y="3173413"/>
          <p14:tracePt t="42809" x="1285875" y="3173413"/>
          <p14:tracePt t="42817" x="1303338" y="3173413"/>
          <p14:tracePt t="42825" x="1330325" y="3173413"/>
          <p14:tracePt t="42833" x="1349375" y="3173413"/>
          <p14:tracePt t="42841" x="1395413" y="3173413"/>
          <p14:tracePt t="42850" x="1431925" y="3173413"/>
          <p14:tracePt t="42857" x="1449388" y="3173413"/>
          <p14:tracePt t="42866" x="1476375" y="3173413"/>
          <p14:tracePt t="42873" x="1522413" y="3173413"/>
          <p14:tracePt t="42884" x="1541463" y="3173413"/>
          <p14:tracePt t="42889" x="1549400" y="3173413"/>
          <p14:tracePt t="42897" x="1585913" y="3192463"/>
          <p14:tracePt t="42913" x="1612900" y="3200400"/>
          <p14:tracePt t="42921" x="1622425" y="3200400"/>
          <p14:tracePt t="42929" x="1649413" y="3209925"/>
          <p14:tracePt t="42937" x="1668463" y="3209925"/>
          <p14:tracePt t="42945" x="1677988" y="3219450"/>
          <p14:tracePt t="42953" x="1685925" y="3228975"/>
          <p14:tracePt t="42961" x="1685925" y="3236913"/>
          <p14:tracePt t="42969" x="1695450" y="3246438"/>
          <p14:tracePt t="42977" x="1704975" y="3255963"/>
          <p14:tracePt t="42993" x="1714500" y="3255963"/>
          <p14:tracePt t="43107" x="1714500" y="3265488"/>
          <p14:tracePt t="43172" x="1714500" y="3292475"/>
          <p14:tracePt t="43179" x="1695450" y="3328988"/>
          <p14:tracePt t="43187" x="1668463" y="3346450"/>
          <p14:tracePt t="43195" x="1668463" y="3355975"/>
          <p14:tracePt t="43204" x="1641475" y="3365500"/>
          <p14:tracePt t="43211" x="1612900" y="3382963"/>
          <p14:tracePt t="43226" x="1612900" y="3392488"/>
          <p14:tracePt t="43755" x="1604963" y="3411538"/>
          <p14:tracePt t="43763" x="1612900" y="3429000"/>
          <p14:tracePt t="43861" x="1622425" y="3429000"/>
          <p14:tracePt t="43867" x="1649413" y="3429000"/>
          <p14:tracePt t="43875" x="1658938" y="3429000"/>
          <p14:tracePt t="43885" x="1695450" y="3429000"/>
          <p14:tracePt t="43891" x="1714500" y="3429000"/>
          <p14:tracePt t="43907" x="1751013" y="3438525"/>
          <p14:tracePt t="43922" x="1758950" y="3438525"/>
          <p14:tracePt t="43930" x="1787525" y="3446463"/>
          <p14:tracePt t="43961" x="1795463" y="3446463"/>
          <p14:tracePt t="43977" x="1804988" y="3446463"/>
          <p14:tracePt t="43993" x="1824038" y="3446463"/>
          <p14:tracePt t="44009" x="1831975" y="3446463"/>
          <p14:tracePt t="44025" x="1841500" y="3446463"/>
          <p14:tracePt t="44033" x="1860550" y="3446463"/>
          <p14:tracePt t="44041" x="1878013" y="3446463"/>
          <p14:tracePt t="44050" x="1887538" y="3446463"/>
          <p14:tracePt t="44058" x="1905000" y="3446463"/>
          <p14:tracePt t="44074" x="1914525" y="3446463"/>
          <p14:tracePt t="44081" x="1931988" y="3429000"/>
          <p14:tracePt t="44681" x="1924050" y="3429000"/>
          <p14:tracePt t="44803" x="1914525" y="3455988"/>
          <p14:tracePt t="44810" x="1905000" y="3492500"/>
          <p14:tracePt t="44817" x="1905000" y="3519488"/>
          <p14:tracePt t="44827" x="1905000" y="3529013"/>
          <p14:tracePt t="44836" x="1895475" y="3556000"/>
          <p14:tracePt t="44841" x="1895475" y="3565525"/>
          <p14:tracePt t="44857" x="1895475" y="3575050"/>
          <p14:tracePt t="44867" x="1887538" y="3592513"/>
          <p14:tracePt t="44887" x="1878013" y="3602038"/>
          <p14:tracePt t="45259" x="1878013" y="3611563"/>
          <p14:tracePt t="45272" x="1878013" y="3648075"/>
          <p14:tracePt t="45273" x="1878013" y="3675063"/>
          <p14:tracePt t="45285" x="1878013" y="3684588"/>
          <p14:tracePt t="45291" x="1878013" y="3702050"/>
          <p14:tracePt t="45299" x="1887538" y="3711575"/>
          <p14:tracePt t="45315" x="1895475" y="3721100"/>
          <p14:tracePt t="45434" x="1905000" y="3730625"/>
          <p14:tracePt t="48035" x="1914525" y="3721100"/>
          <p14:tracePt t="48075" x="1914525" y="3684588"/>
          <p14:tracePt t="48081" x="1924050" y="3684588"/>
          <p14:tracePt t="48790" x="1960563" y="3694113"/>
          <p14:tracePt t="48793" x="2078038" y="3702050"/>
          <p14:tracePt t="48801" x="2187575" y="3730625"/>
          <p14:tracePt t="48809" x="2197100" y="3738563"/>
          <p14:tracePt t="48817" x="2233613" y="3748088"/>
          <p14:tracePt t="48825" x="2260600" y="3757613"/>
          <p14:tracePt t="48833" x="2306638" y="3767138"/>
          <p14:tracePt t="48841" x="2333625" y="3794125"/>
          <p14:tracePt t="48849" x="2352675" y="3794125"/>
          <p14:tracePt t="48857" x="2370138" y="3794125"/>
          <p14:tracePt t="48865" x="2379663" y="3794125"/>
          <p14:tracePt t="48873" x="2416175" y="3794125"/>
          <p14:tracePt t="48882" x="2425700" y="3794125"/>
          <p14:tracePt t="48900" x="2489200" y="3794125"/>
          <p14:tracePt t="48905" x="2506663" y="3794125"/>
          <p14:tracePt t="48913" x="2562225" y="3775075"/>
          <p14:tracePt t="48921" x="2606675" y="3767138"/>
          <p14:tracePt t="48930" x="2662238" y="3757613"/>
          <p14:tracePt t="48938" x="2725738" y="3730625"/>
          <p14:tracePt t="48946" x="2771775" y="3711575"/>
          <p14:tracePt t="48954" x="2798763" y="3711575"/>
          <p14:tracePt t="48961" x="2862263" y="3684588"/>
          <p14:tracePt t="48970" x="2862263" y="3675063"/>
          <p14:tracePt t="48978" x="2881313" y="3675063"/>
          <p14:tracePt t="48987" x="2898775" y="3665538"/>
          <p14:tracePt t="48994" x="2935288" y="3657600"/>
          <p14:tracePt t="49003" x="2954338" y="3638550"/>
          <p14:tracePt t="49459" x="2981325" y="3638550"/>
          <p14:tracePt t="49467" x="3054350" y="3638550"/>
          <p14:tracePt t="49475" x="3181350" y="3638550"/>
          <p14:tracePt t="49484" x="3273425" y="3648075"/>
          <p14:tracePt t="49490" x="3363913" y="3657600"/>
          <p14:tracePt t="49497" x="3436938" y="3657600"/>
          <p14:tracePt t="49505" x="3500438" y="3665538"/>
          <p14:tracePt t="49513" x="3563938" y="3694113"/>
          <p14:tracePt t="49521" x="3582988" y="3694113"/>
          <p14:tracePt t="49529" x="3609975" y="3694113"/>
          <p14:tracePt t="49730" x="3619500" y="3702050"/>
          <p14:tracePt t="49878" x="3665538" y="3702050"/>
          <p14:tracePt t="49886" x="3738563" y="3702050"/>
          <p14:tracePt t="49892" x="3829050" y="3702050"/>
          <p14:tracePt t="49900" x="3919538" y="3702050"/>
          <p14:tracePt t="49906" x="4029075" y="3702050"/>
          <p14:tracePt t="49914" x="4102100" y="3702050"/>
          <p14:tracePt t="49921" x="4175125" y="3702050"/>
          <p14:tracePt t="49929" x="4257675" y="3702050"/>
          <p14:tracePt t="49937" x="4311650" y="3702050"/>
          <p14:tracePt t="49945" x="4384675" y="3730625"/>
          <p14:tracePt t="49953" x="4421188" y="3730625"/>
          <p14:tracePt t="49961" x="4457700" y="3748088"/>
          <p14:tracePt t="49971" x="4467225" y="3748088"/>
          <p14:tracePt t="49977" x="4476750" y="3748088"/>
          <p14:tracePt t="49985" x="4484688" y="3757613"/>
          <p14:tracePt t="52405" x="4484688" y="3784600"/>
          <p14:tracePt t="52411" x="4394200" y="3821113"/>
          <p14:tracePt t="52418" x="4348163" y="3857625"/>
          <p14:tracePt t="52425" x="4284663" y="3884613"/>
          <p14:tracePt t="52433" x="4238625" y="3921125"/>
          <p14:tracePt t="52441" x="4221163" y="3921125"/>
          <p14:tracePt t="52450" x="4202113" y="3930650"/>
          <p14:tracePt t="52457" x="4175125" y="3940175"/>
          <p14:tracePt t="52465" x="4157663" y="3948113"/>
          <p14:tracePt t="52473" x="4138613" y="3948113"/>
          <p14:tracePt t="52482" x="4121150" y="3957638"/>
          <p14:tracePt t="52490" x="4111625" y="3967163"/>
          <p14:tracePt t="52714" x="4102100" y="3976688"/>
          <p14:tracePt t="52729" x="4065588" y="3984625"/>
          <p14:tracePt t="52737" x="4029075" y="3984625"/>
          <p14:tracePt t="52745" x="3984625" y="3994150"/>
          <p14:tracePt t="52753" x="3965575" y="3994150"/>
          <p14:tracePt t="52761" x="3948113" y="3994150"/>
          <p14:tracePt t="52769" x="3929063" y="3994150"/>
          <p14:tracePt t="58315" x="3919538" y="4003675"/>
          <p14:tracePt t="58321" x="3929063" y="4003675"/>
          <p14:tracePt t="58329" x="4065588" y="4049713"/>
          <p14:tracePt t="58337" x="4121150" y="4067175"/>
          <p14:tracePt t="58345" x="4184650" y="4067175"/>
          <p14:tracePt t="58353" x="4221163" y="4086225"/>
          <p14:tracePt t="58361" x="4275138" y="4086225"/>
          <p14:tracePt t="58369" x="4321175" y="4094163"/>
          <p14:tracePt t="58377" x="4367213" y="4094163"/>
          <p14:tracePt t="58385" x="4421188" y="4130675"/>
          <p14:tracePt t="58393" x="4476750" y="4130675"/>
          <p14:tracePt t="58402" x="4540250" y="4140200"/>
          <p14:tracePt t="58408" x="4576763" y="4140200"/>
          <p14:tracePt t="58419" x="4630738" y="4149725"/>
          <p14:tracePt t="58425" x="4667250" y="4149725"/>
          <p14:tracePt t="58441" x="4695825" y="4149725"/>
          <p14:tracePt t="58449" x="4713288" y="4149725"/>
          <p14:tracePt t="58554" x="4722813" y="4149725"/>
          <p14:tracePt t="58562" x="4759325" y="4149725"/>
          <p14:tracePt t="58570" x="4803775" y="4149725"/>
          <p14:tracePt t="58578" x="4832350" y="4149725"/>
          <p14:tracePt t="58586" x="4868863" y="4149725"/>
          <p14:tracePt t="58594" x="4895850" y="4149725"/>
          <p14:tracePt t="58601" x="4932363" y="4149725"/>
          <p14:tracePt t="58609" x="4949825" y="4149725"/>
          <p14:tracePt t="59435" x="4959350" y="4149725"/>
          <p14:tracePt t="61093" x="4968875" y="4149725"/>
          <p14:tracePt t="61097" x="5005388" y="4149725"/>
          <p14:tracePt t="61105" x="5032375" y="4149725"/>
          <p14:tracePt t="61117" x="5049838" y="4130675"/>
          <p14:tracePt t="61121" x="5059363" y="4130675"/>
          <p14:tracePt t="61129" x="5068888" y="4130675"/>
          <p14:tracePt t="61137" x="5086350" y="4130675"/>
          <p14:tracePt t="61145" x="5095875" y="4130675"/>
          <p14:tracePt t="61153" x="5105400" y="4130675"/>
          <p14:tracePt t="61169" x="5132388" y="4122738"/>
          <p14:tracePt t="61195" x="5141913" y="4122738"/>
          <p14:tracePt t="61227" x="5159375" y="4122738"/>
          <p14:tracePt t="61267" x="5168900" y="4113213"/>
          <p14:tracePt t="61537" x="5168900" y="4103688"/>
          <p14:tracePt t="61569" x="5141913" y="4103688"/>
          <p14:tracePt t="61578" x="5086350" y="4103688"/>
          <p14:tracePt t="61586" x="4995863" y="4140200"/>
          <p14:tracePt t="61595" x="4949825" y="4159250"/>
          <p14:tracePt t="61602" x="4932363" y="4167188"/>
          <p14:tracePt t="61613" x="4895850" y="4176713"/>
          <p14:tracePt t="61626" x="4886325" y="4176713"/>
          <p14:tracePt t="61641" x="4859338" y="4186238"/>
          <p14:tracePt t="61665" x="4849813" y="4195763"/>
          <p14:tracePt t="62018" x="4905375" y="4203700"/>
          <p14:tracePt t="62025" x="4995863" y="4203700"/>
          <p14:tracePt t="62033" x="5049838" y="4203700"/>
          <p14:tracePt t="62041" x="5068888" y="4203700"/>
          <p14:tracePt t="62049" x="5086350" y="4195763"/>
          <p14:tracePt t="62258" x="5095875" y="4195763"/>
          <p14:tracePt t="62275" x="5114925" y="4195763"/>
          <p14:tracePt t="62283" x="5132388" y="4195763"/>
          <p14:tracePt t="62291" x="5159375" y="4186238"/>
          <p14:tracePt t="62299" x="5195888" y="4149725"/>
          <p14:tracePt t="62305" x="5232400" y="4149725"/>
          <p14:tracePt t="62318" x="5278438" y="4140200"/>
          <p14:tracePt t="62320" x="5334000" y="4130675"/>
          <p14:tracePt t="62328" x="5368925" y="4094163"/>
          <p14:tracePt t="62337" x="5405438" y="4086225"/>
          <p14:tracePt t="62345" x="5461000" y="4049713"/>
          <p14:tracePt t="62353" x="5461000" y="4040188"/>
          <p14:tracePt t="62361" x="5478463" y="4040188"/>
          <p14:tracePt t="62369" x="5487988" y="4040188"/>
          <p14:tracePt t="62733" x="5478463" y="4040188"/>
          <p14:tracePt t="62749" x="5461000" y="4040188"/>
          <p14:tracePt t="62755" x="5461000" y="4049713"/>
          <p14:tracePt t="62771" x="5461000" y="4057650"/>
          <p14:tracePt t="62779" x="5461000" y="4076700"/>
          <p14:tracePt t="62786" x="5461000" y="4086225"/>
          <p14:tracePt t="62796" x="5461000" y="4103688"/>
          <p14:tracePt t="62802" x="5514975" y="4149725"/>
          <p14:tracePt t="62810" x="5543550" y="4159250"/>
          <p14:tracePt t="62818" x="5561013" y="4167188"/>
          <p14:tracePt t="62825" x="5634038" y="4176713"/>
          <p14:tracePt t="62834" x="5680075" y="4203700"/>
          <p14:tracePt t="62842" x="5743575" y="4213225"/>
          <p14:tracePt t="62849" x="5797550" y="4213225"/>
          <p14:tracePt t="62857" x="5834063" y="4213225"/>
          <p14:tracePt t="62865" x="5843588" y="4213225"/>
          <p14:tracePt t="62873" x="5880100" y="4222750"/>
          <p14:tracePt t="62882" x="5889625" y="4222750"/>
          <p14:tracePt t="62899" x="5899150" y="4222750"/>
          <p14:tracePt t="62954" x="5916613" y="4222750"/>
          <p14:tracePt t="63012" x="5926138" y="4222750"/>
          <p14:tracePt t="63028" x="5935663" y="4222750"/>
          <p14:tracePt t="63033" x="5953125" y="4222750"/>
          <p14:tracePt t="63045" x="5972175" y="4213225"/>
          <p14:tracePt t="63051" x="5980113" y="4203700"/>
          <p14:tracePt t="63065" x="5999163" y="4195763"/>
          <p14:tracePt t="63073" x="6016625" y="4186238"/>
          <p14:tracePt t="63081" x="6043613" y="4176713"/>
          <p14:tracePt t="63089" x="6089650" y="4167188"/>
          <p14:tracePt t="63098" x="6108700" y="4149725"/>
          <p14:tracePt t="63106" x="6126163" y="4140200"/>
          <p14:tracePt t="63114" x="6153150" y="4140200"/>
          <p14:tracePt t="63121" x="6172200" y="4130675"/>
          <p14:tracePt t="63129" x="6189663" y="4130675"/>
          <p14:tracePt t="63137" x="6208713" y="4113213"/>
          <p14:tracePt t="63145" x="6218238" y="4113213"/>
          <p14:tracePt t="63153" x="6226175" y="4113213"/>
          <p14:tracePt t="63161" x="6235700" y="4113213"/>
          <p14:tracePt t="63251" x="6245225" y="4113213"/>
          <p14:tracePt t="63259" x="6254750" y="4103688"/>
          <p14:tracePt t="63266" x="6262688" y="4103688"/>
          <p14:tracePt t="63274" x="6281738" y="4103688"/>
          <p14:tracePt t="63281" x="6291263" y="4103688"/>
          <p14:tracePt t="63289" x="6299200" y="4103688"/>
          <p14:tracePt t="63305" x="6318250" y="4103688"/>
          <p14:tracePt t="63914" x="6335713" y="4103688"/>
          <p14:tracePt t="63921" x="6372225" y="4103688"/>
          <p14:tracePt t="63929" x="6427788" y="4103688"/>
          <p14:tracePt t="63937" x="6445250" y="4103688"/>
          <p14:tracePt t="63953" x="6464300" y="4103688"/>
          <p14:tracePt t="64001" x="6472238" y="4103688"/>
          <p14:tracePt t="64009" x="6481763" y="4103688"/>
          <p14:tracePt t="64027" x="6491288" y="4103688"/>
          <p14:tracePt t="64065" x="6500813" y="4094163"/>
          <p14:tracePt t="64345" x="6500813" y="4076700"/>
          <p14:tracePt t="64353" x="6500813" y="4067175"/>
          <p14:tracePt t="64521" x="6508750" y="4067175"/>
          <p14:tracePt t="65401" x="6518275" y="4103688"/>
          <p14:tracePt t="65417" x="6518275" y="4122738"/>
          <p14:tracePt t="65433" x="6527800" y="4159250"/>
          <p14:tracePt t="65474" x="6527800" y="4167188"/>
          <p14:tracePt t="65506" x="6527800" y="4186238"/>
          <p14:tracePt t="65530" x="6518275" y="4195763"/>
          <p14:tracePt t="65570" x="6508750" y="4203700"/>
          <p14:tracePt t="65763" x="6508750" y="4195763"/>
          <p14:tracePt t="65786" x="6508750" y="4186238"/>
          <p14:tracePt t="65795" x="6508750" y="4176713"/>
          <p14:tracePt t="65809" x="6481763" y="4140200"/>
          <p14:tracePt t="65817" x="6481763" y="4130675"/>
          <p14:tracePt t="65825" x="6481763" y="4122738"/>
          <p14:tracePt t="65857" x="6481763" y="4113213"/>
          <p14:tracePt t="66106" x="6481763" y="4122738"/>
          <p14:tracePt t="66113" x="6454775" y="4159250"/>
          <p14:tracePt t="66121" x="6454775" y="4167188"/>
          <p14:tracePt t="66128" x="6454775" y="4195763"/>
          <p14:tracePt t="66137" x="6454775" y="4203700"/>
          <p14:tracePt t="66145" x="6454775" y="4213225"/>
          <p14:tracePt t="66153" x="6454775" y="4222750"/>
          <p14:tracePt t="66161" x="6454775" y="4232275"/>
          <p14:tracePt t="66169" x="6454775" y="4240213"/>
          <p14:tracePt t="66177" x="6454775" y="4249738"/>
          <p14:tracePt t="66193" x="6445250" y="4259263"/>
          <p14:tracePt t="66449" x="6435725" y="4268788"/>
          <p14:tracePt t="66521" x="6427788" y="4259263"/>
          <p14:tracePt t="66545" x="6427788" y="4249738"/>
          <p14:tracePt t="66577" x="6427788" y="4240213"/>
          <p14:tracePt t="67017" x="6427788" y="4222750"/>
          <p14:tracePt t="67044" x="6427788" y="4213225"/>
          <p14:tracePt t="67067" x="6427788" y="4203700"/>
          <p14:tracePt t="67083" x="6427788" y="4195763"/>
          <p14:tracePt t="67091" x="6427788" y="4176713"/>
          <p14:tracePt t="67401" x="6427788" y="4195763"/>
          <p14:tracePt t="67409" x="6427788" y="4213225"/>
          <p14:tracePt t="67425" x="6427788" y="4222750"/>
          <p14:tracePt t="67433" x="6427788" y="4240213"/>
          <p14:tracePt t="67441" x="6427788" y="4259263"/>
          <p14:tracePt t="67457" x="6427788" y="4268788"/>
          <p14:tracePt t="67465" x="6427788" y="4276725"/>
          <p14:tracePt t="67473" x="6427788" y="4286250"/>
          <p14:tracePt t="67481" x="6427788" y="4295775"/>
          <p14:tracePt t="67489" x="6427788" y="4303713"/>
          <p14:tracePt t="67497" x="6427788" y="4322763"/>
          <p14:tracePt t="67514" x="6427788" y="4332288"/>
          <p14:tracePt t="67547" x="6427788" y="4340225"/>
          <p14:tracePt t="67570" x="6427788" y="4359275"/>
          <p14:tracePt t="67586" x="6427788" y="4368800"/>
          <p14:tracePt t="67594" x="6427788" y="4376738"/>
          <p14:tracePt t="67611" x="6427788" y="4386263"/>
          <p14:tracePt t="67873" x="6427788" y="4368800"/>
          <p14:tracePt t="67883" x="6427788" y="4340225"/>
          <p14:tracePt t="67889" x="6427788" y="4332288"/>
          <p14:tracePt t="67897" x="6427788" y="4322763"/>
          <p14:tracePt t="67905" x="6427788" y="4295775"/>
          <p14:tracePt t="67914" x="6427788" y="4286250"/>
          <p14:tracePt t="67932" x="6427788" y="4276725"/>
          <p14:tracePt t="67937" x="6427788" y="4259263"/>
          <p14:tracePt t="67946" x="6427788" y="4249738"/>
          <p14:tracePt t="67953" x="6427788" y="4240213"/>
          <p14:tracePt t="67961" x="6427788" y="4232275"/>
          <p14:tracePt t="67969" x="6427788" y="4203700"/>
          <p14:tracePt t="67985" x="6427788" y="4195763"/>
          <p14:tracePt t="68001" x="6427788" y="4176713"/>
          <p14:tracePt t="68017" x="6427788" y="4167188"/>
          <p14:tracePt t="68057" x="6427788" y="4159250"/>
          <p14:tracePt t="68251" x="6435725" y="4149725"/>
          <p14:tracePt t="68258" x="6464300" y="4140200"/>
          <p14:tracePt t="68266" x="6472238" y="4140200"/>
          <p14:tracePt t="68275" x="6500813" y="4130675"/>
          <p14:tracePt t="68300" x="6518275" y="4122738"/>
          <p14:tracePt t="68745" x="6527800" y="4122738"/>
          <p14:tracePt t="68761" x="6527800" y="4130675"/>
          <p14:tracePt t="68777" x="6527800" y="4159250"/>
          <p14:tracePt t="68793" x="6527800" y="4167188"/>
          <p14:tracePt t="68801" x="6527800" y="4176713"/>
          <p14:tracePt t="68818" x="6527800" y="4203700"/>
          <p14:tracePt t="68834" x="6527800" y="4232275"/>
          <p14:tracePt t="68842" x="6527800" y="4249738"/>
          <p14:tracePt t="68850" x="6527800" y="4276725"/>
          <p14:tracePt t="68858" x="6527800" y="4295775"/>
          <p14:tracePt t="68900" x="6527800" y="4313238"/>
          <p14:tracePt t="68921" x="6527800" y="4322763"/>
          <p14:tracePt t="69233" x="6527800" y="4313238"/>
          <p14:tracePt t="69241" x="6527800" y="4303713"/>
          <p14:tracePt t="69249" x="6527800" y="4295775"/>
          <p14:tracePt t="69257" x="6527800" y="4286250"/>
          <p14:tracePt t="69281" x="6527800" y="4268788"/>
          <p14:tracePt t="69649" x="6527800" y="4259263"/>
          <p14:tracePt t="69657" x="6518275" y="4259263"/>
          <p14:tracePt t="69673" x="6518275" y="4268788"/>
          <p14:tracePt t="69681" x="6491288" y="4295775"/>
          <p14:tracePt t="69689" x="6464300" y="4313238"/>
          <p14:tracePt t="70195" x="6472238" y="4313238"/>
          <p14:tracePt t="70203" x="6481763" y="4313238"/>
          <p14:tracePt t="70211" x="6500813" y="4313238"/>
          <p14:tracePt t="70363" x="6518275" y="4313238"/>
          <p14:tracePt t="70475" x="6527800" y="4313238"/>
          <p14:tracePt t="71066" x="6518275" y="4322763"/>
          <p14:tracePt t="71075" x="6500813" y="4322763"/>
          <p14:tracePt t="71082" x="6472238" y="4322763"/>
          <p14:tracePt t="71091" x="6445250" y="4359275"/>
          <p14:tracePt t="71100" x="6408738" y="4359275"/>
          <p14:tracePt t="71107" x="6399213" y="4359275"/>
          <p14:tracePt t="71116" x="6381750" y="4359275"/>
          <p14:tracePt t="71122" x="6345238" y="4359275"/>
          <p14:tracePt t="71131" x="6318250" y="4368800"/>
          <p14:tracePt t="71138" x="6308725" y="4368800"/>
          <p14:tracePt t="71149" x="6272213" y="4368800"/>
          <p14:tracePt t="71153" x="6254750" y="4368800"/>
          <p14:tracePt t="71164" x="6235700" y="4376738"/>
          <p14:tracePt t="71168" x="6208713" y="4376738"/>
          <p14:tracePt t="71178" x="6181725" y="4376738"/>
          <p14:tracePt t="71185" x="6162675" y="4376738"/>
          <p14:tracePt t="71193" x="6108700" y="4376738"/>
          <p14:tracePt t="71201" x="6053138" y="4376738"/>
          <p14:tracePt t="71209" x="5962650" y="4376738"/>
          <p14:tracePt t="71217" x="5816600" y="4376738"/>
          <p14:tracePt t="71225" x="5707063" y="4376738"/>
          <p14:tracePt t="71233" x="5597525" y="4376738"/>
          <p14:tracePt t="71241" x="5507038" y="4376738"/>
          <p14:tracePt t="71249" x="5378450" y="4376738"/>
          <p14:tracePt t="71257" x="5251450" y="4376738"/>
          <p14:tracePt t="71265" x="5178425" y="4376738"/>
          <p14:tracePt t="71273" x="5095875" y="4376738"/>
          <p14:tracePt t="71281" x="5041900" y="4368800"/>
          <p14:tracePt t="71289" x="4995863" y="4368800"/>
          <p14:tracePt t="71297" x="4978400" y="4349750"/>
          <p14:tracePt t="71339" x="4968875" y="4349750"/>
          <p14:tracePt t="71349" x="4949825" y="4349750"/>
          <p14:tracePt t="71354" x="4859338" y="4349750"/>
          <p14:tracePt t="71365" x="4749800" y="4349750"/>
          <p14:tracePt t="71369" x="4640263" y="4349750"/>
          <p14:tracePt t="71377" x="4549775" y="4349750"/>
          <p14:tracePt t="71385" x="4457700" y="4349750"/>
          <p14:tracePt t="71393" x="4367213" y="4349750"/>
          <p14:tracePt t="71401" x="4330700" y="4349750"/>
          <p14:tracePt t="71409" x="4267200" y="4340225"/>
          <p14:tracePt t="71417" x="4248150" y="4332288"/>
          <p14:tracePt t="71425" x="4221163" y="4322763"/>
          <p14:tracePt t="71441" x="4202113" y="4303713"/>
          <p14:tracePt t="71449" x="4194175" y="4295775"/>
          <p14:tracePt t="71458" x="4175125" y="4276725"/>
          <p14:tracePt t="71465" x="4165600" y="4276725"/>
          <p14:tracePt t="71473" x="4138613" y="4249738"/>
          <p14:tracePt t="71482" x="4121150" y="4249738"/>
          <p14:tracePt t="71489" x="4084638" y="4240213"/>
          <p14:tracePt t="71498" x="4021138" y="4232275"/>
          <p14:tracePt t="71505" x="3956050" y="4203700"/>
          <p14:tracePt t="71513" x="3883025" y="4176713"/>
          <p14:tracePt t="71521" x="3765550" y="4149725"/>
          <p14:tracePt t="71530" x="3709988" y="4122738"/>
          <p14:tracePt t="71537" x="3665538" y="4113213"/>
          <p14:tracePt t="71547" x="3582988" y="4103688"/>
          <p14:tracePt t="71553" x="3527425" y="4076700"/>
          <p14:tracePt t="71562" x="3463925" y="4067175"/>
          <p14:tracePt t="71569" x="3436938" y="4040188"/>
          <p14:tracePt t="71577" x="3390900" y="4021138"/>
          <p14:tracePt t="71585" x="3363913" y="4021138"/>
          <p14:tracePt t="71593" x="3336925" y="4013200"/>
          <p14:tracePt t="71601" x="3300413" y="4003675"/>
          <p14:tracePt t="71609" x="3254375" y="3967163"/>
          <p14:tracePt t="71617" x="3236913" y="3967163"/>
          <p14:tracePt t="71625" x="3181350" y="3957638"/>
          <p14:tracePt t="71633" x="3127375" y="3948113"/>
          <p14:tracePt t="71641" x="3081338" y="3930650"/>
          <p14:tracePt t="71649" x="3063875" y="3930650"/>
          <p14:tracePt t="71656" x="3008313" y="3894138"/>
          <p14:tracePt t="71665" x="2962275" y="3884613"/>
          <p14:tracePt t="71673" x="2889250" y="3875088"/>
          <p14:tracePt t="71681" x="2844800" y="3875088"/>
          <p14:tracePt t="71689" x="2789238" y="3848100"/>
          <p14:tracePt t="71696" x="2781300" y="3848100"/>
          <p14:tracePt t="71705" x="2744788" y="3848100"/>
          <p14:tracePt t="71713" x="2716213" y="3840163"/>
          <p14:tracePt t="71721" x="2708275" y="3840163"/>
          <p14:tracePt t="71730" x="2689225" y="3840163"/>
          <p14:tracePt t="71794" x="2671763" y="3840163"/>
          <p14:tracePt t="71802" x="2662238" y="3830638"/>
          <p14:tracePt t="71811" x="2643188" y="3830638"/>
          <p14:tracePt t="71819" x="2635250" y="3830638"/>
          <p14:tracePt t="71826" x="2616200" y="3821113"/>
          <p14:tracePt t="71834" x="2579688" y="3803650"/>
          <p14:tracePt t="71842" x="2570163" y="3803650"/>
          <p14:tracePt t="71858" x="2562225" y="3803650"/>
          <p14:tracePt t="71993" x="2562225" y="3794125"/>
          <p14:tracePt t="72187" x="2516188" y="3757613"/>
          <p14:tracePt t="72195" x="2389188" y="3730625"/>
          <p14:tracePt t="72202" x="2197100" y="3665538"/>
          <p14:tracePt t="72211" x="2070100" y="3638550"/>
          <p14:tracePt t="72219" x="1931988" y="3592513"/>
          <p14:tracePt t="72224" x="1860550" y="3575050"/>
          <p14:tracePt t="72233" x="1778000" y="3538538"/>
          <p14:tracePt t="72242" x="1751013" y="3538538"/>
          <p14:tracePt t="72250" x="1731963" y="3529013"/>
          <p14:tracePt t="72257" x="1714500" y="3529013"/>
          <p14:tracePt t="72266" x="1695450" y="3519488"/>
          <p14:tracePt t="72274" x="1641475" y="3519488"/>
          <p14:tracePt t="72283" x="1558925" y="3502025"/>
          <p14:tracePt t="72290" x="1495425" y="3465513"/>
          <p14:tracePt t="72299" x="1468438" y="3455988"/>
          <p14:tracePt t="72345" x="1468438" y="3438525"/>
          <p14:tracePt t="72473" x="1468438" y="3429000"/>
          <p14:tracePt t="72523" x="1468438" y="3419475"/>
          <p14:tracePt t="72536" x="1468438" y="3402013"/>
          <p14:tracePt t="72545" x="1468438" y="3392488"/>
          <p14:tracePt t="72553" x="1468438" y="3382963"/>
          <p14:tracePt t="72562" x="1468438" y="3346450"/>
          <p14:tracePt t="72570" x="1468438" y="3292475"/>
          <p14:tracePt t="72577" x="1468438" y="3255963"/>
          <p14:tracePt t="72585" x="1468438" y="3209925"/>
          <p14:tracePt t="72593" x="1468438" y="3173413"/>
          <p14:tracePt t="72601" x="1468438" y="3100388"/>
          <p14:tracePt t="72609" x="1458913" y="3009900"/>
          <p14:tracePt t="72618" x="1439863" y="2917825"/>
          <p14:tracePt t="72625" x="1395413" y="2817813"/>
          <p14:tracePt t="72633" x="1366838" y="2717800"/>
          <p14:tracePt t="72641" x="1330325" y="2608263"/>
          <p14:tracePt t="72649" x="1312863" y="2508250"/>
          <p14:tracePt t="72657" x="1285875" y="2435225"/>
          <p14:tracePt t="72665" x="1266825" y="2371725"/>
          <p14:tracePt t="72673" x="1258888" y="2343150"/>
          <p14:tracePt t="72681" x="1258888" y="2298700"/>
          <p14:tracePt t="72689" x="1239838" y="2270125"/>
          <p14:tracePt t="72698" x="1239838" y="2252663"/>
          <p14:tracePt t="72704" x="1230313" y="2225675"/>
          <p14:tracePt t="72947" x="1212850" y="2225675"/>
          <p14:tracePt t="72956" x="1203325" y="2252663"/>
          <p14:tracePt t="72963" x="1193800" y="2270125"/>
          <p14:tracePt t="72971" x="1176338" y="2298700"/>
          <p14:tracePt t="72985" x="1166813" y="2306638"/>
          <p14:tracePt t="73077" x="1149350" y="2325688"/>
          <p14:tracePt t="73082" x="1139825" y="2335213"/>
          <p14:tracePt t="73090" x="1120775" y="2343150"/>
          <p14:tracePt t="73100" x="1120775" y="2352675"/>
          <p14:tracePt t="73417" x="1157288" y="2352675"/>
          <p14:tracePt t="73426" x="1266825" y="2362200"/>
          <p14:tracePt t="73434" x="1330325" y="2379663"/>
          <p14:tracePt t="73442" x="1385888" y="2389188"/>
          <p14:tracePt t="73450" x="1439863" y="2389188"/>
          <p14:tracePt t="73458" x="1485900" y="2398713"/>
          <p14:tracePt t="73467" x="1522413" y="2398713"/>
          <p14:tracePt t="73474" x="1568450" y="2398713"/>
          <p14:tracePt t="73482" x="1585913" y="2398713"/>
          <p14:tracePt t="73490" x="1595438" y="2398713"/>
          <p14:tracePt t="73499" x="1604963" y="2398713"/>
          <p14:tracePt t="73562" x="1612900" y="2398713"/>
          <p14:tracePt t="73882" x="1622425" y="2408238"/>
          <p14:tracePt t="73890" x="1649413" y="2408238"/>
          <p14:tracePt t="73898" x="1722438" y="2435225"/>
          <p14:tracePt t="73906" x="1778000" y="2444750"/>
          <p14:tracePt t="73915" x="1860550" y="2452688"/>
          <p14:tracePt t="73922" x="1914525" y="2471738"/>
          <p14:tracePt t="73932" x="1978025" y="2489200"/>
          <p14:tracePt t="73938" x="2033588" y="2489200"/>
          <p14:tracePt t="73945" x="2078038" y="2489200"/>
          <p14:tracePt t="73953" x="2097088" y="2489200"/>
          <p14:tracePt t="74017" x="2106613" y="2489200"/>
          <p14:tracePt t="74420" x="2133600" y="2489200"/>
          <p14:tracePt t="74427" x="2224088" y="2489200"/>
          <p14:tracePt t="74435" x="2333625" y="2489200"/>
          <p14:tracePt t="74443" x="2433638" y="2498725"/>
          <p14:tracePt t="74452" x="2506663" y="2498725"/>
          <p14:tracePt t="74459" x="2579688" y="2498725"/>
          <p14:tracePt t="74465" x="2652713" y="2498725"/>
          <p14:tracePt t="74474" x="2708275" y="2498725"/>
          <p14:tracePt t="74482" x="2762250" y="2498725"/>
          <p14:tracePt t="74490" x="2798763" y="2498725"/>
          <p14:tracePt t="74499" x="2817813" y="2498725"/>
          <p14:tracePt t="74506" x="2835275" y="2498725"/>
          <p14:tracePt t="74546" x="2844800" y="2498725"/>
          <p14:tracePt t="74565" x="2852738" y="2498725"/>
          <p14:tracePt t="74571" x="2871788" y="2498725"/>
          <p14:tracePt t="74602" x="2881313" y="2498725"/>
          <p14:tracePt t="74899" x="2881313" y="2508250"/>
          <p14:tracePt t="74907" x="2871788" y="2508250"/>
          <p14:tracePt t="74915" x="2852738" y="2508250"/>
          <p14:tracePt t="74923" x="2844800" y="2508250"/>
          <p14:tracePt t="74939" x="2835275" y="2517775"/>
          <p14:tracePt t="74954" x="2808288" y="2517775"/>
          <p14:tracePt t="74961" x="2798763" y="2517775"/>
          <p14:tracePt t="74969" x="2771775" y="2517775"/>
          <p14:tracePt t="74977" x="2752725" y="2517775"/>
          <p14:tracePt t="74985" x="2716213" y="2517775"/>
          <p14:tracePt t="74993" x="2671763" y="2554288"/>
          <p14:tracePt t="75001" x="2635250" y="2562225"/>
          <p14:tracePt t="75009" x="2579688" y="2562225"/>
          <p14:tracePt t="75017" x="2516188" y="2598738"/>
          <p14:tracePt t="75026" x="2479675" y="2617788"/>
          <p14:tracePt t="75033" x="2397125" y="2625725"/>
          <p14:tracePt t="75041" x="2370138" y="2635250"/>
          <p14:tracePt t="75049" x="2316163" y="2662238"/>
          <p14:tracePt t="75057" x="2233613" y="2671763"/>
          <p14:tracePt t="75065" x="2197100" y="2681288"/>
          <p14:tracePt t="75073" x="2133600" y="2698750"/>
          <p14:tracePt t="75081" x="2087563" y="2717800"/>
          <p14:tracePt t="75089" x="2070100" y="2717800"/>
          <p14:tracePt t="75097" x="2041525" y="2717800"/>
          <p14:tracePt t="75105" x="2033588" y="2717800"/>
          <p14:tracePt t="75114" x="2024063" y="2717800"/>
          <p14:tracePt t="75211" x="2005013" y="2717800"/>
          <p14:tracePt t="75219" x="1987550" y="2717800"/>
          <p14:tracePt t="75226" x="1941513" y="2717800"/>
          <p14:tracePt t="75234" x="1924050" y="2717800"/>
          <p14:tracePt t="75243" x="1914525" y="2717800"/>
          <p14:tracePt t="75251" x="1905000" y="2717800"/>
          <p14:tracePt t="75258" x="1895475" y="2717800"/>
          <p14:tracePt t="75282" x="1887538" y="2717800"/>
          <p14:tracePt t="75298" x="1868488" y="2717800"/>
          <p14:tracePt t="75315" x="1860550" y="2717800"/>
          <p14:tracePt t="75331" x="1841500" y="2717800"/>
          <p14:tracePt t="75338" x="1814513" y="2727325"/>
          <p14:tracePt t="75348" x="1804988" y="2727325"/>
          <p14:tracePt t="75358" x="1795463" y="2735263"/>
          <p14:tracePt t="75370" x="1787525" y="2735263"/>
          <p14:tracePt t="75387" x="1768475" y="2735263"/>
          <p14:tracePt t="75395" x="1758950" y="2735263"/>
          <p14:tracePt t="75403" x="1731963" y="2744788"/>
          <p14:tracePt t="75411" x="1714500" y="2744788"/>
          <p14:tracePt t="75420" x="1685925" y="2754313"/>
          <p14:tracePt t="75426" x="1677988" y="2763838"/>
          <p14:tracePt t="75442" x="1668463" y="2763838"/>
          <p14:tracePt t="75451" x="1658938" y="2763838"/>
          <p14:tracePt t="75457" x="1649413" y="2763838"/>
          <p14:tracePt t="75481" x="1641475" y="2763838"/>
          <p14:tracePt t="75641" x="1677988" y="2763838"/>
          <p14:tracePt t="75649" x="1731963" y="2763838"/>
          <p14:tracePt t="75657" x="1787525" y="2763838"/>
          <p14:tracePt t="75665" x="1868488" y="2763838"/>
          <p14:tracePt t="75673" x="1941513" y="2763838"/>
          <p14:tracePt t="75681" x="2051050" y="2763838"/>
          <p14:tracePt t="75689" x="2124075" y="2763838"/>
          <p14:tracePt t="75698" x="2197100" y="2763838"/>
          <p14:tracePt t="75704" x="2287588" y="2763838"/>
          <p14:tracePt t="75713" x="2360613" y="2763838"/>
          <p14:tracePt t="75721" x="2416175" y="2763838"/>
          <p14:tracePt t="75730" x="2462213" y="2763838"/>
          <p14:tracePt t="75737" x="2479675" y="2763838"/>
          <p14:tracePt t="75745" x="2506663" y="2763838"/>
          <p14:tracePt t="75753" x="2516188" y="2771775"/>
          <p14:tracePt t="75761" x="2533650" y="2771775"/>
          <p14:tracePt t="75769" x="2562225" y="2781300"/>
          <p14:tracePt t="75782" x="2579688" y="2781300"/>
          <p14:tracePt t="75786" x="2606675" y="2781300"/>
          <p14:tracePt t="75794" x="2652713" y="2781300"/>
          <p14:tracePt t="75802" x="2679700" y="2781300"/>
          <p14:tracePt t="75810" x="2716213" y="2781300"/>
          <p14:tracePt t="75818" x="2762250" y="2781300"/>
          <p14:tracePt t="75826" x="2771775" y="2781300"/>
          <p14:tracePt t="75834" x="2798763" y="2790825"/>
          <p14:tracePt t="75881" x="2808288" y="2790825"/>
          <p14:tracePt t="75897" x="2835275" y="2790825"/>
          <p14:tracePt t="75905" x="2852738" y="2790825"/>
          <p14:tracePt t="75913" x="2862263" y="2790825"/>
          <p14:tracePt t="75921" x="2881313" y="2790825"/>
          <p14:tracePt t="75930" x="2889250" y="2790825"/>
          <p14:tracePt t="75937" x="2889250" y="2800350"/>
          <p14:tracePt t="76211" x="2898775" y="2808288"/>
          <p14:tracePt t="76219" x="2944813" y="2790825"/>
          <p14:tracePt t="76227" x="3017838" y="2781300"/>
          <p14:tracePt t="76236" x="3063875" y="2771775"/>
          <p14:tracePt t="76243" x="3117850" y="2744788"/>
          <p14:tracePt t="76251" x="3127375" y="2744788"/>
          <p14:tracePt t="76258" x="3154363" y="2744788"/>
          <p14:tracePt t="76267" x="3171825" y="2735263"/>
          <p14:tracePt t="76273" x="3181350" y="2727325"/>
          <p14:tracePt t="76290" x="3190875" y="2727325"/>
          <p14:tracePt t="76749" x="3236913" y="2727325"/>
          <p14:tracePt t="76753" x="3281363" y="2727325"/>
          <p14:tracePt t="76761" x="3309938" y="2727325"/>
          <p14:tracePt t="76769" x="3336925" y="2727325"/>
          <p14:tracePt t="76776" x="3363913" y="2727325"/>
          <p14:tracePt t="76785" x="3382963" y="2708275"/>
          <p14:tracePt t="76801" x="3390900" y="2708275"/>
          <p14:tracePt t="76817" x="3400425" y="2708275"/>
          <p14:tracePt t="77251" x="3427413" y="2708275"/>
          <p14:tracePt t="77259" x="3490913" y="2708275"/>
          <p14:tracePt t="77266" x="3629025" y="2717800"/>
          <p14:tracePt t="77273" x="3738563" y="2727325"/>
          <p14:tracePt t="77283" x="3865563" y="2744788"/>
          <p14:tracePt t="77290" x="4002088" y="2790825"/>
          <p14:tracePt t="77298" x="4094163" y="2790825"/>
          <p14:tracePt t="77306" x="4184650" y="2790825"/>
          <p14:tracePt t="77315" x="4238625" y="2790825"/>
          <p14:tracePt t="77322" x="4248150" y="2790825"/>
          <p14:tracePt t="77332" x="4267200" y="2790825"/>
          <p14:tracePt t="77338" x="4294188" y="2790825"/>
          <p14:tracePt t="77617" x="4303713" y="2790825"/>
          <p14:tracePt t="77625" x="4311650" y="2790825"/>
          <p14:tracePt t="77633" x="4321175" y="2790825"/>
          <p14:tracePt t="77641" x="4340225" y="2790825"/>
          <p14:tracePt t="77649" x="4348163" y="2790825"/>
          <p14:tracePt t="77673" x="4367213" y="2790825"/>
          <p14:tracePt t="77697" x="4376738" y="2790825"/>
          <p14:tracePt t="77714" x="4384675" y="2790825"/>
          <p14:tracePt t="77732" x="4403725" y="2790825"/>
          <p14:tracePt t="77739" x="4421188" y="2790825"/>
          <p14:tracePt t="77749" x="4448175" y="2790825"/>
          <p14:tracePt t="77754" x="4484688" y="2790825"/>
          <p14:tracePt t="77767" x="4540250" y="2790825"/>
          <p14:tracePt t="77770" x="4594225" y="2790825"/>
          <p14:tracePt t="77778" x="4686300" y="2790825"/>
          <p14:tracePt t="77787" x="4776788" y="2790825"/>
          <p14:tracePt t="77794" x="4849813" y="2790825"/>
          <p14:tracePt t="77802" x="4941888" y="2790825"/>
          <p14:tracePt t="77810" x="4995863" y="2790825"/>
          <p14:tracePt t="77819" x="5014913" y="2790825"/>
          <p14:tracePt t="77826" x="5059363" y="2790825"/>
          <p14:tracePt t="77834" x="5068888" y="2790825"/>
          <p14:tracePt t="78052" x="5049838" y="2790825"/>
          <p14:tracePt t="78057" x="5022850" y="2790825"/>
          <p14:tracePt t="78065" x="5014913" y="2790825"/>
          <p14:tracePt t="79003" x="5005388" y="2781300"/>
          <p14:tracePt t="79019" x="4978400" y="2781300"/>
          <p14:tracePt t="79028" x="4968875" y="2781300"/>
          <p14:tracePt t="79035" x="4941888" y="2781300"/>
          <p14:tracePt t="79050" x="4932363" y="2781300"/>
          <p14:tracePt t="79058" x="4922838" y="2781300"/>
          <p14:tracePt t="79066" x="4905375" y="2781300"/>
          <p14:tracePt t="79075" x="4895850" y="2781300"/>
          <p14:tracePt t="79081" x="4886325" y="2781300"/>
          <p14:tracePt t="79089" x="4876800" y="2781300"/>
          <p14:tracePt t="79097" x="4868863" y="2781300"/>
          <p14:tracePt t="79105" x="4849813" y="2790825"/>
          <p14:tracePt t="79137" x="4840288" y="2800350"/>
          <p14:tracePt t="79146" x="4822825" y="2800350"/>
          <p14:tracePt t="79153" x="4803775" y="2800350"/>
          <p14:tracePt t="79161" x="4786313" y="2808288"/>
          <p14:tracePt t="79169" x="4767263" y="2808288"/>
          <p14:tracePt t="79177" x="4749800" y="2808288"/>
          <p14:tracePt t="79185" x="4722813" y="2827338"/>
          <p14:tracePt t="79193" x="4713288" y="2836863"/>
          <p14:tracePt t="79201" x="4686300" y="2836863"/>
          <p14:tracePt t="79209" x="4676775" y="2836863"/>
          <p14:tracePt t="79217" x="4659313" y="2844800"/>
          <p14:tracePt t="79225" x="4649788" y="2854325"/>
          <p14:tracePt t="79233" x="4640263" y="2863850"/>
          <p14:tracePt t="79241" x="4630738" y="2863850"/>
          <p14:tracePt t="79258" x="4622800" y="2863850"/>
          <p14:tracePt t="79265" x="4594225" y="2873375"/>
          <p14:tracePt t="79281" x="4576763" y="2873375"/>
          <p14:tracePt t="79289" x="4540250" y="2873375"/>
          <p14:tracePt t="79298" x="4530725" y="2881313"/>
          <p14:tracePt t="79305" x="4503738" y="2881313"/>
          <p14:tracePt t="79313" x="4484688" y="2881313"/>
          <p14:tracePt t="79321" x="4457700" y="2881313"/>
          <p14:tracePt t="79330" x="4448175" y="2881313"/>
          <p14:tracePt t="79347" x="4440238" y="2881313"/>
          <p14:tracePt t="79353" x="4421188" y="2881313"/>
          <p14:tracePt t="79441" x="4413250" y="2881313"/>
          <p14:tracePt t="79459" x="4403725" y="2881313"/>
          <p14:tracePt t="79475" x="4376738" y="2881313"/>
          <p14:tracePt t="79482" x="4357688" y="2890838"/>
          <p14:tracePt t="79492" x="4321175" y="2890838"/>
          <p14:tracePt t="79500" x="4267200" y="2890838"/>
          <p14:tracePt t="79507" x="4230688" y="2890838"/>
          <p14:tracePt t="79515" x="4175125" y="2890838"/>
          <p14:tracePt t="79522" x="4121150" y="2890838"/>
          <p14:tracePt t="79531" x="4065588" y="2890838"/>
          <p14:tracePt t="79538" x="3992563" y="2890838"/>
          <p14:tracePt t="79548" x="3892550" y="2917825"/>
          <p14:tracePt t="79554" x="3819525" y="2917825"/>
          <p14:tracePt t="79563" x="3709988" y="2936875"/>
          <p14:tracePt t="79570" x="3629025" y="2936875"/>
          <p14:tracePt t="79578" x="3536950" y="2936875"/>
          <p14:tracePt t="79586" x="3446463" y="2936875"/>
          <p14:tracePt t="79594" x="3373438" y="2936875"/>
          <p14:tracePt t="79602" x="3281363" y="2936875"/>
          <p14:tracePt t="79609" x="3208338" y="2936875"/>
          <p14:tracePt t="79617" x="3136900" y="2936875"/>
          <p14:tracePt t="79625" x="3063875" y="2936875"/>
          <p14:tracePt t="79633" x="2971800" y="2936875"/>
          <p14:tracePt t="79641" x="2935288" y="2936875"/>
          <p14:tracePt t="79649" x="2908300" y="2927350"/>
          <p14:tracePt t="79657" x="2898775" y="2927350"/>
          <p14:tracePt t="79689" x="2881313" y="2917825"/>
          <p14:tracePt t="80017" x="2844800" y="2917825"/>
          <p14:tracePt t="80025" x="2744788" y="2917825"/>
          <p14:tracePt t="80033" x="2671763" y="2917825"/>
          <p14:tracePt t="80041" x="2598738" y="2917825"/>
          <p14:tracePt t="80049" x="2489200" y="2917825"/>
          <p14:tracePt t="80058" x="2406650" y="2917825"/>
          <p14:tracePt t="80065" x="2352675" y="2917825"/>
          <p14:tracePt t="80073" x="2297113" y="2917825"/>
          <p14:tracePt t="80081" x="2243138" y="2917825"/>
          <p14:tracePt t="80089" x="2214563" y="2917825"/>
          <p14:tracePt t="80097" x="2206625" y="2917825"/>
          <p14:tracePt t="80105" x="2197100" y="2917825"/>
          <p14:tracePt t="80129" x="2160588" y="2917825"/>
          <p14:tracePt t="80137" x="2151063" y="2917825"/>
          <p14:tracePt t="80147" x="2143125" y="2917825"/>
          <p14:tracePt t="80154" x="2114550" y="2917825"/>
          <p14:tracePt t="80163" x="2078038" y="2917825"/>
          <p14:tracePt t="80170" x="2051050" y="2917825"/>
          <p14:tracePt t="80178" x="2024063" y="2917825"/>
          <p14:tracePt t="80188" x="1978025" y="2917825"/>
          <p14:tracePt t="80194" x="1968500" y="2909888"/>
          <p14:tracePt t="80205" x="1960563" y="2909888"/>
          <p14:tracePt t="80270" x="1941513" y="2909888"/>
          <p14:tracePt t="80272" x="1914525" y="2909888"/>
          <p14:tracePt t="80290" x="1895475" y="2909888"/>
          <p14:tracePt t="80403" x="1878013" y="2909888"/>
          <p14:tracePt t="80410" x="1841500" y="2909888"/>
          <p14:tracePt t="80421" x="1831975" y="2909888"/>
          <p14:tracePt t="80434" x="1824038" y="2909888"/>
          <p14:tracePt t="80469" x="1804988" y="2909888"/>
          <p14:tracePt t="80649" x="1851025" y="2909888"/>
          <p14:tracePt t="80657" x="1905000" y="2909888"/>
          <p14:tracePt t="80665" x="1960563" y="2909888"/>
          <p14:tracePt t="80673" x="2005013" y="2909888"/>
          <p14:tracePt t="80681" x="2041525" y="2909888"/>
          <p14:tracePt t="80689" x="2087563" y="2909888"/>
          <p14:tracePt t="80697" x="2106613" y="2909888"/>
          <p14:tracePt t="80704" x="2133600" y="2909888"/>
          <p14:tracePt t="80713" x="2151063" y="2909888"/>
          <p14:tracePt t="80721" x="2179638" y="2909888"/>
          <p14:tracePt t="80729" x="2206625" y="2909888"/>
          <p14:tracePt t="80738" x="2233613" y="2909888"/>
          <p14:tracePt t="80749" x="2279650" y="2909888"/>
          <p14:tracePt t="80755" x="2316163" y="2909888"/>
          <p14:tracePt t="80765" x="2333625" y="2909888"/>
          <p14:tracePt t="80770" x="2352675" y="2909888"/>
          <p14:tracePt t="80781" x="2370138" y="2909888"/>
          <p14:tracePt t="81273" x="2379663" y="2909888"/>
          <p14:tracePt t="81281" x="2379663" y="2917825"/>
          <p14:tracePt t="81290" x="2379663" y="2927350"/>
          <p14:tracePt t="81297" x="2379663" y="2946400"/>
          <p14:tracePt t="81306" x="2379663" y="2973388"/>
          <p14:tracePt t="81313" x="2379663" y="2982913"/>
          <p14:tracePt t="81322" x="2379663" y="3009900"/>
          <p14:tracePt t="81331" x="2379663" y="3017838"/>
          <p14:tracePt t="81338" x="2379663" y="3046413"/>
          <p14:tracePt t="81347" x="2379663" y="3054350"/>
          <p14:tracePt t="81355" x="2379663" y="3073400"/>
          <p14:tracePt t="81930" x="2379663" y="3009900"/>
          <p14:tracePt t="81939" x="2379663" y="2936875"/>
          <p14:tracePt t="81947" x="2379663" y="2881313"/>
          <p14:tracePt t="81958" x="2379663" y="2817813"/>
          <p14:tracePt t="81965" x="2379663" y="2763838"/>
          <p14:tracePt t="81971" x="2379663" y="2708275"/>
          <p14:tracePt t="81977" x="2379663" y="2654300"/>
          <p14:tracePt t="81985" x="2370138" y="2589213"/>
          <p14:tracePt t="81993" x="2370138" y="2554288"/>
          <p14:tracePt t="82001" x="2360613" y="2525713"/>
          <p14:tracePt t="82009" x="2343150" y="2462213"/>
          <p14:tracePt t="82017" x="2333625" y="2435225"/>
          <p14:tracePt t="82025" x="2333625" y="2398713"/>
          <p14:tracePt t="82033" x="2324100" y="2362200"/>
          <p14:tracePt t="82041" x="2324100" y="2306638"/>
          <p14:tracePt t="82049" x="2324100" y="2270125"/>
          <p14:tracePt t="82057" x="2324100" y="2216150"/>
          <p14:tracePt t="82065" x="2316163" y="2152650"/>
          <p14:tracePt t="82073" x="2316163" y="2079625"/>
          <p14:tracePt t="82081" x="2316163" y="2043113"/>
          <p14:tracePt t="82089" x="2306638" y="1970088"/>
          <p14:tracePt t="82097" x="2306638" y="1914525"/>
          <p14:tracePt t="82105" x="2279650" y="1851025"/>
          <p14:tracePt t="82113" x="2260600" y="1760538"/>
          <p14:tracePt t="82121" x="2260600" y="1724025"/>
          <p14:tracePt t="82128" x="2251075" y="1668463"/>
          <p14:tracePt t="82138" x="2251075" y="1614488"/>
          <p14:tracePt t="82148" x="2251075" y="1577975"/>
          <p14:tracePt t="82155" x="2251075" y="1522413"/>
          <p14:tracePt t="82163" x="2251075" y="1477963"/>
          <p14:tracePt t="82174" x="2251075" y="1458913"/>
          <p14:tracePt t="82177" x="2251075" y="1431925"/>
          <p14:tracePt t="82185" x="2251075" y="1422400"/>
          <p14:tracePt t="82193" x="2251075" y="1412875"/>
          <p14:tracePt t="83211" x="2251075" y="1404938"/>
          <p14:tracePt t="83329" x="2251075" y="1395413"/>
          <p14:tracePt t="83337" x="2270125" y="1368425"/>
          <p14:tracePt t="83346" x="2352675" y="1295400"/>
          <p14:tracePt t="83353" x="2406650" y="1258888"/>
          <p14:tracePt t="83363" x="2462213" y="1231900"/>
          <p14:tracePt t="83370" x="2489200" y="1212850"/>
          <p14:tracePt t="83377" x="2506663" y="1203325"/>
          <p14:tracePt t="83386" x="2525713" y="1195388"/>
          <p14:tracePt t="83404" x="2552700" y="1185863"/>
          <p14:tracePt t="83410" x="2562225" y="1176338"/>
          <p14:tracePt t="83419" x="2562225" y="1166813"/>
          <p14:tracePt t="83563" x="2570163" y="1166813"/>
          <p14:tracePt t="85715" x="2543175" y="1166813"/>
          <p14:tracePt t="85722" x="2489200" y="1166813"/>
          <p14:tracePt t="85732" x="2443163" y="1166813"/>
          <p14:tracePt t="85738" x="2416175" y="1166813"/>
          <p14:tracePt t="85746" x="2397125" y="1176338"/>
          <p14:tracePt t="85761" x="2370138" y="1176338"/>
          <p14:tracePt t="85769" x="2333625" y="1176338"/>
          <p14:tracePt t="85778" x="2279650" y="1185863"/>
          <p14:tracePt t="85785" x="2214563" y="1222375"/>
          <p14:tracePt t="85793" x="2187575" y="1231900"/>
          <p14:tracePt t="85801" x="2170113" y="1231900"/>
          <p14:tracePt t="85809" x="2143125" y="1239838"/>
          <p14:tracePt t="85817" x="2124075" y="1239838"/>
          <p14:tracePt t="85825" x="2106613" y="1239838"/>
          <p14:tracePt t="85833" x="2097088" y="1249363"/>
          <p14:tracePt t="85897" x="2078038" y="1249363"/>
          <p14:tracePt t="85905" x="2041525" y="1249363"/>
          <p14:tracePt t="85913" x="1978025" y="1276350"/>
          <p14:tracePt t="85921" x="1924050" y="1276350"/>
          <p14:tracePt t="85929" x="1868488" y="1285875"/>
          <p14:tracePt t="85937" x="1824038" y="1285875"/>
          <p14:tracePt t="85946" x="1787525" y="1285875"/>
          <p14:tracePt t="85953" x="1758950" y="1285875"/>
          <p14:tracePt t="85962" x="1722438" y="1285875"/>
          <p14:tracePt t="85969" x="1704975" y="1285875"/>
          <p14:tracePt t="85977" x="1668463" y="1285875"/>
          <p14:tracePt t="85985" x="1658938" y="1285875"/>
          <p14:tracePt t="85993" x="1641475" y="1285875"/>
          <p14:tracePt t="86001" x="1631950" y="1285875"/>
          <p14:tracePt t="86009" x="1622425" y="1285875"/>
          <p14:tracePt t="86017" x="1585913" y="1285875"/>
          <p14:tracePt t="86025" x="1568450" y="1285875"/>
          <p14:tracePt t="86033" x="1531938" y="1285875"/>
          <p14:tracePt t="86041" x="1485900" y="1285875"/>
          <p14:tracePt t="86049" x="1476375" y="1285875"/>
          <p14:tracePt t="86057" x="1431925" y="1285875"/>
          <p14:tracePt t="86066" x="1403350" y="1285875"/>
          <p14:tracePt t="86074" x="1376363" y="1285875"/>
          <p14:tracePt t="86081" x="1358900" y="1285875"/>
          <p14:tracePt t="86089" x="1349375" y="1276350"/>
          <p14:tracePt t="86113" x="1339850" y="1268413"/>
          <p14:tracePt t="86156" x="1312863" y="1268413"/>
          <p14:tracePt t="86163" x="1303338" y="1268413"/>
          <p14:tracePt t="86171" x="1285875" y="1268413"/>
          <p14:tracePt t="86177" x="1266825" y="1258888"/>
          <p14:tracePt t="86186" x="1258888" y="1258888"/>
          <p14:tracePt t="86193" x="1249363" y="1258888"/>
          <p14:tracePt t="86209" x="1230313" y="1258888"/>
          <p14:tracePt t="86361" x="1230313" y="1239838"/>
          <p14:tracePt t="96329" x="1795463" y="1595438"/>
          <p14:tracePt t="96338" x="2698750" y="1943100"/>
          <p14:tracePt t="96345" x="3490913" y="2316163"/>
          <p14:tracePt t="96353" x="3984625" y="2481263"/>
          <p14:tracePt t="96361" x="4202113" y="2554288"/>
          <p14:tracePt t="96369" x="4376738" y="2598738"/>
          <p14:tracePt t="96378" x="4394200" y="2608263"/>
          <p14:tracePt t="96579" x="4394200" y="2635250"/>
          <p14:tracePt t="96586" x="4284663" y="2717800"/>
          <p14:tracePt t="96594" x="4148138" y="2854325"/>
          <p14:tracePt t="96601" x="3965575" y="3009900"/>
          <p14:tracePt t="96609" x="3883025" y="3073400"/>
          <p14:tracePt t="96617" x="3846513" y="3127375"/>
          <p14:tracePt t="96739" x="3738563" y="3127375"/>
          <p14:tracePt t="96746" x="3509963" y="3127375"/>
          <p14:tracePt t="96754" x="3181350" y="3127375"/>
          <p14:tracePt t="96762" x="2917825" y="3127375"/>
          <p14:tracePt t="96770" x="2579688" y="3127375"/>
          <p14:tracePt t="96781" x="2316163" y="3127375"/>
          <p14:tracePt t="96786" x="2114550" y="3127375"/>
          <p14:tracePt t="96796" x="1951038" y="3127375"/>
          <p14:tracePt t="96802" x="1841500" y="3127375"/>
          <p14:tracePt t="96810" x="1814513" y="3127375"/>
          <p14:tracePt t="96889" x="1804988" y="3119438"/>
          <p14:tracePt t="96897" x="1804988" y="3090863"/>
          <p14:tracePt t="96905" x="1841500" y="3046413"/>
          <p14:tracePt t="96913" x="1860550" y="3009900"/>
          <p14:tracePt t="96921" x="1868488" y="3009900"/>
          <p14:tracePt t="96929" x="1878013" y="3000375"/>
          <p14:tracePt t="97033" x="1895475" y="2982913"/>
          <p14:tracePt t="97041" x="1951038" y="2946400"/>
          <p14:tracePt t="97049" x="2051050" y="2900363"/>
          <p14:tracePt t="97057" x="2206625" y="2844800"/>
          <p14:tracePt t="97065" x="2297113" y="2800350"/>
          <p14:tracePt t="97074" x="2416175" y="2727325"/>
          <p14:tracePt t="97081" x="2516188" y="2671763"/>
          <p14:tracePt t="97089" x="2543175" y="2635250"/>
          <p14:tracePt t="97097" x="2570163" y="2617788"/>
          <p14:tracePt t="97113" x="2570163" y="2608263"/>
          <p14:tracePt t="97129" x="2570163" y="2598738"/>
          <p14:tracePt t="97213" x="2570163" y="2589213"/>
          <p14:tracePt t="97221" x="2570163" y="2581275"/>
          <p14:tracePt t="97226" x="2570163" y="2544763"/>
          <p14:tracePt t="97234" x="2570163" y="2517775"/>
          <p14:tracePt t="97242" x="2570163" y="2498725"/>
          <p14:tracePt t="97250" x="2570163" y="2471738"/>
          <p14:tracePt t="97258" x="2570163" y="2452688"/>
          <p14:tracePt t="97267" x="2533650" y="2408238"/>
          <p14:tracePt t="97274" x="2506663" y="2379663"/>
          <p14:tracePt t="97281" x="2452688" y="2352675"/>
          <p14:tracePt t="97289" x="2406650" y="2325688"/>
          <p14:tracePt t="97297" x="2360613" y="2306638"/>
          <p14:tracePt t="97305" x="2343150" y="2298700"/>
          <p14:tracePt t="97313" x="2333625" y="2289175"/>
          <p14:tracePt t="97369" x="2306638" y="2289175"/>
          <p14:tracePt t="97379" x="2287588" y="2289175"/>
          <p14:tracePt t="97385" x="2270125" y="2306638"/>
          <p14:tracePt t="97394" x="2233613" y="2335213"/>
          <p14:tracePt t="97401" x="2224088" y="2343150"/>
          <p14:tracePt t="97410" x="2214563" y="2371725"/>
          <p14:tracePt t="97713" x="2214563" y="2416175"/>
          <p14:tracePt t="97722" x="2214563" y="2489200"/>
          <p14:tracePt t="97729" x="2214563" y="2589213"/>
          <p14:tracePt t="97737" x="2214563" y="2644775"/>
          <p14:tracePt t="97745" x="2214563" y="2735263"/>
          <p14:tracePt t="97753" x="2214563" y="2808288"/>
          <p14:tracePt t="97762" x="2214563" y="2900363"/>
          <p14:tracePt t="97769" x="2214563" y="2990850"/>
          <p14:tracePt t="97779" x="2214563" y="3046413"/>
          <p14:tracePt t="97785" x="2214563" y="3109913"/>
          <p14:tracePt t="97795" x="2214563" y="3136900"/>
          <p14:tracePt t="97801" x="2214563" y="3163888"/>
          <p14:tracePt t="97810" x="2214563" y="3192463"/>
          <p14:tracePt t="97817" x="2214563" y="3209925"/>
          <p14:tracePt t="97828" x="2214563" y="3219450"/>
          <p14:tracePt t="97832" x="2206625" y="3236913"/>
          <p14:tracePt t="97849" x="2206625" y="3246438"/>
          <p14:tracePt t="97865" x="2197100" y="3246438"/>
          <p14:tracePt t="97873" x="2187575" y="3255963"/>
          <p14:tracePt t="97881" x="2179638" y="3273425"/>
          <p14:tracePt t="97889" x="2151063" y="3292475"/>
          <p14:tracePt t="97897" x="2124075" y="3319463"/>
          <p14:tracePt t="97907" x="2106613" y="3328988"/>
          <p14:tracePt t="98121" x="2133600" y="3302000"/>
          <p14:tracePt t="98129" x="2224088" y="3200400"/>
          <p14:tracePt t="98137" x="2279650" y="3100388"/>
          <p14:tracePt t="98147" x="2370138" y="2982913"/>
          <p14:tracePt t="98153" x="2425700" y="2881313"/>
          <p14:tracePt t="98161" x="2462213" y="2781300"/>
          <p14:tracePt t="98169" x="2489200" y="2708275"/>
          <p14:tracePt t="98177" x="2533650" y="2608263"/>
          <p14:tracePt t="98185" x="2543175" y="2535238"/>
          <p14:tracePt t="98193" x="2552700" y="2517775"/>
          <p14:tracePt t="98201" x="2552700" y="2481263"/>
          <p14:tracePt t="98211" x="2570163" y="2462213"/>
          <p14:tracePt t="98361" x="2570163" y="2435225"/>
          <p14:tracePt t="98369" x="2570163" y="2379663"/>
          <p14:tracePt t="98377" x="2570163" y="2343150"/>
          <p14:tracePt t="98385" x="2570163" y="2325688"/>
          <p14:tracePt t="98393" x="2562225" y="2279650"/>
          <p14:tracePt t="98401" x="2552700" y="2262188"/>
          <p14:tracePt t="98411" x="2516188" y="2216150"/>
          <p14:tracePt t="98416" x="2506663" y="2206625"/>
          <p14:tracePt t="98427" x="2506663" y="2197100"/>
          <p14:tracePt t="98489" x="2506663" y="2206625"/>
          <p14:tracePt t="98497" x="2506663" y="2233613"/>
          <p14:tracePt t="98506" x="2470150" y="2279650"/>
          <p14:tracePt t="98513" x="2470150" y="2306638"/>
          <p14:tracePt t="98522" x="2470150" y="2316163"/>
          <p14:tracePt t="98530" x="2470150" y="2325688"/>
          <p14:tracePt t="98554" x="2470150" y="2335213"/>
          <p14:tracePt t="98748" x="2416175" y="2362200"/>
          <p14:tracePt t="98754" x="2360613" y="2379663"/>
          <p14:tracePt t="98763" x="2233613" y="2389188"/>
          <p14:tracePt t="98771" x="2151063" y="2435225"/>
          <p14:tracePt t="98781" x="2033588" y="2444750"/>
          <p14:tracePt t="98787" x="1924050" y="2444750"/>
          <p14:tracePt t="98798" x="1831975" y="2444750"/>
          <p14:tracePt t="98802" x="1741488" y="2444750"/>
          <p14:tracePt t="98810" x="1631950" y="2444750"/>
          <p14:tracePt t="98818" x="1541463" y="2444750"/>
          <p14:tracePt t="98825" x="1431925" y="2425700"/>
          <p14:tracePt t="98834" x="1366838" y="2398713"/>
          <p14:tracePt t="98842" x="1303338" y="2362200"/>
          <p14:tracePt t="98850" x="1285875" y="2343150"/>
          <p14:tracePt t="98858" x="1266825" y="2335213"/>
          <p14:tracePt t="98874" x="1258888" y="2325688"/>
          <p14:tracePt t="99281" x="1312863" y="2325688"/>
          <p14:tracePt t="99289" x="1422400" y="2325688"/>
          <p14:tracePt t="99297" x="1585913" y="2325688"/>
          <p14:tracePt t="99305" x="1722438" y="2325688"/>
          <p14:tracePt t="99313" x="1905000" y="2343150"/>
          <p14:tracePt t="99321" x="2106613" y="2343150"/>
          <p14:tracePt t="99329" x="2251075" y="2343150"/>
          <p14:tracePt t="99337" x="2416175" y="2343150"/>
          <p14:tracePt t="99345" x="2543175" y="2343150"/>
          <p14:tracePt t="99353" x="2616200" y="2343150"/>
          <p14:tracePt t="99361" x="2662238" y="2343150"/>
          <p14:tracePt t="99369" x="2671763" y="2343150"/>
          <p14:tracePt t="99601" x="2671763" y="2362200"/>
          <p14:tracePt t="99609" x="2562225" y="2435225"/>
          <p14:tracePt t="99617" x="2416175" y="2544763"/>
          <p14:tracePt t="99625" x="2260600" y="2654300"/>
          <p14:tracePt t="99633" x="2124075" y="2763838"/>
          <p14:tracePt t="99641" x="2005013" y="2836863"/>
          <p14:tracePt t="99649" x="1887538" y="2936875"/>
          <p14:tracePt t="99657" x="1795463" y="3054350"/>
          <p14:tracePt t="99665" x="1714500" y="3146425"/>
          <p14:tracePt t="99673" x="1622425" y="3273425"/>
          <p14:tracePt t="99681" x="1531938" y="3382963"/>
          <p14:tracePt t="99689" x="1468438" y="3465513"/>
          <p14:tracePt t="99697" x="1422400" y="3529013"/>
          <p14:tracePt t="99706" x="1385888" y="3575050"/>
          <p14:tracePt t="99714" x="1366838" y="3602038"/>
          <p14:tracePt t="99730" x="1358900" y="3648075"/>
          <p14:tracePt t="99819" x="1349375" y="3648075"/>
          <p14:tracePt t="99829" x="1330325" y="3648075"/>
          <p14:tracePt t="99834" x="1322388" y="3638550"/>
          <p14:tracePt t="99866" x="1322388" y="3629025"/>
          <p14:tracePt t="100020" x="1303338" y="3629025"/>
          <p14:tracePt t="100030" x="1258888" y="3629025"/>
          <p14:tracePt t="100036" x="1203325" y="3629025"/>
          <p14:tracePt t="100043" x="1112838" y="3629025"/>
          <p14:tracePt t="100050" x="1020763" y="3629025"/>
          <p14:tracePt t="100058" x="930275" y="3629025"/>
          <p14:tracePt t="100066" x="820738" y="3629025"/>
          <p14:tracePt t="100074" x="765175" y="3629025"/>
          <p14:tracePt t="100081" x="711200" y="3629025"/>
          <p14:tracePt t="100089" x="674688" y="3629025"/>
          <p14:tracePt t="100257" x="711200" y="3629025"/>
          <p14:tracePt t="100265" x="820738" y="3629025"/>
          <p14:tracePt t="100273" x="966788" y="3629025"/>
          <p14:tracePt t="100281" x="1093788" y="3629025"/>
          <p14:tracePt t="100289" x="1239838" y="3629025"/>
          <p14:tracePt t="100297" x="1366838" y="3629025"/>
          <p14:tracePt t="100305" x="1476375" y="3629025"/>
          <p14:tracePt t="100313" x="1568450" y="3629025"/>
          <p14:tracePt t="100321" x="1612900" y="3629025"/>
          <p14:tracePt t="100329" x="1641475" y="3629025"/>
          <p14:tracePt t="100730" x="1649413" y="3629025"/>
          <p14:tracePt t="100753" x="1658938" y="3621088"/>
          <p14:tracePt t="102130" x="1668463" y="3621088"/>
          <p14:tracePt t="102596" x="1677988" y="3611563"/>
          <p14:tracePt t="102633" x="1677988" y="3575050"/>
          <p14:tracePt t="102643" x="1704975" y="3556000"/>
          <p14:tracePt t="102649" x="1722438" y="3548063"/>
          <p14:tracePt t="103713" x="1731963" y="3538538"/>
          <p14:tracePt t="103745" x="1731963" y="3529013"/>
          <p14:tracePt t="104899" x="1731963" y="3519488"/>
          <p14:tracePt t="104906" x="1731963" y="3482975"/>
          <p14:tracePt t="104914" x="1731963" y="3465513"/>
          <p14:tracePt t="104922" x="1731963" y="3446463"/>
          <p14:tracePt t="104931" x="1741488" y="3429000"/>
          <p14:tracePt t="104938" x="1768475" y="3402013"/>
          <p14:tracePt t="104946" x="1778000" y="3365500"/>
          <p14:tracePt t="104953" x="1778000" y="3328988"/>
          <p14:tracePt t="104961" x="1787525" y="3255963"/>
          <p14:tracePt t="104970" x="1787525" y="3200400"/>
          <p14:tracePt t="104979" x="1804988" y="3109913"/>
          <p14:tracePt t="104986" x="1804988" y="3027363"/>
          <p14:tracePt t="104996" x="1804988" y="2954338"/>
          <p14:tracePt t="105002" x="1804988" y="2900363"/>
          <p14:tracePt t="105011" x="1804988" y="2827338"/>
          <p14:tracePt t="105018" x="1804988" y="2790825"/>
          <p14:tracePt t="105027" x="1795463" y="2744788"/>
          <p14:tracePt t="105034" x="1795463" y="2717800"/>
          <p14:tracePt t="105042" x="1778000" y="2681288"/>
          <p14:tracePt t="105050" x="1768475" y="2681288"/>
          <p14:tracePt t="105531" x="1768475" y="2654300"/>
          <p14:tracePt t="105538" x="1768475" y="2635250"/>
          <p14:tracePt t="105546" x="1768475" y="2589213"/>
          <p14:tracePt t="105553" x="1768475" y="2554288"/>
          <p14:tracePt t="105561" x="1778000" y="2498725"/>
          <p14:tracePt t="105569" x="1778000" y="2452688"/>
          <p14:tracePt t="105577" x="1787525" y="2425700"/>
          <p14:tracePt t="105585" x="1787525" y="2352675"/>
          <p14:tracePt t="105593" x="1787525" y="2325688"/>
          <p14:tracePt t="105601" x="1787525" y="2279650"/>
          <p14:tracePt t="105610" x="1787525" y="2243138"/>
          <p14:tracePt t="105617" x="1787525" y="2233613"/>
          <p14:tracePt t="105626" x="1787525" y="2216150"/>
          <p14:tracePt t="105633" x="1787525" y="2197100"/>
          <p14:tracePt t="105681" x="1787525" y="2160588"/>
          <p14:tracePt t="105689" x="1787525" y="2125663"/>
          <p14:tracePt t="105697" x="1787525" y="2070100"/>
          <p14:tracePt t="105705" x="1787525" y="2016125"/>
          <p14:tracePt t="105713" x="1787525" y="1960563"/>
          <p14:tracePt t="105721" x="1787525" y="1870075"/>
          <p14:tracePt t="105730" x="1787525" y="1814513"/>
          <p14:tracePt t="105737" x="1787525" y="1760538"/>
          <p14:tracePt t="105745" x="1787525" y="1697038"/>
          <p14:tracePt t="105752" x="1787525" y="1641475"/>
          <p14:tracePt t="105761" x="1787525" y="1614488"/>
          <p14:tracePt t="105769" x="1787525" y="1587500"/>
          <p14:tracePt t="105777" x="1787525" y="1568450"/>
          <p14:tracePt t="106393" x="1787525" y="1541463"/>
          <p14:tracePt t="106402" x="1804988" y="1495425"/>
          <p14:tracePt t="106409" x="1824038" y="1449388"/>
          <p14:tracePt t="106417" x="1824038" y="1412875"/>
          <p14:tracePt t="106425" x="1824038" y="1368425"/>
          <p14:tracePt t="106433" x="1824038" y="1331913"/>
          <p14:tracePt t="106441" x="1831975" y="1276350"/>
          <p14:tracePt t="106449" x="1831975" y="1258888"/>
          <p14:tracePt t="106456" x="1831975" y="1222375"/>
          <p14:tracePt t="106465" x="1841500" y="1203325"/>
          <p14:tracePt t="106473" x="1841500" y="1185863"/>
          <p14:tracePt t="111057" x="1851025" y="1195388"/>
          <p14:tracePt t="114970" x="1851025" y="1203325"/>
          <p14:tracePt t="117777" x="1851025" y="1212850"/>
          <p14:tracePt t="117785" x="1851025" y="1231900"/>
          <p14:tracePt t="117801" x="1851025" y="1249363"/>
          <p14:tracePt t="118145" x="1860550" y="1239838"/>
          <p14:tracePt t="118193" x="1868488" y="1231900"/>
          <p14:tracePt t="118450" x="1868488" y="1222375"/>
          <p14:tracePt t="119065" x="1868488" y="1258888"/>
          <p14:tracePt t="119074" x="1868488" y="1276350"/>
          <p14:tracePt t="119081" x="1868488" y="1303338"/>
          <p14:tracePt t="119090" x="1878013" y="1312863"/>
          <p14:tracePt t="119098" x="1878013" y="1322388"/>
          <p14:tracePt t="119201" x="1878013" y="1339850"/>
          <p14:tracePt t="119233" x="1878013" y="1358900"/>
          <p14:tracePt t="119249" x="1878013" y="1385888"/>
          <p14:tracePt t="119257" x="1878013" y="1395413"/>
          <p14:tracePt t="119267" x="1878013" y="1422400"/>
          <p14:tracePt t="119272" x="1878013" y="1441450"/>
          <p14:tracePt t="119281" x="1878013" y="1468438"/>
          <p14:tracePt t="119289" x="1878013" y="1485900"/>
          <p14:tracePt t="119297" x="1878013" y="1531938"/>
          <p14:tracePt t="119305" x="1887538" y="1558925"/>
          <p14:tracePt t="119313" x="1895475" y="1587500"/>
          <p14:tracePt t="119321" x="1914525" y="1614488"/>
          <p14:tracePt t="119329" x="1924050" y="1641475"/>
          <p14:tracePt t="119337" x="1931988" y="1668463"/>
          <p14:tracePt t="119345" x="1941513" y="1697038"/>
          <p14:tracePt t="119353" x="1941513" y="1714500"/>
          <p14:tracePt t="119361" x="1968500" y="1731963"/>
          <p14:tracePt t="119368" x="1978025" y="1760538"/>
          <p14:tracePt t="119377" x="1987550" y="1768475"/>
          <p14:tracePt t="119730" x="1987550" y="1778000"/>
          <p14:tracePt t="120362" x="1997075" y="1778000"/>
          <p14:tracePt t="120379" x="2005013" y="1787525"/>
          <p14:tracePt t="120410" x="2024063" y="1787525"/>
          <p14:tracePt t="120418" x="2124075" y="1787525"/>
          <p14:tracePt t="120427" x="2214563" y="1804988"/>
          <p14:tracePt t="120434" x="2297113" y="1824038"/>
          <p14:tracePt t="120442" x="2370138" y="1824038"/>
          <p14:tracePt t="120449" x="2397125" y="1833563"/>
          <p14:tracePt t="120457" x="2452688" y="1833563"/>
          <p14:tracePt t="120465" x="2479675" y="1851025"/>
          <p14:tracePt t="120473" x="2525713" y="1851025"/>
          <p14:tracePt t="120481" x="2543175" y="1851025"/>
          <p14:tracePt t="120489" x="2570163" y="1851025"/>
          <p14:tracePt t="120497" x="2589213" y="1851025"/>
          <p14:tracePt t="120505" x="2598738" y="1851025"/>
          <p14:tracePt t="120513" x="2616200" y="1851025"/>
          <p14:tracePt t="120809" x="2606675" y="1851025"/>
          <p14:tracePt t="120817" x="2506663" y="1851025"/>
          <p14:tracePt t="120825" x="2379663" y="1851025"/>
          <p14:tracePt t="120833" x="2233613" y="1851025"/>
          <p14:tracePt t="120841" x="2143125" y="1851025"/>
          <p14:tracePt t="120849" x="2033588" y="1851025"/>
          <p14:tracePt t="120857" x="1960563" y="1851025"/>
          <p14:tracePt t="120865" x="1914525" y="1851025"/>
          <p14:tracePt t="120873" x="1895475" y="1851025"/>
          <p14:tracePt t="120895" x="1851025" y="1851025"/>
          <p14:tracePt t="121153" x="1887538" y="1833563"/>
          <p14:tracePt t="121162" x="1987550" y="1797050"/>
          <p14:tracePt t="121169" x="2024063" y="1768475"/>
          <p14:tracePt t="121177" x="2087563" y="1741488"/>
          <p14:tracePt t="121185" x="2151063" y="1731963"/>
          <p14:tracePt t="121193" x="2170113" y="1731963"/>
          <p14:tracePt t="121201" x="2197100" y="1714500"/>
          <p14:tracePt t="121209" x="2206625" y="1714500"/>
          <p14:tracePt t="121217" x="2214563" y="1714500"/>
          <p14:tracePt t="121233" x="2224088" y="1714500"/>
          <p14:tracePt t="121282" x="2243138" y="1714500"/>
          <p14:tracePt t="121297" x="2251075" y="1714500"/>
          <p14:tracePt t="121305" x="2260600" y="1714500"/>
          <p14:tracePt t="121313" x="2287588" y="1714500"/>
          <p14:tracePt t="121321" x="2297113" y="1714500"/>
          <p14:tracePt t="121345" x="2306638" y="1714500"/>
          <p14:tracePt t="124436" x="2316163" y="1704975"/>
          <p14:tracePt t="124444" x="2316163" y="1677988"/>
          <p14:tracePt t="124451" x="2316163" y="1668463"/>
          <p14:tracePt t="124458" x="2316163" y="1660525"/>
          <p14:tracePt t="124466" x="2324100" y="1651000"/>
          <p14:tracePt t="124474" x="2333625" y="1641475"/>
          <p14:tracePt t="127675" x="2333625" y="1631950"/>
          <p14:tracePt t="127683" x="2333625" y="1604963"/>
          <p14:tracePt t="127693" x="2343150" y="1550988"/>
          <p14:tracePt t="127703" x="2379663" y="1522413"/>
          <p14:tracePt t="127705" x="2389188" y="1514475"/>
          <p14:tracePt t="128796" x="2389188" y="1531938"/>
          <p14:tracePt t="128800" x="2389188" y="1550988"/>
          <p14:tracePt t="128923" x="2397125" y="1522413"/>
          <p14:tracePt t="128939" x="2406650" y="1514475"/>
          <p14:tracePt t="129873" x="2352675" y="1587500"/>
          <p14:tracePt t="129881" x="2251075" y="1651000"/>
          <p14:tracePt t="129889" x="2170113" y="1697038"/>
          <p14:tracePt t="129912" x="2106613" y="1741488"/>
          <p14:tracePt t="129913" x="2097088" y="1751013"/>
          <p14:tracePt t="130145" x="2087563" y="1751013"/>
          <p14:tracePt t="130153" x="2078038" y="1751013"/>
          <p14:tracePt t="130162" x="2060575" y="1751013"/>
          <p14:tracePt t="130169" x="2041525" y="1741488"/>
          <p14:tracePt t="130176" x="2024063" y="1714500"/>
          <p14:tracePt t="130185" x="2014538" y="1704975"/>
          <p14:tracePt t="130193" x="1997075" y="1668463"/>
          <p14:tracePt t="130201" x="1987550" y="1660525"/>
          <p14:tracePt t="130210" x="1987550" y="1631950"/>
          <p14:tracePt t="130218" x="1968500" y="1614488"/>
          <p14:tracePt t="130226" x="1968500" y="1604963"/>
          <p14:tracePt t="130236" x="1960563" y="1577975"/>
          <p14:tracePt t="130250" x="1960563" y="1568450"/>
          <p14:tracePt t="130261" x="1951038" y="1558925"/>
          <p14:tracePt t="130264" x="1941513" y="1550988"/>
          <p14:tracePt t="130841" x="1924050" y="1550988"/>
          <p14:tracePt t="130848" x="1804988" y="1624013"/>
          <p14:tracePt t="130857" x="1731963" y="1668463"/>
          <p14:tracePt t="130865" x="1649413" y="1724025"/>
          <p14:tracePt t="130873" x="1622425" y="1751013"/>
          <p14:tracePt t="130896" x="1612900" y="1760538"/>
          <p14:tracePt t="130897" x="1604963" y="1768475"/>
          <p14:tracePt t="130905" x="1585913" y="1787525"/>
          <p14:tracePt t="130913" x="1585913" y="1797050"/>
          <p14:tracePt t="130921" x="1576388" y="1814513"/>
          <p14:tracePt t="130937" x="1576388" y="1824038"/>
          <p14:tracePt t="130945" x="1576388" y="1833563"/>
          <p14:tracePt t="130961" x="1576388" y="1841500"/>
          <p14:tracePt t="130969" x="1576388" y="1851025"/>
          <p14:tracePt t="130976" x="1576388" y="1860550"/>
          <p14:tracePt t="130985" x="1576388" y="1870075"/>
          <p14:tracePt t="130993" x="1576388" y="1897063"/>
          <p14:tracePt t="131001" x="1568450" y="1914525"/>
          <p14:tracePt t="131009" x="1568450" y="1933575"/>
          <p14:tracePt t="131017" x="1568450" y="1943100"/>
          <p14:tracePt t="131025" x="1558925" y="1951038"/>
          <p14:tracePt t="131033" x="1549400" y="1960563"/>
          <p14:tracePt t="131042" x="1549400" y="1970088"/>
          <p14:tracePt t="131173" x="1549400" y="1979613"/>
          <p14:tracePt t="131187" x="1549400" y="1987550"/>
          <p14:tracePt t="131194" x="1549400" y="1997075"/>
          <p14:tracePt t="131203" x="1549400" y="2024063"/>
          <p14:tracePt t="131210" x="1549400" y="2043113"/>
          <p14:tracePt t="131217" x="1549400" y="2052638"/>
          <p14:tracePt t="131226" x="1549400" y="2060575"/>
          <p14:tracePt t="131233" x="1549400" y="2079625"/>
          <p14:tracePt t="131242" x="1549400" y="2097088"/>
          <p14:tracePt t="131249" x="1549400" y="2106613"/>
          <p14:tracePt t="131258" x="1549400" y="2116138"/>
          <p14:tracePt t="131265" x="1549400" y="2143125"/>
          <p14:tracePt t="131273" x="1549400" y="2160588"/>
          <p14:tracePt t="131289" x="1549400" y="2189163"/>
          <p14:tracePt t="131297" x="1549400" y="2197100"/>
          <p14:tracePt t="131305" x="1558925" y="2206625"/>
          <p14:tracePt t="131313" x="1558925" y="2225675"/>
          <p14:tracePt t="131321" x="1568450" y="2243138"/>
          <p14:tracePt t="131329" x="1568450" y="2252663"/>
          <p14:tracePt t="131337" x="1568450" y="2270125"/>
          <p14:tracePt t="131345" x="1585913" y="2289175"/>
          <p14:tracePt t="131369" x="1595438" y="2298700"/>
          <p14:tracePt t="131705" x="1595438" y="2343150"/>
          <p14:tracePt t="131713" x="1576388" y="2416175"/>
          <p14:tracePt t="131721" x="1522413" y="2489200"/>
          <p14:tracePt t="131728" x="1485900" y="2562225"/>
          <p14:tracePt t="131736" x="1412875" y="2654300"/>
          <p14:tracePt t="131746" x="1376363" y="2717800"/>
          <p14:tracePt t="131754" x="1366838" y="2754313"/>
          <p14:tracePt t="131765" x="1322388" y="2817813"/>
          <p14:tracePt t="131770" x="1312863" y="2836863"/>
          <p14:tracePt t="131781" x="1303338" y="2881313"/>
          <p14:tracePt t="131786" x="1293813" y="2927350"/>
          <p14:tracePt t="131795" x="1276350" y="2946400"/>
          <p14:tracePt t="131801" x="1266825" y="2982913"/>
          <p14:tracePt t="131817" x="1266825" y="3000375"/>
          <p14:tracePt t="131825" x="1258888" y="3036888"/>
          <p14:tracePt t="131833" x="1258888" y="3046413"/>
          <p14:tracePt t="131842" x="1258888" y="3100388"/>
          <p14:tracePt t="131849" x="1249363" y="3136900"/>
          <p14:tracePt t="131857" x="1249363" y="3192463"/>
          <p14:tracePt t="131865" x="1222375" y="3246438"/>
          <p14:tracePt t="131873" x="1222375" y="3309938"/>
          <p14:tracePt t="131895" x="1222375" y="3402013"/>
          <p14:tracePt t="131897" x="1222375" y="3429000"/>
          <p14:tracePt t="131905" x="1222375" y="3482975"/>
          <p14:tracePt t="131914" x="1222375" y="3529013"/>
          <p14:tracePt t="131926" x="1230313" y="3602038"/>
          <p14:tracePt t="131930" x="1249363" y="3629025"/>
          <p14:tracePt t="131938" x="1266825" y="3657600"/>
          <p14:tracePt t="131946" x="1285875" y="3694113"/>
          <p14:tracePt t="131954" x="1293813" y="3702050"/>
          <p14:tracePt t="131963" x="1303338" y="3702050"/>
          <p14:tracePt t="131978" x="1312863" y="3702050"/>
          <p14:tracePt t="132153" x="1322388" y="3702050"/>
          <p14:tracePt t="132169" x="1349375" y="3702050"/>
          <p14:tracePt t="132177" x="1385888" y="3684588"/>
          <p14:tracePt t="132185" x="1403350" y="3675063"/>
          <p14:tracePt t="132201" x="1412875" y="3675063"/>
          <p14:tracePt t="132451" x="1412875" y="3665538"/>
          <p14:tracePt t="132467" x="1412875" y="3657600"/>
          <p14:tracePt t="132475" x="1403350" y="3638550"/>
          <p14:tracePt t="132482" x="1385888" y="3621088"/>
          <p14:tracePt t="132491" x="1349375" y="3592513"/>
          <p14:tracePt t="132498" x="1322388" y="3556000"/>
          <p14:tracePt t="132506" x="1285875" y="3511550"/>
          <p14:tracePt t="132513" x="1276350" y="3492500"/>
          <p14:tracePt t="132520" x="1239838" y="3446463"/>
          <p14:tracePt t="132529" x="1222375" y="3419475"/>
          <p14:tracePt t="132537" x="1203325" y="3382963"/>
          <p14:tracePt t="132545" x="1193800" y="3382963"/>
          <p14:tracePt t="132553" x="1185863" y="3365500"/>
          <p14:tracePt t="132561" x="1176338" y="3328988"/>
          <p14:tracePt t="132641" x="1176338" y="3319463"/>
          <p14:tracePt t="132658" x="1176338" y="3282950"/>
          <p14:tracePt t="132665" x="1149350" y="3236913"/>
          <p14:tracePt t="132673" x="1149350" y="3219450"/>
          <p14:tracePt t="132681" x="1149350" y="3192463"/>
          <p14:tracePt t="132689" x="1149350" y="3163888"/>
          <p14:tracePt t="132697" x="1139825" y="3127375"/>
          <p14:tracePt t="132705" x="1139825" y="3090863"/>
          <p14:tracePt t="132713" x="1139825" y="3073400"/>
          <p14:tracePt t="132721" x="1139825" y="3054350"/>
          <p14:tracePt t="132730" x="1139825" y="3027363"/>
          <p14:tracePt t="132739" x="1130300" y="2990850"/>
          <p14:tracePt t="132755" x="1130300" y="2963863"/>
          <p14:tracePt t="132764" x="1130300" y="2946400"/>
          <p14:tracePt t="132771" x="1130300" y="2936875"/>
          <p14:tracePt t="132779" x="1130300" y="2909888"/>
          <p14:tracePt t="132784" x="1130300" y="2854325"/>
          <p14:tracePt t="132793" x="1139825" y="2844800"/>
          <p14:tracePt t="132801" x="1157288" y="2808288"/>
          <p14:tracePt t="132809" x="1166813" y="2763838"/>
          <p14:tracePt t="132817" x="1203325" y="2744788"/>
          <p14:tracePt t="132826" x="1222375" y="2698750"/>
          <p14:tracePt t="132833" x="1258888" y="2654300"/>
          <p14:tracePt t="132841" x="1293813" y="2608263"/>
          <p14:tracePt t="132849" x="1330325" y="2562225"/>
          <p14:tracePt t="132859" x="1385888" y="2489200"/>
          <p14:tracePt t="132865" x="1403350" y="2471738"/>
          <p14:tracePt t="132874" x="1422400" y="2425700"/>
          <p14:tracePt t="132880" x="1458913" y="2408238"/>
          <p14:tracePt t="132889" x="1485900" y="2379663"/>
          <p14:tracePt t="132897" x="1512888" y="2362200"/>
          <p14:tracePt t="132906" x="1531938" y="2352675"/>
          <p14:tracePt t="132915" x="1568450" y="2325688"/>
          <p14:tracePt t="132922" x="1585913" y="2306638"/>
          <p14:tracePt t="132930" x="1595438" y="2298700"/>
          <p14:tracePt t="132939" x="1622425" y="2289175"/>
          <p14:tracePt t="132946" x="1677988" y="2279650"/>
          <p14:tracePt t="132955" x="1695450" y="2262188"/>
          <p14:tracePt t="132963" x="1722438" y="2252663"/>
          <p14:tracePt t="133325" x="1695450" y="2252663"/>
          <p14:tracePt t="133329" x="1612900" y="2252663"/>
          <p14:tracePt t="133337" x="1531938" y="2252663"/>
          <p14:tracePt t="133345" x="1476375" y="2252663"/>
          <p14:tracePt t="133353" x="1412875" y="2225675"/>
          <p14:tracePt t="133361" x="1349375" y="2189163"/>
          <p14:tracePt t="133369" x="1312863" y="2160588"/>
          <p14:tracePt t="133377" x="1276350" y="2133600"/>
          <p14:tracePt t="133385" x="1249363" y="2116138"/>
          <p14:tracePt t="133401" x="1230313" y="2097088"/>
          <p14:tracePt t="133409" x="1222375" y="2089150"/>
          <p14:tracePt t="133449" x="1222375" y="2079625"/>
          <p14:tracePt t="133459" x="1222375" y="2060575"/>
          <p14:tracePt t="133465" x="1222375" y="2052638"/>
          <p14:tracePt t="133474" x="1222375" y="2043113"/>
          <p14:tracePt t="133481" x="1222375" y="2016125"/>
          <p14:tracePt t="133498" x="1222375" y="2006600"/>
          <p14:tracePt t="133508" x="1222375" y="1997075"/>
          <p14:tracePt t="133512" x="1222375" y="1979613"/>
          <p14:tracePt t="133538" x="1222375" y="1970088"/>
          <p14:tracePt t="133563" x="1222375" y="1960563"/>
          <p14:tracePt t="133585" x="1222375" y="1933575"/>
          <p14:tracePt t="133593" x="1222375" y="1914525"/>
          <p14:tracePt t="133601" x="1222375" y="1887538"/>
          <p14:tracePt t="133609" x="1222375" y="1841500"/>
          <p14:tracePt t="133617" x="1230313" y="1814513"/>
          <p14:tracePt t="133625" x="1239838" y="1751013"/>
          <p14:tracePt t="133633" x="1266825" y="1714500"/>
          <p14:tracePt t="133641" x="1276350" y="1677988"/>
          <p14:tracePt t="133649" x="1293813" y="1651000"/>
          <p14:tracePt t="133657" x="1312863" y="1604963"/>
          <p14:tracePt t="133664" x="1330325" y="1558925"/>
          <p14:tracePt t="133674" x="1349375" y="1531938"/>
          <p14:tracePt t="133681" x="1349375" y="1504950"/>
          <p14:tracePt t="133689" x="1376363" y="1468438"/>
          <p14:tracePt t="133697" x="1385888" y="1449388"/>
          <p14:tracePt t="133705" x="1395413" y="1449388"/>
          <p14:tracePt t="133713" x="1422400" y="1422400"/>
          <p14:tracePt t="133729" x="1431925" y="1395413"/>
          <p14:tracePt t="133785" x="1439863" y="1395413"/>
          <p14:tracePt t="133819" x="1449388" y="1395413"/>
          <p14:tracePt t="133826" x="1504950" y="1358900"/>
          <p14:tracePt t="133835" x="1531938" y="1358900"/>
          <p14:tracePt t="133843" x="1568450" y="1358900"/>
          <p14:tracePt t="133851" x="1622425" y="1358900"/>
          <p14:tracePt t="133860" x="1641475" y="1358900"/>
          <p14:tracePt t="133865" x="1658938" y="1358900"/>
          <p14:tracePt t="133875" x="1677988" y="1358900"/>
          <p14:tracePt t="133892" x="1704975" y="1358900"/>
          <p14:tracePt t="133897" x="1722438" y="1349375"/>
          <p14:tracePt t="134068" x="1695450" y="1349375"/>
          <p14:tracePt t="134074" x="1595438" y="1395413"/>
          <p14:tracePt t="134081" x="1531938" y="1431925"/>
          <p14:tracePt t="134089" x="1449388" y="1477963"/>
          <p14:tracePt t="134097" x="1366838" y="1514475"/>
          <p14:tracePt t="134106" x="1303338" y="1522413"/>
          <p14:tracePt t="134113" x="1212850" y="1568450"/>
          <p14:tracePt t="134121" x="1149350" y="1595438"/>
          <p14:tracePt t="134129" x="1103313" y="1624013"/>
          <p14:tracePt t="134137" x="1084263" y="1641475"/>
          <p14:tracePt t="134145" x="1066800" y="1651000"/>
          <p14:tracePt t="134250" x="1057275" y="1651000"/>
          <p14:tracePt t="134257" x="1057275" y="1660525"/>
          <p14:tracePt t="134265" x="1047750" y="1687513"/>
          <p14:tracePt t="134273" x="1039813" y="1704975"/>
          <p14:tracePt t="134281" x="1030288" y="1724025"/>
          <p14:tracePt t="134289" x="1030288" y="1751013"/>
          <p14:tracePt t="134297" x="1030288" y="1768475"/>
          <p14:tracePt t="134305" x="1030288" y="1814513"/>
          <p14:tracePt t="134314" x="1020763" y="1833563"/>
          <p14:tracePt t="134320" x="1020763" y="1860550"/>
          <p14:tracePt t="134329" x="1020763" y="1914525"/>
          <p14:tracePt t="134337" x="1020763" y="1970088"/>
          <p14:tracePt t="134345" x="1020763" y="2016125"/>
          <p14:tracePt t="134353" x="1020763" y="2033588"/>
          <p14:tracePt t="134362" x="1020763" y="2060575"/>
          <p14:tracePt t="134370" x="1030288" y="2106613"/>
          <p14:tracePt t="134378" x="1039813" y="2125663"/>
          <p14:tracePt t="134386" x="1047750" y="2143125"/>
          <p14:tracePt t="134393" x="1084263" y="2170113"/>
          <p14:tracePt t="134402" x="1084263" y="2179638"/>
          <p14:tracePt t="134409" x="1093788" y="2189163"/>
          <p14:tracePt t="134578" x="1112838" y="2189163"/>
          <p14:tracePt t="134641" x="1130300" y="2189163"/>
          <p14:tracePt t="134649" x="1203325" y="2170113"/>
          <p14:tracePt t="134657" x="1293813" y="2160588"/>
          <p14:tracePt t="134665" x="1376363" y="2143125"/>
          <p14:tracePt t="134674" x="1431925" y="2143125"/>
          <p14:tracePt t="134681" x="1468438" y="2143125"/>
          <p14:tracePt t="134689" x="1485900" y="2143125"/>
          <p14:tracePt t="134697" x="1495425" y="2143125"/>
          <p14:tracePt t="134705" x="1512888" y="2143125"/>
          <p14:tracePt t="134713" x="1522413" y="2143125"/>
          <p14:tracePt t="134946" x="1495425" y="2143125"/>
          <p14:tracePt t="134953" x="1422400" y="2152650"/>
          <p14:tracePt t="134961" x="1358900" y="2189163"/>
          <p14:tracePt t="134969" x="1276350" y="2262188"/>
          <p14:tracePt t="134977" x="1193800" y="2316163"/>
          <p14:tracePt t="134985" x="1130300" y="2335213"/>
          <p14:tracePt t="134993" x="1084263" y="2389188"/>
          <p14:tracePt t="135001" x="1039813" y="2398713"/>
          <p14:tracePt t="135009" x="1020763" y="2416175"/>
          <p14:tracePt t="135017" x="1011238" y="2425700"/>
          <p14:tracePt t="135027" x="1003300" y="2435225"/>
          <p14:tracePt t="135266" x="1003300" y="2462213"/>
          <p14:tracePt t="135275" x="1003300" y="2489200"/>
          <p14:tracePt t="135282" x="1003300" y="2525713"/>
          <p14:tracePt t="135289" x="1003300" y="2571750"/>
          <p14:tracePt t="135297" x="1003300" y="2608263"/>
          <p14:tracePt t="135305" x="1003300" y="2654300"/>
          <p14:tracePt t="135313" x="1003300" y="2681288"/>
          <p14:tracePt t="135321" x="1003300" y="2698750"/>
          <p14:tracePt t="135328" x="1003300" y="2717800"/>
          <p14:tracePt t="135337" x="1003300" y="2744788"/>
          <p14:tracePt t="135345" x="1003300" y="2754313"/>
          <p14:tracePt t="135353" x="1003300" y="2763838"/>
          <p14:tracePt t="135361" x="1003300" y="2781300"/>
          <p14:tracePt t="135369" x="1003300" y="2800350"/>
          <p14:tracePt t="135386" x="1003300" y="2836863"/>
          <p14:tracePt t="135394" x="1003300" y="2854325"/>
          <p14:tracePt t="135404" x="1003300" y="2881313"/>
          <p14:tracePt t="135409" x="1003300" y="2927350"/>
          <p14:tracePt t="135417" x="1003300" y="2963863"/>
          <p14:tracePt t="135427" x="1003300" y="3009900"/>
          <p14:tracePt t="135434" x="1003300" y="3063875"/>
          <p14:tracePt t="135443" x="1003300" y="3119438"/>
          <p14:tracePt t="135450" x="1003300" y="3146425"/>
          <p14:tracePt t="135460" x="1003300" y="3200400"/>
          <p14:tracePt t="135466" x="1003300" y="3219450"/>
          <p14:tracePt t="135476" x="1003300" y="3246438"/>
          <p14:tracePt t="135482" x="1003300" y="3255963"/>
          <p14:tracePt t="135491" x="1011238" y="3265488"/>
          <p14:tracePt t="135498" x="1020763" y="3273425"/>
          <p14:tracePt t="135561" x="1030288" y="3273425"/>
          <p14:tracePt t="135593" x="1039813" y="3273425"/>
          <p14:tracePt t="135601" x="1076325" y="3273425"/>
          <p14:tracePt t="135609" x="1139825" y="3273425"/>
          <p14:tracePt t="135617" x="1212850" y="3273425"/>
          <p14:tracePt t="135625" x="1303338" y="3273425"/>
          <p14:tracePt t="135633" x="1403350" y="3273425"/>
          <p14:tracePt t="135641" x="1458913" y="3273425"/>
          <p14:tracePt t="135649" x="1495425" y="3273425"/>
          <p14:tracePt t="135657" x="1512888" y="3273425"/>
          <p14:tracePt t="135665" x="1531938" y="3273425"/>
          <p14:tracePt t="135673" x="1541463" y="3273425"/>
          <p14:tracePt t="135681" x="1549400" y="3273425"/>
          <p14:tracePt t="135916" x="1512888" y="3273425"/>
          <p14:tracePt t="135922" x="1412875" y="3273425"/>
          <p14:tracePt t="135930" x="1285875" y="3273425"/>
          <p14:tracePt t="135938" x="1120775" y="3273425"/>
          <p14:tracePt t="135946" x="974725" y="3273425"/>
          <p14:tracePt t="135954" x="847725" y="3273425"/>
          <p14:tracePt t="135962" x="738188" y="3273425"/>
          <p14:tracePt t="135969" x="665163" y="3273425"/>
          <p14:tracePt t="135977" x="628650" y="3273425"/>
          <p14:tracePt t="135986" x="592138" y="3273425"/>
          <p14:tracePt t="136034" x="584200" y="3265488"/>
          <p14:tracePt t="136041" x="584200" y="3246438"/>
          <p14:tracePt t="136048" x="565150" y="3200400"/>
          <p14:tracePt t="136058" x="565150" y="3163888"/>
          <p14:tracePt t="136065" x="547688" y="3119438"/>
          <p14:tracePt t="136074" x="538163" y="3100388"/>
          <p14:tracePt t="136081" x="511175" y="3073400"/>
          <p14:tracePt t="136089" x="501650" y="3036888"/>
          <p14:tracePt t="136097" x="492125" y="3000375"/>
          <p14:tracePt t="136105" x="482600" y="2982913"/>
          <p14:tracePt t="136113" x="465138" y="2936875"/>
          <p14:tracePt t="136121" x="455613" y="2909888"/>
          <p14:tracePt t="136129" x="455613" y="2900363"/>
          <p14:tracePt t="136137" x="455613" y="2890838"/>
          <p14:tracePt t="136145" x="446088" y="2873375"/>
          <p14:tracePt t="136178" x="446088" y="2863850"/>
          <p14:tracePt t="136187" x="446088" y="2844800"/>
          <p14:tracePt t="136203" x="446088" y="2808288"/>
          <p14:tracePt t="136210" x="446088" y="2790825"/>
          <p14:tracePt t="136221" x="446088" y="2744788"/>
          <p14:tracePt t="136225" x="482600" y="2698750"/>
          <p14:tracePt t="136233" x="511175" y="2671763"/>
          <p14:tracePt t="136241" x="547688" y="2625725"/>
          <p14:tracePt t="136251" x="601663" y="2571750"/>
          <p14:tracePt t="136260" x="665163" y="2508250"/>
          <p14:tracePt t="136267" x="720725" y="2444750"/>
          <p14:tracePt t="136279" x="774700" y="2362200"/>
          <p14:tracePt t="136282" x="838200" y="2306638"/>
          <p14:tracePt t="136290" x="939800" y="2233613"/>
          <p14:tracePt t="136298" x="1003300" y="2197100"/>
          <p14:tracePt t="136306" x="1047750" y="2170113"/>
          <p14:tracePt t="136315" x="1130300" y="2133600"/>
          <p14:tracePt t="136321" x="1193800" y="2097088"/>
          <p14:tracePt t="136329" x="1222375" y="2089150"/>
          <p14:tracePt t="136338" x="1239838" y="2060575"/>
          <p14:tracePt t="136813" x="1203325" y="2016125"/>
          <p14:tracePt t="136821" x="1139825" y="1970088"/>
          <p14:tracePt t="136828" x="1076325" y="1914525"/>
          <p14:tracePt t="136834" x="993775" y="1860550"/>
          <p14:tracePt t="136841" x="930275" y="1824038"/>
          <p14:tracePt t="136849" x="893763" y="1787525"/>
          <p14:tracePt t="136858" x="847725" y="1768475"/>
          <p14:tracePt t="136865" x="830263" y="1731963"/>
          <p14:tracePt t="136877" x="820738" y="1724025"/>
          <p14:tracePt t="136986" x="820738" y="1704975"/>
          <p14:tracePt t="136994" x="820738" y="1677988"/>
          <p14:tracePt t="137002" x="820738" y="1668463"/>
          <p14:tracePt t="137009" x="820738" y="1651000"/>
          <p14:tracePt t="137018" x="820738" y="1624013"/>
          <p14:tracePt t="137025" x="820738" y="1614488"/>
          <p14:tracePt t="137033" x="820738" y="1587500"/>
          <p14:tracePt t="137041" x="830263" y="1568450"/>
          <p14:tracePt t="137049" x="838200" y="1558925"/>
          <p14:tracePt t="137058" x="847725" y="1550988"/>
          <p14:tracePt t="137065" x="847725" y="1541463"/>
          <p14:tracePt t="137081" x="857250" y="1531938"/>
          <p14:tracePt t="137125" x="884238" y="1514475"/>
          <p14:tracePt t="137139" x="911225" y="1485900"/>
          <p14:tracePt t="137146" x="930275" y="1485900"/>
          <p14:tracePt t="137153" x="974725" y="1485900"/>
          <p14:tracePt t="137161" x="1003300" y="1485900"/>
          <p14:tracePt t="137169" x="1076325" y="1477963"/>
          <p14:tracePt t="137177" x="1149350" y="1458913"/>
          <p14:tracePt t="137185" x="1203325" y="1458913"/>
          <p14:tracePt t="137193" x="1230313" y="1449388"/>
          <p14:tracePt t="137201" x="1276350" y="1449388"/>
          <p14:tracePt t="137209" x="1303338" y="1431925"/>
          <p14:tracePt t="137218" x="1322388" y="1422400"/>
          <p14:tracePt t="137225" x="1330325" y="1422400"/>
          <p14:tracePt t="137233" x="1349375" y="1422400"/>
          <p14:tracePt t="137273" x="1358900" y="1422400"/>
          <p14:tracePt t="137298" x="1376363" y="1412875"/>
          <p14:tracePt t="137306" x="1403350" y="1404938"/>
          <p14:tracePt t="137314" x="1412875" y="1404938"/>
          <p14:tracePt t="137323" x="1449388" y="1385888"/>
          <p14:tracePt t="137331" x="1476375" y="1376363"/>
          <p14:tracePt t="137337" x="1495425" y="1376363"/>
          <p14:tracePt t="137345" x="1512888" y="1376363"/>
          <p14:tracePt t="137354" x="1558925" y="1368425"/>
          <p14:tracePt t="137361" x="1568450" y="1368425"/>
          <p14:tracePt t="137369" x="1576388" y="1368425"/>
          <p14:tracePt t="137732" x="1531938" y="1376363"/>
          <p14:tracePt t="137738" x="1449388" y="1431925"/>
          <p14:tracePt t="137747" x="1349375" y="1477963"/>
          <p14:tracePt t="137754" x="1266825" y="1531938"/>
          <p14:tracePt t="137762" x="1185863" y="1587500"/>
          <p14:tracePt t="137769" x="1157288" y="1595438"/>
          <p14:tracePt t="137776" x="1093788" y="1641475"/>
          <p14:tracePt t="137785" x="1066800" y="1660525"/>
          <p14:tracePt t="137793" x="1011238" y="1697038"/>
          <p14:tracePt t="137801" x="984250" y="1714500"/>
          <p14:tracePt t="137809" x="984250" y="1724025"/>
          <p14:tracePt t="137817" x="966788" y="1741488"/>
          <p14:tracePt t="137825" x="957263" y="1751013"/>
          <p14:tracePt t="137938" x="947738" y="1760538"/>
          <p14:tracePt t="137987" x="939800" y="1778000"/>
          <p14:tracePt t="137995" x="939800" y="1797050"/>
          <p14:tracePt t="138010" x="939800" y="1824038"/>
          <p14:tracePt t="138021" x="939800" y="1870075"/>
          <p14:tracePt t="138025" x="939800" y="1897063"/>
          <p14:tracePt t="138033" x="947738" y="1924050"/>
          <p14:tracePt t="138042" x="947738" y="1970088"/>
          <p14:tracePt t="138048" x="957263" y="1997075"/>
          <p14:tracePt t="138056" x="957263" y="2024063"/>
          <p14:tracePt t="138065" x="957263" y="2033588"/>
          <p14:tracePt t="138075" x="974725" y="2060575"/>
          <p14:tracePt t="138081" x="974725" y="2079625"/>
          <p14:tracePt t="138090" x="984250" y="2089150"/>
          <p14:tracePt t="138105" x="993775" y="2106613"/>
          <p14:tracePt t="138123" x="993775" y="2116138"/>
          <p14:tracePt t="138241" x="1003300" y="2125663"/>
          <p14:tracePt t="139394" x="1011238" y="2125663"/>
          <p14:tracePt t="141579" x="1020763" y="2152650"/>
          <p14:tracePt t="141587" x="1020763" y="2160588"/>
          <p14:tracePt t="141594" x="1039813" y="2206625"/>
          <p14:tracePt t="141602" x="1047750" y="2216150"/>
          <p14:tracePt t="141610" x="1093788" y="2262188"/>
          <p14:tracePt t="141625" x="1130300" y="2306638"/>
          <p14:tracePt t="141633" x="1149350" y="2325688"/>
          <p14:tracePt t="141642" x="1166813" y="2335213"/>
          <p14:tracePt t="141657" x="1176338" y="2343150"/>
          <p14:tracePt t="141665" x="1185863" y="2352675"/>
          <p14:tracePt t="141827" x="1212850" y="2362200"/>
          <p14:tracePt t="141840" x="1239838" y="2398713"/>
          <p14:tracePt t="141845" x="1239838" y="2408238"/>
          <p14:tracePt t="141849" x="1266825" y="2435225"/>
          <p14:tracePt t="141857" x="1276350" y="2452688"/>
          <p14:tracePt t="141865" x="1285875" y="2471738"/>
          <p14:tracePt t="141874" x="1312863" y="2489200"/>
          <p14:tracePt t="141892" x="1330325" y="2535238"/>
          <p14:tracePt t="141897" x="1349375" y="2554288"/>
          <p14:tracePt t="141905" x="1358900" y="2562225"/>
          <p14:tracePt t="141913" x="1366838" y="2571750"/>
          <p14:tracePt t="141921" x="1376363" y="2581275"/>
          <p14:tracePt t="141929" x="1395413" y="2598738"/>
          <p14:tracePt t="141937" x="1403350" y="2608263"/>
          <p14:tracePt t="141945" x="1422400" y="2625725"/>
          <p14:tracePt t="141961" x="1439863" y="2635250"/>
          <p14:tracePt t="141969" x="1458913" y="2644775"/>
          <p14:tracePt t="141977" x="1476375" y="2644775"/>
          <p14:tracePt t="141985" x="1495425" y="2644775"/>
          <p14:tracePt t="141993" x="1522413" y="2671763"/>
          <p14:tracePt t="142001" x="1541463" y="2671763"/>
          <p14:tracePt t="142009" x="1585913" y="2698750"/>
          <p14:tracePt t="142017" x="1595438" y="2698750"/>
          <p14:tracePt t="142025" x="1604963" y="2708275"/>
          <p14:tracePt t="142033" x="1612900" y="2727325"/>
          <p14:tracePt t="142043" x="1622425" y="2735263"/>
          <p14:tracePt t="142048" x="1641475" y="2744788"/>
          <p14:tracePt t="142056" x="1649413" y="2754313"/>
          <p14:tracePt t="142065" x="1649413" y="2763838"/>
          <p14:tracePt t="142073" x="1658938" y="2771775"/>
          <p14:tracePt t="142081" x="1677988" y="2790825"/>
          <p14:tracePt t="142090" x="1685925" y="2808288"/>
          <p14:tracePt t="142106" x="1685925" y="2817813"/>
          <p14:tracePt t="142126" x="1685925" y="2827338"/>
          <p14:tracePt t="142130" x="1685925" y="2836863"/>
          <p14:tracePt t="142139" x="1695450" y="2854325"/>
          <p14:tracePt t="142154" x="1714500" y="2881313"/>
          <p14:tracePt t="142162" x="1714500" y="2890838"/>
          <p14:tracePt t="142178" x="1722438" y="2917825"/>
          <p14:tracePt t="142186" x="1722438" y="2927350"/>
          <p14:tracePt t="142202" x="1731963" y="2946400"/>
          <p14:tracePt t="142212" x="1741488" y="2954338"/>
          <p14:tracePt t="142218" x="1751013" y="2982913"/>
          <p14:tracePt t="142227" x="1758950" y="2990850"/>
          <p14:tracePt t="142249" x="1768475" y="3017838"/>
          <p14:tracePt t="142378" x="1768475" y="3027363"/>
          <p14:tracePt t="142386" x="1768475" y="3036888"/>
          <p14:tracePt t="142410" x="1768475" y="3054350"/>
          <p14:tracePt t="142418" x="1768475" y="3063875"/>
          <p14:tracePt t="142451" x="1768475" y="3073400"/>
          <p14:tracePt t="142521" x="1768475" y="3082925"/>
          <p14:tracePt t="142529" x="1768475" y="3090863"/>
          <p14:tracePt t="142537" x="1758950" y="3100388"/>
          <p14:tracePt t="142545" x="1751013" y="3109913"/>
          <p14:tracePt t="143030" x="1731963" y="3109913"/>
          <p14:tracePt t="143041" x="1722438" y="3109913"/>
          <p14:tracePt t="143050" x="1722438" y="3146425"/>
          <p14:tracePt t="143065" x="1741488" y="3155950"/>
          <p14:tracePt t="143073" x="1741488" y="3163888"/>
          <p14:tracePt t="143090" x="1758950" y="3182938"/>
          <p14:tracePt t="143275" x="1768475" y="3192463"/>
          <p14:tracePt t="143282" x="1787525" y="3219450"/>
          <p14:tracePt t="143291" x="1824038" y="3246438"/>
          <p14:tracePt t="143298" x="1851025" y="3265488"/>
          <p14:tracePt t="143305" x="1895475" y="3309938"/>
          <p14:tracePt t="143313" x="1924050" y="3346450"/>
          <p14:tracePt t="143321" x="1960563" y="3375025"/>
          <p14:tracePt t="143329" x="1978025" y="3392488"/>
          <p14:tracePt t="143337" x="1997075" y="3419475"/>
          <p14:tracePt t="143345" x="2014538" y="3438525"/>
          <p14:tracePt t="143353" x="2024063" y="3438525"/>
          <p14:tracePt t="143730" x="2014538" y="3455988"/>
          <p14:tracePt t="143736" x="2005013" y="3475038"/>
          <p14:tracePt t="143744" x="1987550" y="3511550"/>
          <p14:tracePt t="143753" x="1960563" y="3538538"/>
          <p14:tracePt t="143761" x="1951038" y="3548063"/>
          <p14:tracePt t="143769" x="1924050" y="3575050"/>
          <p14:tracePt t="143777" x="1914525" y="3602038"/>
          <p14:tracePt t="143785" x="1878013" y="3648075"/>
          <p14:tracePt t="143793" x="1868488" y="3657600"/>
          <p14:tracePt t="143801" x="1851025" y="3684588"/>
          <p14:tracePt t="143817" x="1841500" y="3694113"/>
          <p14:tracePt t="143826" x="1831975" y="3702050"/>
          <p14:tracePt t="143938" x="1824038" y="3711575"/>
          <p14:tracePt t="143944" x="1814513" y="3721100"/>
          <p14:tracePt t="143953" x="1795463" y="3730625"/>
          <p14:tracePt t="143961" x="1778000" y="3738563"/>
          <p14:tracePt t="143969" x="1731963" y="3748088"/>
          <p14:tracePt t="143977" x="1704975" y="3757613"/>
          <p14:tracePt t="143986" x="1668463" y="3775075"/>
          <p14:tracePt t="143993" x="1631950" y="3784600"/>
          <p14:tracePt t="144001" x="1568450" y="3784600"/>
          <p14:tracePt t="144009" x="1531938" y="3803650"/>
          <p14:tracePt t="144017" x="1522413" y="3803650"/>
          <p14:tracePt t="144025" x="1504950" y="3803650"/>
          <p14:tracePt t="144033" x="1468438" y="3803650"/>
          <p14:tracePt t="144041" x="1431925" y="3803650"/>
          <p14:tracePt t="144057" x="1422400" y="3803650"/>
          <p14:tracePt t="144065" x="1403350" y="3803650"/>
          <p14:tracePt t="144073" x="1395413" y="3803650"/>
          <p14:tracePt t="144081" x="1376363" y="3803650"/>
          <p14:tracePt t="144089" x="1349375" y="3803650"/>
          <p14:tracePt t="144097" x="1330325" y="3803650"/>
          <p14:tracePt t="144105" x="1285875" y="3784600"/>
          <p14:tracePt t="144113" x="1249363" y="3784600"/>
          <p14:tracePt t="144121" x="1203325" y="3775075"/>
          <p14:tracePt t="144129" x="1176338" y="3767138"/>
          <p14:tracePt t="144138" x="1139825" y="3767138"/>
          <p14:tracePt t="144145" x="1093788" y="3757613"/>
          <p14:tracePt t="144153" x="1057275" y="3721100"/>
          <p14:tracePt t="144161" x="1030288" y="3711575"/>
          <p14:tracePt t="144169" x="1003300" y="3702050"/>
          <p14:tracePt t="144177" x="984250" y="3702050"/>
          <p14:tracePt t="144185" x="957263" y="3684588"/>
          <p14:tracePt t="144193" x="939800" y="3675063"/>
          <p14:tracePt t="144201" x="903288" y="3675063"/>
          <p14:tracePt t="144209" x="874713" y="3657600"/>
          <p14:tracePt t="144217" x="847725" y="3638550"/>
          <p14:tracePt t="144225" x="830263" y="3621088"/>
          <p14:tracePt t="144233" x="801688" y="3602038"/>
          <p14:tracePt t="144241" x="784225" y="3584575"/>
          <p14:tracePt t="144249" x="765175" y="3565525"/>
          <p14:tracePt t="144265" x="765175" y="3538538"/>
          <p14:tracePt t="144274" x="747713" y="3519488"/>
          <p14:tracePt t="144281" x="747713" y="3511550"/>
          <p14:tracePt t="144291" x="747713" y="3502025"/>
          <p14:tracePt t="144297" x="747713" y="3482975"/>
          <p14:tracePt t="144306" x="747713" y="3475038"/>
          <p14:tracePt t="144313" x="747713" y="3446463"/>
          <p14:tracePt t="144321" x="747713" y="3429000"/>
          <p14:tracePt t="144329" x="747713" y="3411538"/>
          <p14:tracePt t="144345" x="747713" y="3402013"/>
          <p14:tracePt t="144353" x="747713" y="3392488"/>
          <p14:tracePt t="144361" x="747713" y="3375025"/>
          <p14:tracePt t="144369" x="747713" y="3365500"/>
          <p14:tracePt t="144377" x="747713" y="3355975"/>
          <p14:tracePt t="144386" x="747713" y="3319463"/>
          <p14:tracePt t="144409" x="747713" y="3302000"/>
          <p14:tracePt t="144417" x="757238" y="3292475"/>
          <p14:tracePt t="144425" x="774700" y="3273425"/>
          <p14:tracePt t="144433" x="811213" y="3255963"/>
          <p14:tracePt t="144441" x="893763" y="3228975"/>
          <p14:tracePt t="144449" x="974725" y="3200400"/>
          <p14:tracePt t="144457" x="1047750" y="3200400"/>
          <p14:tracePt t="144465" x="1103313" y="3192463"/>
          <p14:tracePt t="144473" x="1139825" y="3192463"/>
          <p14:tracePt t="144481" x="1157288" y="3192463"/>
          <p14:tracePt t="144490" x="1185863" y="3192463"/>
          <p14:tracePt t="144497" x="1203325" y="3192463"/>
          <p14:tracePt t="144505" x="1230313" y="3192463"/>
          <p14:tracePt t="144513" x="1249363" y="3192463"/>
          <p14:tracePt t="144521" x="1276350" y="3192463"/>
          <p14:tracePt t="144529" x="1285875" y="3192463"/>
          <p14:tracePt t="144537" x="1303338" y="3192463"/>
          <p14:tracePt t="144545" x="1339850" y="3200400"/>
          <p14:tracePt t="144553" x="1349375" y="3200400"/>
          <p14:tracePt t="144561" x="1376363" y="3209925"/>
          <p14:tracePt t="144569" x="1403350" y="3219450"/>
          <p14:tracePt t="144577" x="1449388" y="3236913"/>
          <p14:tracePt t="144585" x="1495425" y="3255963"/>
          <p14:tracePt t="144593" x="1549400" y="3265488"/>
          <p14:tracePt t="144601" x="1612900" y="3292475"/>
          <p14:tracePt t="144609" x="1658938" y="3302000"/>
          <p14:tracePt t="144617" x="1668463" y="3309938"/>
          <p14:tracePt t="144625" x="1704975" y="3328988"/>
          <p14:tracePt t="144633" x="1714500" y="3338513"/>
          <p14:tracePt t="144649" x="1731963" y="3355975"/>
          <p14:tracePt t="144665" x="1751013" y="3365500"/>
          <p14:tracePt t="144681" x="1751013" y="3375025"/>
          <p14:tracePt t="144690" x="1758950" y="3382963"/>
          <p14:tracePt t="144697" x="1768475" y="3402013"/>
          <p14:tracePt t="144705" x="1795463" y="3419475"/>
          <p14:tracePt t="144712" x="1804988" y="3438525"/>
          <p14:tracePt t="144721" x="1804988" y="3446463"/>
          <p14:tracePt t="144729" x="1814513" y="3465513"/>
          <p14:tracePt t="144737" x="1841500" y="3502025"/>
          <p14:tracePt t="144748" x="1851025" y="3511550"/>
          <p14:tracePt t="144752" x="1851025" y="3529013"/>
          <p14:tracePt t="144769" x="1851025" y="3538538"/>
          <p14:tracePt t="144777" x="1851025" y="3548063"/>
          <p14:tracePt t="144858" x="1851025" y="3575050"/>
          <p14:tracePt t="144866" x="1851025" y="3592513"/>
          <p14:tracePt t="144874" x="1824038" y="3621088"/>
          <p14:tracePt t="144893" x="1787525" y="3684588"/>
          <p14:tracePt t="144898" x="1778000" y="3694113"/>
          <p14:tracePt t="144907" x="1768475" y="3730625"/>
          <p14:tracePt t="144913" x="1751013" y="3748088"/>
          <p14:tracePt t="144922" x="1722438" y="3775075"/>
          <p14:tracePt t="144930" x="1722438" y="3784600"/>
          <p14:tracePt t="144938" x="1704975" y="3803650"/>
          <p14:tracePt t="144946" x="1695450" y="3811588"/>
          <p14:tracePt t="144954" x="1695450" y="3821113"/>
          <p14:tracePt t="144962" x="1685925" y="3857625"/>
          <p14:tracePt t="144970" x="1677988" y="3857625"/>
          <p14:tracePt t="144994" x="1658938" y="3857625"/>
          <p14:tracePt t="145001" x="1631950" y="3884613"/>
          <p14:tracePt t="145010" x="1604963" y="3894138"/>
          <p14:tracePt t="145018" x="1576388" y="3911600"/>
          <p14:tracePt t="145028" x="1558925" y="3911600"/>
          <p14:tracePt t="145033" x="1531938" y="3921125"/>
          <p14:tracePt t="145041" x="1504950" y="3930650"/>
          <p14:tracePt t="145048" x="1458913" y="3930650"/>
          <p14:tracePt t="145060" x="1431925" y="3940175"/>
          <p14:tracePt t="145066" x="1412875" y="3940175"/>
          <p14:tracePt t="145076" x="1395413" y="3940175"/>
          <p14:tracePt t="145082" x="1366838" y="3940175"/>
          <p14:tracePt t="145090" x="1358900" y="3940175"/>
          <p14:tracePt t="145097" x="1330325" y="3940175"/>
          <p14:tracePt t="145106" x="1312863" y="3940175"/>
          <p14:tracePt t="145122" x="1285875" y="3940175"/>
          <p14:tracePt t="145128" x="1266825" y="3940175"/>
          <p14:tracePt t="145138" x="1222375" y="3940175"/>
          <p14:tracePt t="145144" x="1193800" y="3940175"/>
          <p14:tracePt t="145153" x="1176338" y="3940175"/>
          <p14:tracePt t="145161" x="1157288" y="3940175"/>
          <p14:tracePt t="145169" x="1139825" y="3940175"/>
          <p14:tracePt t="145177" x="1120775" y="3940175"/>
          <p14:tracePt t="145210" x="1093788" y="3940175"/>
          <p14:tracePt t="145225" x="1076325" y="3940175"/>
          <p14:tracePt t="145235" x="1047750" y="3940175"/>
          <p14:tracePt t="145250" x="1020763" y="3921125"/>
          <p14:tracePt t="145266" x="984250" y="3884613"/>
          <p14:tracePt t="145275" x="974725" y="3884613"/>
          <p14:tracePt t="145281" x="966788" y="3875088"/>
          <p14:tracePt t="145290" x="957263" y="3857625"/>
          <p14:tracePt t="145306" x="939800" y="3821113"/>
          <p14:tracePt t="145329" x="939800" y="3811588"/>
          <p14:tracePt t="145337" x="930275" y="3803650"/>
          <p14:tracePt t="145354" x="930275" y="3794125"/>
          <p14:tracePt t="145386" x="930275" y="3775075"/>
          <p14:tracePt t="145393" x="930275" y="3748088"/>
          <p14:tracePt t="145403" x="930275" y="3721100"/>
          <p14:tracePt t="145410" x="957263" y="3657600"/>
          <p14:tracePt t="145418" x="966788" y="3629025"/>
          <p14:tracePt t="145426" x="1011238" y="3584575"/>
          <p14:tracePt t="145435" x="1057275" y="3538538"/>
          <p14:tracePt t="145441" x="1112838" y="3482975"/>
          <p14:tracePt t="145449" x="1157288" y="3465513"/>
          <p14:tracePt t="145458" x="1222375" y="3411538"/>
          <p14:tracePt t="145466" x="1266825" y="3375025"/>
          <p14:tracePt t="145475" x="1312863" y="3365500"/>
          <p14:tracePt t="145482" x="1358900" y="3328988"/>
          <p14:tracePt t="145491" x="1376363" y="3319463"/>
          <p14:tracePt t="145498" x="1385888" y="3319463"/>
          <p14:tracePt t="145509" x="1403350" y="3309938"/>
          <p14:tracePt t="145554" x="1412875" y="3309938"/>
          <p14:tracePt t="145562" x="1439863" y="3309938"/>
          <p14:tracePt t="145570" x="1522413" y="3309938"/>
          <p14:tracePt t="145578" x="1641475" y="3355975"/>
          <p14:tracePt t="145586" x="1751013" y="3375025"/>
          <p14:tracePt t="145594" x="1887538" y="3419475"/>
          <p14:tracePt t="145602" x="2024063" y="3475038"/>
          <p14:tracePt t="145612" x="2114550" y="3502025"/>
          <p14:tracePt t="145620" x="2233613" y="3565525"/>
          <p14:tracePt t="145627" x="2316163" y="3621088"/>
          <p14:tracePt t="145633" x="2343150" y="3638550"/>
          <p14:tracePt t="145641" x="2352675" y="3648075"/>
          <p14:tracePt t="145649" x="2370138" y="3665538"/>
          <p14:tracePt t="145657" x="2379663" y="3665538"/>
          <p14:tracePt t="145664" x="2379663" y="3675063"/>
          <p14:tracePt t="145674" x="2379663" y="3694113"/>
          <p14:tracePt t="145681" x="2379663" y="3702050"/>
          <p14:tracePt t="145690" x="2379663" y="3711575"/>
          <p14:tracePt t="145697" x="2379663" y="3721100"/>
          <p14:tracePt t="145705" x="2379663" y="3738563"/>
          <p14:tracePt t="145721" x="2379663" y="3757613"/>
          <p14:tracePt t="145729" x="2397125" y="3803650"/>
          <p14:tracePt t="145737" x="2397125" y="3811588"/>
          <p14:tracePt t="145745" x="2397125" y="3830638"/>
          <p14:tracePt t="145753" x="2406650" y="3848100"/>
          <p14:tracePt t="145761" x="2406650" y="3857625"/>
          <p14:tracePt t="145769" x="2416175" y="3875088"/>
          <p14:tracePt t="145785" x="2452688" y="3921125"/>
          <p14:tracePt t="145801" x="2452688" y="3940175"/>
          <p14:tracePt t="145809" x="2452688" y="3948113"/>
          <p14:tracePt t="145817" x="2462213" y="3984625"/>
          <p14:tracePt t="145825" x="2462213" y="3994150"/>
          <p14:tracePt t="145833" x="2470150" y="4021138"/>
          <p14:tracePt t="145841" x="2470150" y="4057650"/>
          <p14:tracePt t="145849" x="2470150" y="4094163"/>
          <p14:tracePt t="145857" x="2470150" y="4122738"/>
          <p14:tracePt t="145865" x="2470150" y="4140200"/>
          <p14:tracePt t="145873" x="2452688" y="4195763"/>
          <p14:tracePt t="145892" x="2433638" y="4268788"/>
          <p14:tracePt t="145897" x="2406650" y="4303713"/>
          <p14:tracePt t="145905" x="2379663" y="4332288"/>
          <p14:tracePt t="145913" x="2360613" y="4359275"/>
          <p14:tracePt t="145921" x="2316163" y="4395788"/>
          <p14:tracePt t="145929" x="2270125" y="4413250"/>
          <p14:tracePt t="145936" x="2224088" y="4449763"/>
          <p14:tracePt t="145944" x="2179638" y="4478338"/>
          <p14:tracePt t="145953" x="2133600" y="4514850"/>
          <p14:tracePt t="145961" x="2114550" y="4514850"/>
          <p14:tracePt t="145969" x="2070100" y="4532313"/>
          <p14:tracePt t="145977" x="2041525" y="4551363"/>
          <p14:tracePt t="145986" x="2024063" y="4551363"/>
          <p14:tracePt t="145994" x="2005013" y="4551363"/>
          <p14:tracePt t="146002" x="1978025" y="4551363"/>
          <p14:tracePt t="146010" x="1960563" y="4551363"/>
          <p14:tracePt t="146018" x="1931988" y="4551363"/>
          <p14:tracePt t="146027" x="1924050" y="4551363"/>
          <p14:tracePt t="146034" x="1887538" y="4551363"/>
          <p14:tracePt t="146044" x="1868488" y="4551363"/>
          <p14:tracePt t="146048" x="1824038" y="4551363"/>
          <p14:tracePt t="146057" x="1787525" y="4551363"/>
          <p14:tracePt t="146065" x="1741488" y="4551363"/>
          <p14:tracePt t="146074" x="1685925" y="4522788"/>
          <p14:tracePt t="146081" x="1649413" y="4505325"/>
          <p14:tracePt t="146090" x="1612900" y="4495800"/>
          <p14:tracePt t="146097" x="1604963" y="4495800"/>
          <p14:tracePt t="146106" x="1576388" y="4486275"/>
          <p14:tracePt t="146113" x="1568450" y="4478338"/>
          <p14:tracePt t="146121" x="1541463" y="4449763"/>
          <p14:tracePt t="146129" x="1531938" y="4441825"/>
          <p14:tracePt t="146137" x="1522413" y="4441825"/>
          <p14:tracePt t="146145" x="1522413" y="4422775"/>
          <p14:tracePt t="146154" x="1512888" y="4413250"/>
          <p14:tracePt t="146162" x="1485900" y="4376738"/>
          <p14:tracePt t="146170" x="1476375" y="4359275"/>
          <p14:tracePt t="146178" x="1476375" y="4322763"/>
          <p14:tracePt t="146186" x="1468438" y="4303713"/>
          <p14:tracePt t="146193" x="1468438" y="4276725"/>
          <p14:tracePt t="146202" x="1458913" y="4259263"/>
          <p14:tracePt t="146210" x="1439863" y="4203700"/>
          <p14:tracePt t="146218" x="1439863" y="4186238"/>
          <p14:tracePt t="146226" x="1439863" y="4167188"/>
          <p14:tracePt t="146234" x="1422400" y="4140200"/>
          <p14:tracePt t="146243" x="1422400" y="4130675"/>
          <p14:tracePt t="146249" x="1422400" y="4113213"/>
          <p14:tracePt t="146257" x="1412875" y="4094163"/>
          <p14:tracePt t="146266" x="1412875" y="4086225"/>
          <p14:tracePt t="146275" x="1412875" y="4076700"/>
          <p14:tracePt t="146282" x="1412875" y="4067175"/>
          <p14:tracePt t="146291" x="1412875" y="4040188"/>
          <p14:tracePt t="146298" x="1431925" y="4021138"/>
          <p14:tracePt t="146307" x="1431925" y="4013200"/>
          <p14:tracePt t="146314" x="1439863" y="4003675"/>
          <p14:tracePt t="146322" x="1449388" y="3976688"/>
          <p14:tracePt t="146330" x="1458913" y="3957638"/>
          <p14:tracePt t="146338" x="1476375" y="3940175"/>
          <p14:tracePt t="146345" x="1495425" y="3930650"/>
          <p14:tracePt t="146353" x="1541463" y="3903663"/>
          <p14:tracePt t="146362" x="1595438" y="3875088"/>
          <p14:tracePt t="146370" x="1631950" y="3867150"/>
          <p14:tracePt t="146378" x="1685925" y="3840163"/>
          <p14:tracePt t="146387" x="1778000" y="3830638"/>
          <p14:tracePt t="146396" x="1860550" y="3830638"/>
          <p14:tracePt t="146403" x="1951038" y="3811588"/>
          <p14:tracePt t="146409" x="2024063" y="3803650"/>
          <p14:tracePt t="146418" x="2097088" y="3803650"/>
          <p14:tracePt t="146425" x="2133600" y="3803650"/>
          <p14:tracePt t="146433" x="2151063" y="3803650"/>
          <p14:tracePt t="146449" x="2170113" y="3803650"/>
          <p14:tracePt t="146514" x="2179638" y="3803650"/>
          <p14:tracePt t="146705" x="2179638" y="3767138"/>
          <p14:tracePt t="146713" x="2170113" y="3702050"/>
          <p14:tracePt t="146723" x="2170113" y="3611563"/>
          <p14:tracePt t="146732" x="2170113" y="3519488"/>
          <p14:tracePt t="146738" x="2170113" y="3411538"/>
          <p14:tracePt t="146745" x="2151063" y="3319463"/>
          <p14:tracePt t="146753" x="2124075" y="3182938"/>
          <p14:tracePt t="146761" x="2114550" y="3090863"/>
          <p14:tracePt t="146769" x="2097088" y="3000375"/>
          <p14:tracePt t="146777" x="2087563" y="2917825"/>
          <p14:tracePt t="146785" x="2041525" y="2827338"/>
          <p14:tracePt t="146793" x="2041525" y="2781300"/>
          <p14:tracePt t="146801" x="2033588" y="2754313"/>
          <p14:tracePt t="146809" x="2024063" y="2744788"/>
          <p14:tracePt t="146817" x="2024063" y="2735263"/>
          <p14:tracePt t="147265" x="2024063" y="2717800"/>
          <p14:tracePt t="147272" x="2024063" y="2654300"/>
          <p14:tracePt t="147281" x="2087563" y="2571750"/>
          <p14:tracePt t="147289" x="2187575" y="2498725"/>
          <p14:tracePt t="147297" x="2306638" y="2425700"/>
          <p14:tracePt t="147306" x="2360613" y="2352675"/>
          <p14:tracePt t="147313" x="2406650" y="2325688"/>
          <p14:tracePt t="147323" x="2425700" y="2279650"/>
          <p14:tracePt t="147330" x="2433638" y="2233613"/>
          <p14:tracePt t="147339" x="2462213" y="2189163"/>
          <p14:tracePt t="147346" x="2470150" y="2133600"/>
          <p14:tracePt t="147362" x="2470150" y="2116138"/>
          <p14:tracePt t="147370" x="2470150" y="2097088"/>
          <p14:tracePt t="147378" x="2470150" y="2079625"/>
          <p14:tracePt t="147394" x="2470150" y="2052638"/>
          <p14:tracePt t="147402" x="2470150" y="2043113"/>
          <p14:tracePt t="147410" x="2470150" y="2024063"/>
          <p14:tracePt t="147418" x="2470150" y="1997075"/>
          <p14:tracePt t="147426" x="2470150" y="1987550"/>
          <p14:tracePt t="147434" x="2470150" y="1951038"/>
          <p14:tracePt t="147443" x="2462213" y="1906588"/>
          <p14:tracePt t="147450" x="2452688" y="1887538"/>
          <p14:tracePt t="147459" x="2443163" y="1841500"/>
          <p14:tracePt t="147466" x="2406650" y="1797050"/>
          <p14:tracePt t="147475" x="2379663" y="1768475"/>
          <p14:tracePt t="147482" x="2379663" y="1751013"/>
          <p14:tracePt t="147491" x="2352675" y="1714500"/>
          <p14:tracePt t="147497" x="2343150" y="1714500"/>
          <p14:tracePt t="161971" x="2333625" y="1741488"/>
          <p14:tracePt t="161979" x="2306638" y="1887538"/>
          <p14:tracePt t="161988" x="2279650" y="2052638"/>
          <p14:tracePt t="161995" x="2233613" y="2206625"/>
          <p14:tracePt t="162002" x="2197100" y="2335213"/>
          <p14:tracePt t="162010" x="2160588" y="2462213"/>
          <p14:tracePt t="162018" x="2143125" y="2544763"/>
          <p14:tracePt t="162026" x="2133600" y="2617788"/>
          <p14:tracePt t="162034" x="2133600" y="2671763"/>
          <p14:tracePt t="162042" x="2133600" y="2717800"/>
          <p14:tracePt t="162050" x="2124075" y="2754313"/>
          <p14:tracePt t="162058" x="2124075" y="2771775"/>
          <p14:tracePt t="162066" x="2124075" y="2790825"/>
          <p14:tracePt t="162404" x="2124075" y="2771775"/>
          <p14:tracePt t="162410" x="2124075" y="2744788"/>
          <p14:tracePt t="162419" x="2151063" y="2708275"/>
          <p14:tracePt t="162426" x="2160588" y="2671763"/>
          <p14:tracePt t="162433" x="2187575" y="2654300"/>
          <p14:tracePt t="162441" x="2206625" y="2625725"/>
          <p14:tracePt t="162449" x="2214563" y="2608263"/>
          <p14:tracePt t="162457" x="2243138" y="2581275"/>
          <p14:tracePt t="162465" x="2251075" y="2562225"/>
          <p14:tracePt t="162473" x="2270125" y="2544763"/>
          <p14:tracePt t="162641" x="2270125" y="2562225"/>
          <p14:tracePt t="162649" x="2270125" y="2598738"/>
          <p14:tracePt t="162657" x="2270125" y="2644775"/>
          <p14:tracePt t="162665" x="2270125" y="2698750"/>
          <p14:tracePt t="162673" x="2270125" y="2771775"/>
          <p14:tracePt t="162681" x="2270125" y="2863850"/>
          <p14:tracePt t="162689" x="2270125" y="2973388"/>
          <p14:tracePt t="162700" x="2243138" y="3054350"/>
          <p14:tracePt t="162708" x="2214563" y="3119438"/>
          <p14:tracePt t="162713" x="2206625" y="3192463"/>
          <p14:tracePt t="162721" x="2206625" y="3302000"/>
          <p14:tracePt t="162729" x="2179638" y="3346450"/>
          <p14:tracePt t="162738" x="2179638" y="3402013"/>
          <p14:tracePt t="162745" x="2179638" y="3419475"/>
          <p14:tracePt t="162753" x="2170113" y="3455988"/>
          <p14:tracePt t="162769" x="2170113" y="3465513"/>
          <p14:tracePt t="162777" x="2170113" y="3475038"/>
          <p14:tracePt t="162785" x="2170113" y="3492500"/>
          <p14:tracePt t="162793" x="2170113" y="3502025"/>
          <p14:tracePt t="162801" x="2170113" y="3519488"/>
          <p14:tracePt t="162809" x="2160588" y="3556000"/>
          <p14:tracePt t="162817" x="2151063" y="3575050"/>
          <p14:tracePt t="162825" x="2151063" y="3602038"/>
          <p14:tracePt t="162832" x="2133600" y="3638550"/>
          <p14:tracePt t="162840" x="2133600" y="3648075"/>
          <p14:tracePt t="163060" x="2133600" y="3629025"/>
          <p14:tracePt t="163066" x="2160588" y="3538538"/>
          <p14:tracePt t="163074" x="2187575" y="3465513"/>
          <p14:tracePt t="163082" x="2187575" y="3382963"/>
          <p14:tracePt t="163091" x="2206625" y="3328988"/>
          <p14:tracePt t="163100" x="2224088" y="3265488"/>
          <p14:tracePt t="163104" x="2251075" y="3173413"/>
          <p14:tracePt t="163113" x="2279650" y="3090863"/>
          <p14:tracePt t="163121" x="2279650" y="3017838"/>
          <p14:tracePt t="163129" x="2287588" y="2936875"/>
          <p14:tracePt t="163137" x="2287588" y="2881313"/>
          <p14:tracePt t="163145" x="2287588" y="2844800"/>
          <p14:tracePt t="163153" x="2287588" y="2800350"/>
          <p14:tracePt t="163161" x="2287588" y="2790825"/>
          <p14:tracePt t="163185" x="2287588" y="2771775"/>
          <p14:tracePt t="163482" x="2287588" y="2763838"/>
          <p14:tracePt t="163489" x="2287588" y="2698750"/>
          <p14:tracePt t="163498" x="2287588" y="2644775"/>
          <p14:tracePt t="163505" x="2287588" y="2608263"/>
          <p14:tracePt t="163513" x="2287588" y="2562225"/>
          <p14:tracePt t="163521" x="2287588" y="2554288"/>
          <p14:tracePt t="163529" x="2287588" y="2517775"/>
          <p14:tracePt t="163538" x="2287588" y="2498725"/>
          <p14:tracePt t="163554" x="2287588" y="2481263"/>
          <p14:tracePt t="163562" x="2287588" y="2471738"/>
          <p14:tracePt t="164155" x="2287588" y="2425700"/>
          <p14:tracePt t="164162" x="2316163" y="2343150"/>
          <p14:tracePt t="164170" x="2333625" y="2316163"/>
          <p14:tracePt t="164178" x="2343150" y="2298700"/>
          <p14:tracePt t="164191" x="2360613" y="2262188"/>
          <p14:tracePt t="164193" x="2360613" y="2252663"/>
          <p14:tracePt t="164201" x="2370138" y="2233613"/>
          <p14:tracePt t="164209" x="2389188" y="2206625"/>
          <p14:tracePt t="164217" x="2389188" y="2197100"/>
          <p14:tracePt t="164298" x="2389188" y="2170113"/>
          <p14:tracePt t="164306" x="2389188" y="2143125"/>
          <p14:tracePt t="164314" x="2389188" y="2106613"/>
          <p14:tracePt t="164324" x="2406650" y="2052638"/>
          <p14:tracePt t="164329" x="2425700" y="2016125"/>
          <p14:tracePt t="164338" x="2425700" y="1987550"/>
          <p14:tracePt t="164345" x="2433638" y="1943100"/>
          <p14:tracePt t="164353" x="2433638" y="1906588"/>
          <p14:tracePt t="164361" x="2443163" y="1860550"/>
          <p14:tracePt t="164369" x="2443163" y="1841500"/>
          <p14:tracePt t="164377" x="2443163" y="1804988"/>
          <p14:tracePt t="164385" x="2462213" y="1787525"/>
          <p14:tracePt t="165457" x="2462213" y="1760538"/>
          <p14:tracePt t="165466" x="2462213" y="1714500"/>
          <p14:tracePt t="165473" x="2462213" y="1697038"/>
          <p14:tracePt t="165481" x="2462213" y="1660525"/>
          <p14:tracePt t="165489" x="2470150" y="1614488"/>
          <p14:tracePt t="165497" x="2470150" y="1595438"/>
          <p14:tracePt t="165505" x="2470150" y="1568450"/>
          <p14:tracePt t="165513" x="2470150" y="1550988"/>
          <p14:tracePt t="165521" x="2489200" y="1522413"/>
          <p14:tracePt t="165529" x="2489200" y="1514475"/>
          <p14:tracePt t="166233" x="2479675" y="1514475"/>
          <p14:tracePt t="166241" x="2452688" y="1541463"/>
          <p14:tracePt t="166249" x="2452688" y="1568450"/>
          <p14:tracePt t="166257" x="2443163" y="1587500"/>
          <p14:tracePt t="166273" x="2425700" y="1624013"/>
          <p14:tracePt t="166289" x="2416175" y="1631950"/>
          <p14:tracePt t="166297" x="2397125" y="1651000"/>
          <p14:tracePt t="166306" x="2379663" y="1668463"/>
          <p14:tracePt t="166313" x="2352675" y="1697038"/>
          <p14:tracePt t="166322" x="2316163" y="1731963"/>
          <p14:tracePt t="166329" x="2270125" y="1778000"/>
          <p14:tracePt t="166338" x="2224088" y="1814513"/>
          <p14:tracePt t="166345" x="2187575" y="1833563"/>
          <p14:tracePt t="166354" x="2143125" y="1870075"/>
          <p14:tracePt t="166361" x="2114550" y="1887538"/>
          <p14:tracePt t="166369" x="2097088" y="1887538"/>
          <p14:tracePt t="166377" x="2070100" y="1924050"/>
          <p14:tracePt t="166385" x="2051050" y="1933575"/>
          <p14:tracePt t="166393" x="2041525" y="1933575"/>
          <p14:tracePt t="166400" x="2033588" y="1943100"/>
          <p14:tracePt t="166491" x="1978025" y="1906588"/>
          <p14:tracePt t="166501" x="1905000" y="1804988"/>
          <p14:tracePt t="166506" x="1804988" y="1704975"/>
          <p14:tracePt t="166515" x="1741488" y="1631950"/>
          <p14:tracePt t="166522" x="1668463" y="1577975"/>
          <p14:tracePt t="166529" x="1604963" y="1477963"/>
          <p14:tracePt t="166538" x="1568450" y="1431925"/>
          <p14:tracePt t="166545" x="1512888" y="1349375"/>
          <p14:tracePt t="166554" x="1495425" y="1295400"/>
          <p14:tracePt t="166561" x="1476375" y="1249363"/>
          <p14:tracePt t="166569" x="1468438" y="1185863"/>
          <p14:tracePt t="166577" x="1468438" y="1130300"/>
          <p14:tracePt t="166585" x="1468438" y="1093788"/>
          <p14:tracePt t="166593" x="1468438" y="1076325"/>
          <p14:tracePt t="166601" x="1468438" y="1039813"/>
          <p14:tracePt t="166609" x="1476375" y="1020763"/>
          <p14:tracePt t="166617" x="1485900" y="1003300"/>
          <p14:tracePt t="166625" x="1495425" y="993775"/>
          <p14:tracePt t="166633" x="1504950" y="976313"/>
          <p14:tracePt t="166641" x="1512888" y="976313"/>
          <p14:tracePt t="166657" x="1541463" y="957263"/>
          <p14:tracePt t="166665" x="1558925" y="957263"/>
          <p14:tracePt t="166673" x="1612900" y="939800"/>
          <p14:tracePt t="166681" x="1677988" y="939800"/>
          <p14:tracePt t="166689" x="1731963" y="939800"/>
          <p14:tracePt t="166699" x="1804988" y="939800"/>
          <p14:tracePt t="166704" x="1895475" y="939800"/>
          <p14:tracePt t="166713" x="1968500" y="939800"/>
          <p14:tracePt t="166721" x="2041525" y="939800"/>
          <p14:tracePt t="166728" x="2097088" y="939800"/>
          <p14:tracePt t="166738" x="2179638" y="947738"/>
          <p14:tracePt t="166745" x="2197100" y="947738"/>
          <p14:tracePt t="166753" x="2214563" y="957263"/>
          <p14:tracePt t="166833" x="2224088" y="966788"/>
          <p14:tracePt t="166840" x="2260600" y="1030288"/>
          <p14:tracePt t="166849" x="2279650" y="1066800"/>
          <p14:tracePt t="166857" x="2316163" y="1130300"/>
          <p14:tracePt t="166865" x="2324100" y="1176338"/>
          <p14:tracePt t="166873" x="2352675" y="1239838"/>
          <p14:tracePt t="166889" x="2389188" y="1339850"/>
          <p14:tracePt t="166896" x="2389188" y="1358900"/>
          <p14:tracePt t="166905" x="2389188" y="1385888"/>
          <p14:tracePt t="166912" x="2389188" y="1404938"/>
          <p14:tracePt t="166921" x="2389188" y="1422400"/>
          <p14:tracePt t="166929" x="2397125" y="1431925"/>
          <p14:tracePt t="167028" x="2397125" y="1495425"/>
          <p14:tracePt t="167035" x="2379663" y="1558925"/>
          <p14:tracePt t="167042" x="2360613" y="1577975"/>
          <p14:tracePt t="167050" x="2352675" y="1595438"/>
          <p14:tracePt t="167058" x="2333625" y="1614488"/>
          <p14:tracePt t="167065" x="2324100" y="1631950"/>
          <p14:tracePt t="167331" x="2324100" y="1641475"/>
          <p14:tracePt t="167347" x="2324100" y="1677988"/>
          <p14:tracePt t="167356" x="2324100" y="1697038"/>
          <p14:tracePt t="167362" x="2324100" y="1704975"/>
          <p14:tracePt t="167370" x="2324100" y="1714500"/>
          <p14:tracePt t="167377" x="2324100" y="1724025"/>
          <p14:tracePt t="167385" x="2324100" y="1731963"/>
          <p14:tracePt t="167393" x="2324100" y="1741488"/>
          <p14:tracePt t="167402" x="2324100" y="1760538"/>
          <p14:tracePt t="167409" x="2324100" y="1768475"/>
          <p14:tracePt t="167425" x="2316163" y="1768475"/>
          <p14:tracePt t="168329" x="2270125" y="1814513"/>
          <p14:tracePt t="168337" x="2243138" y="1833563"/>
          <p14:tracePt t="168345" x="2224088" y="1841500"/>
          <p14:tracePt t="168353" x="2197100" y="1860550"/>
          <p14:tracePt t="168361" x="2187575" y="1870075"/>
          <p14:tracePt t="168498" x="2179638" y="1870075"/>
          <p14:tracePt t="168504" x="2143125" y="1851025"/>
          <p14:tracePt t="168513" x="2051050" y="1768475"/>
          <p14:tracePt t="168520" x="1987550" y="1677988"/>
          <p14:tracePt t="168529" x="1914525" y="1614488"/>
          <p14:tracePt t="168538" x="1868488" y="1568450"/>
          <p14:tracePt t="168545" x="1831975" y="1514475"/>
          <p14:tracePt t="168555" x="1795463" y="1485900"/>
          <p14:tracePt t="168562" x="1778000" y="1422400"/>
          <p14:tracePt t="168570" x="1751013" y="1395413"/>
          <p14:tracePt t="168578" x="1751013" y="1385888"/>
          <p14:tracePt t="168586" x="1751013" y="1368425"/>
          <p14:tracePt t="168594" x="1751013" y="1358900"/>
          <p14:tracePt t="168602" x="1751013" y="1339850"/>
          <p14:tracePt t="168609" x="1751013" y="1331913"/>
          <p14:tracePt t="168618" x="1751013" y="1322388"/>
          <p14:tracePt t="168633" x="1751013" y="1303338"/>
          <p14:tracePt t="168640" x="1751013" y="1295400"/>
          <p14:tracePt t="168649" x="1751013" y="1285875"/>
          <p14:tracePt t="168657" x="1758950" y="1276350"/>
          <p14:tracePt t="168665" x="1758950" y="1268413"/>
          <p14:tracePt t="168673" x="1768475" y="1258888"/>
          <p14:tracePt t="168681" x="1787525" y="1239838"/>
          <p14:tracePt t="168689" x="1804988" y="1203325"/>
          <p14:tracePt t="168697" x="1814513" y="1203325"/>
          <p14:tracePt t="168706" x="1831975" y="1195388"/>
          <p14:tracePt t="168714" x="1841500" y="1185863"/>
          <p14:tracePt t="168723" x="1878013" y="1176338"/>
          <p14:tracePt t="168732" x="1887538" y="1166813"/>
          <p14:tracePt t="168740" x="1914525" y="1158875"/>
          <p14:tracePt t="168746" x="1951038" y="1149350"/>
          <p14:tracePt t="168756" x="1997075" y="1139825"/>
          <p14:tracePt t="168763" x="2051050" y="1139825"/>
          <p14:tracePt t="168772" x="2106613" y="1139825"/>
          <p14:tracePt t="168778" x="2214563" y="1139825"/>
          <p14:tracePt t="168786" x="2306638" y="1139825"/>
          <p14:tracePt t="168794" x="2416175" y="1139825"/>
          <p14:tracePt t="168802" x="2543175" y="1139825"/>
          <p14:tracePt t="168810" x="2635250" y="1139825"/>
          <p14:tracePt t="168818" x="2698750" y="1139825"/>
          <p14:tracePt t="168826" x="2735263" y="1139825"/>
          <p14:tracePt t="168834" x="2752725" y="1158875"/>
          <p14:tracePt t="168842" x="2762250" y="1166813"/>
          <p14:tracePt t="168859" x="2762250" y="1176338"/>
          <p14:tracePt t="168866" x="2762250" y="1195388"/>
          <p14:tracePt t="168874" x="2762250" y="1212850"/>
          <p14:tracePt t="168882" x="2762250" y="1231900"/>
          <p14:tracePt t="168895" x="2762250" y="1239838"/>
          <p14:tracePt t="168898" x="2762250" y="1249363"/>
          <p14:tracePt t="168905" x="2762250" y="1258888"/>
          <p14:tracePt t="168930" x="2762250" y="1276350"/>
          <p14:tracePt t="169475" x="2762250" y="1285875"/>
          <p14:tracePt t="169483" x="2762250" y="1331913"/>
          <p14:tracePt t="169491" x="2716213" y="1431925"/>
          <p14:tracePt t="169501" x="2662238" y="1531938"/>
          <p14:tracePt t="169507" x="2589213" y="1631950"/>
          <p14:tracePt t="169513" x="2516188" y="1731963"/>
          <p14:tracePt t="169523" x="2443163" y="1860550"/>
          <p14:tracePt t="169530" x="2389188" y="1943100"/>
          <p14:tracePt t="169541" x="2333625" y="2016125"/>
          <p14:tracePt t="169544" x="2333625" y="2043113"/>
          <p14:tracePt t="169553" x="2297113" y="2089150"/>
          <p14:tracePt t="169560" x="2287588" y="2106613"/>
          <p14:tracePt t="169569" x="2279650" y="2125663"/>
          <p14:tracePt t="169651" x="2251075" y="2152650"/>
          <p14:tracePt t="169659" x="2243138" y="2170113"/>
          <p14:tracePt t="169666" x="2233613" y="2206625"/>
          <p14:tracePt t="169674" x="2206625" y="2243138"/>
          <p14:tracePt t="169681" x="2197100" y="2279650"/>
          <p14:tracePt t="169691" x="2179638" y="2316163"/>
          <p14:tracePt t="169697" x="2179638" y="2352675"/>
          <p14:tracePt t="169705" x="2160588" y="2379663"/>
          <p14:tracePt t="169714" x="2160588" y="2398713"/>
          <p14:tracePt t="169724" x="2151063" y="2425700"/>
          <p14:tracePt t="169730" x="2151063" y="2435225"/>
          <p14:tracePt t="169882" x="2143125" y="2452688"/>
          <p14:tracePt t="169908" x="2143125" y="2471738"/>
          <p14:tracePt t="170307" x="2143125" y="2481263"/>
          <p14:tracePt t="170410" x="2143125" y="2489200"/>
          <p14:tracePt t="170795" x="2151063" y="2498725"/>
          <p14:tracePt t="170802" x="2160588" y="2517775"/>
          <p14:tracePt t="170809" x="2170113" y="2535238"/>
          <p14:tracePt t="170825" x="2170113" y="2554288"/>
          <p14:tracePt t="170833" x="2170113" y="2562225"/>
          <p14:tracePt t="170841" x="2170113" y="2571750"/>
          <p14:tracePt t="171035" x="2170113" y="2598738"/>
          <p14:tracePt t="171043" x="2170113" y="2608263"/>
          <p14:tracePt t="171065" x="2170113" y="2617788"/>
          <p14:tracePt t="171081" x="2170113" y="2635250"/>
          <p14:tracePt t="172450" x="2170113" y="2608263"/>
          <p14:tracePt t="172465" x="2170113" y="2598738"/>
          <p14:tracePt t="172473" x="2170113" y="2589213"/>
          <p14:tracePt t="172480" x="2170113" y="2581275"/>
          <p14:tracePt t="172715" x="2170113" y="2571750"/>
          <p14:tracePt t="172721" x="2170113" y="2562225"/>
          <p14:tracePt t="172728" x="2187575" y="2544763"/>
          <p14:tracePt t="172737" x="2197100" y="2535238"/>
          <p14:tracePt t="172744" x="2206625" y="2535238"/>
          <p14:tracePt t="172760" x="2214563" y="2525713"/>
          <p14:tracePt t="172951" x="2233613" y="2525713"/>
          <p14:tracePt t="172953" x="2279650" y="2525713"/>
          <p14:tracePt t="172961" x="2343150" y="2525713"/>
          <p14:tracePt t="172969" x="2406650" y="2525713"/>
          <p14:tracePt t="172977" x="2462213" y="2525713"/>
          <p14:tracePt t="172985" x="2516188" y="2525713"/>
          <p14:tracePt t="172993" x="2543175" y="2525713"/>
          <p14:tracePt t="173001" x="2570163" y="2525713"/>
          <p14:tracePt t="173009" x="2589213" y="2525713"/>
          <p14:tracePt t="173017" x="2598738" y="2525713"/>
          <p14:tracePt t="173163" x="2606675" y="2525713"/>
          <p14:tracePt t="173258" x="2598738" y="2554288"/>
          <p14:tracePt t="173265" x="2589213" y="2571750"/>
          <p14:tracePt t="173273" x="2570163" y="2581275"/>
          <p14:tracePt t="173281" x="2552700" y="2589213"/>
          <p14:tracePt t="173289" x="2533650" y="2608263"/>
          <p14:tracePt t="173297" x="2498725" y="2635250"/>
          <p14:tracePt t="173305" x="2452688" y="2671763"/>
          <p14:tracePt t="173313" x="2433638" y="2690813"/>
          <p14:tracePt t="173323" x="2406650" y="2698750"/>
          <p14:tracePt t="173330" x="2360613" y="2735263"/>
          <p14:tracePt t="173338" x="2324100" y="2754313"/>
          <p14:tracePt t="173345" x="2316163" y="2771775"/>
          <p14:tracePt t="173356" x="2287588" y="2790825"/>
          <p14:tracePt t="174012" x="2297113" y="2790825"/>
          <p14:tracePt t="174019" x="2333625" y="2790825"/>
          <p14:tracePt t="174030" x="2370138" y="2790825"/>
          <p14:tracePt t="174036" x="2397125" y="2790825"/>
          <p14:tracePt t="174041" x="2433638" y="2790825"/>
          <p14:tracePt t="174049" x="2443163" y="2790825"/>
          <p14:tracePt t="174057" x="2479675" y="2790825"/>
          <p14:tracePt t="174065" x="2506663" y="2800350"/>
          <p14:tracePt t="174073" x="2533650" y="2817813"/>
          <p14:tracePt t="174081" x="2543175" y="2817813"/>
          <p14:tracePt t="174097" x="2552700" y="2827338"/>
          <p14:tracePt t="174475" x="2552700" y="2836863"/>
          <p14:tracePt t="174482" x="2552700" y="2863850"/>
          <p14:tracePt t="174490" x="2552700" y="2881313"/>
          <p14:tracePt t="174498" x="2543175" y="2890838"/>
          <p14:tracePt t="174506" x="2525713" y="2900363"/>
          <p14:tracePt t="174513" x="2525713" y="2917825"/>
          <p14:tracePt t="174522" x="2525713" y="2927350"/>
          <p14:tracePt t="174529" x="2516188" y="2927350"/>
          <p14:tracePt t="174537" x="2516188" y="2936875"/>
          <p14:tracePt t="174570" x="2516188" y="2946400"/>
          <p14:tracePt t="174609" x="2516188" y="2954338"/>
          <p14:tracePt t="174643" x="2506663" y="2963863"/>
          <p14:tracePt t="174673" x="2506663" y="2982913"/>
          <p14:tracePt t="174681" x="2506663" y="2990850"/>
          <p14:tracePt t="174713" x="2506663" y="3000375"/>
          <p14:tracePt t="174818" x="2506663" y="3009900"/>
          <p14:tracePt t="174827" x="2525713" y="3009900"/>
          <p14:tracePt t="174835" x="2543175" y="3009900"/>
          <p14:tracePt t="174842" x="2562225" y="3009900"/>
          <p14:tracePt t="174850" x="2579688" y="3009900"/>
          <p14:tracePt t="174874" x="2598738" y="2990850"/>
          <p14:tracePt t="174881" x="2606675" y="2982913"/>
          <p14:tracePt t="174889" x="2616200" y="2973388"/>
          <p14:tracePt t="174897" x="2625725" y="2963863"/>
          <p14:tracePt t="174921" x="2635250" y="2946400"/>
          <p14:tracePt t="174947" x="2635250" y="2936875"/>
          <p14:tracePt t="174955" x="2635250" y="2917825"/>
          <p14:tracePt t="174962" x="2635250" y="2909888"/>
          <p14:tracePt t="174985" x="2635250" y="2900363"/>
          <p14:tracePt t="175125" x="2635250" y="2890838"/>
          <p14:tracePt t="175419" x="2635250" y="2900363"/>
          <p14:tracePt t="175425" x="2635250" y="2909888"/>
          <p14:tracePt t="175913" x="2643188" y="2917825"/>
          <p14:tracePt t="175920" x="2679700" y="2909888"/>
          <p14:tracePt t="175937" x="2698750" y="2900363"/>
          <p14:tracePt t="175953" x="2716213" y="2900363"/>
          <p14:tracePt t="175961" x="2725738" y="2900363"/>
          <p14:tracePt t="175969" x="2735263" y="2900363"/>
          <p14:tracePt t="175977" x="2744788" y="2900363"/>
          <p14:tracePt t="176059" x="2752725" y="2890838"/>
          <p14:tracePt t="176665" x="2752725" y="2863850"/>
          <p14:tracePt t="176673" x="2752725" y="2844800"/>
          <p14:tracePt t="176681" x="2744788" y="2817813"/>
          <p14:tracePt t="176689" x="2744788" y="2800350"/>
          <p14:tracePt t="176697" x="2735263" y="2754313"/>
          <p14:tracePt t="176713" x="2735263" y="2744788"/>
          <p14:tracePt t="176721" x="2735263" y="2727325"/>
          <p14:tracePt t="176746" x="2735263" y="2717800"/>
          <p14:tracePt t="176753" x="2735263" y="2708275"/>
          <p14:tracePt t="176761" x="2735263" y="2690813"/>
          <p14:tracePt t="176793" x="2735263" y="2681288"/>
          <p14:tracePt t="177059" x="2735263" y="2671763"/>
          <p14:tracePt t="177081" x="2735263" y="2635250"/>
          <p14:tracePt t="177105" x="2735263" y="2625725"/>
          <p14:tracePt t="177113" x="2735263" y="2608263"/>
          <p14:tracePt t="177121" x="2735263" y="2598738"/>
          <p14:tracePt t="177137" x="2735263" y="2589213"/>
          <p14:tracePt t="177153" x="2735263" y="2571750"/>
          <p14:tracePt t="177467" x="2744788" y="2562225"/>
          <p14:tracePt t="181194" x="2744788" y="2581275"/>
          <p14:tracePt t="181465" x="2744788" y="2598738"/>
          <p14:tracePt t="181537" x="2735263" y="2608263"/>
          <p14:tracePt t="181753" x="2716213" y="2608263"/>
          <p14:tracePt t="182258" x="2708275" y="2608263"/>
          <p14:tracePt t="182266" x="2689225" y="2617788"/>
          <p14:tracePt t="183185" x="2662238" y="2617788"/>
          <p14:tracePt t="183194" x="2635250" y="2635250"/>
          <p14:tracePt t="183201" x="2598738" y="2654300"/>
          <p14:tracePt t="183209" x="2562225" y="2717800"/>
          <p14:tracePt t="183217" x="2525713" y="2763838"/>
          <p14:tracePt t="183225" x="2479675" y="2827338"/>
          <p14:tracePt t="183233" x="2406650" y="2917825"/>
          <p14:tracePt t="183241" x="2370138" y="2982913"/>
          <p14:tracePt t="183249" x="2333625" y="3027363"/>
          <p14:tracePt t="183257" x="2297113" y="3090863"/>
          <p14:tracePt t="183265" x="2270125" y="3119438"/>
          <p14:tracePt t="183273" x="2243138" y="3155950"/>
          <p14:tracePt t="183281" x="2224088" y="3200400"/>
          <p14:tracePt t="183289" x="2214563" y="3200400"/>
          <p14:tracePt t="183297" x="2206625" y="3209925"/>
          <p14:tracePt t="183305" x="2197100" y="3219450"/>
          <p14:tracePt t="183387" x="2197100" y="3228975"/>
          <p14:tracePt t="183395" x="2179638" y="3246438"/>
          <p14:tracePt t="183406" x="2170113" y="3273425"/>
          <p14:tracePt t="183411" x="2143125" y="3292475"/>
          <p14:tracePt t="183417" x="2133600" y="3302000"/>
          <p14:tracePt t="183425" x="2114550" y="3328988"/>
          <p14:tracePt t="183434" x="2106613" y="3338513"/>
          <p14:tracePt t="183441" x="2087563" y="3365500"/>
          <p14:tracePt t="183449" x="2087563" y="3375025"/>
          <p14:tracePt t="183457" x="2060575" y="3402013"/>
          <p14:tracePt t="183465" x="2060575" y="3411538"/>
          <p14:tracePt t="183473" x="2051050" y="3429000"/>
          <p14:tracePt t="183620" x="2041525" y="3438525"/>
          <p14:tracePt t="183649" x="2014538" y="3465513"/>
          <p14:tracePt t="183656" x="2005013" y="3465513"/>
          <p14:tracePt t="183689" x="1997075" y="3465513"/>
          <p14:tracePt t="183697" x="1997075" y="3475038"/>
          <p14:tracePt t="184242" x="1997075" y="3465513"/>
          <p14:tracePt t="184257" x="2024063" y="3429000"/>
          <p14:tracePt t="184265" x="2097088" y="3328988"/>
          <p14:tracePt t="184273" x="2160588" y="3265488"/>
          <p14:tracePt t="184281" x="2214563" y="3219450"/>
          <p14:tracePt t="184289" x="2251075" y="3146425"/>
          <p14:tracePt t="184297" x="2297113" y="3082925"/>
          <p14:tracePt t="184305" x="2316163" y="3054350"/>
          <p14:tracePt t="184313" x="2343150" y="3009900"/>
          <p14:tracePt t="184321" x="2352675" y="2982913"/>
          <p14:tracePt t="184329" x="2352675" y="2973388"/>
          <p14:tracePt t="184369" x="2352675" y="2963863"/>
          <p14:tracePt t="184873" x="2343150" y="2982913"/>
          <p14:tracePt t="184882" x="2316163" y="3009900"/>
          <p14:tracePt t="184888" x="2287588" y="3054350"/>
          <p14:tracePt t="184897" x="2279650" y="3090863"/>
          <p14:tracePt t="184922" x="2233613" y="3155950"/>
          <p14:tracePt t="184929" x="2224088" y="3163888"/>
          <p14:tracePt t="184938" x="2214563" y="3182938"/>
          <p14:tracePt t="184955" x="2206625" y="3192463"/>
          <p14:tracePt t="184978" x="2197100" y="3200400"/>
          <p14:tracePt t="185251" x="2187575" y="3173413"/>
          <p14:tracePt t="185258" x="2179638" y="3127375"/>
          <p14:tracePt t="185265" x="2170113" y="3100388"/>
          <p14:tracePt t="185273" x="2151063" y="3054350"/>
          <p14:tracePt t="185281" x="2143125" y="3046413"/>
          <p14:tracePt t="185289" x="2133600" y="3017838"/>
          <p14:tracePt t="185297" x="2133600" y="3009900"/>
          <p14:tracePt t="185305" x="2133600" y="2982913"/>
          <p14:tracePt t="185313" x="2133600" y="2973388"/>
          <p14:tracePt t="185321" x="2133600" y="2963863"/>
          <p14:tracePt t="185329" x="2133600" y="2946400"/>
          <p14:tracePt t="185354" x="2133600" y="2936875"/>
          <p14:tracePt t="185361" x="2133600" y="2927350"/>
          <p14:tracePt t="185370" x="2133600" y="2917825"/>
          <p14:tracePt t="185386" x="2133600" y="2900363"/>
          <p14:tracePt t="185409" x="2133600" y="2890838"/>
          <p14:tracePt t="185417" x="2133600" y="2881313"/>
          <p14:tracePt t="185433" x="2133600" y="2863850"/>
          <p14:tracePt t="185457" x="2133600" y="2844800"/>
          <p14:tracePt t="185473" x="2151063" y="2817813"/>
          <p14:tracePt t="185481" x="2151063" y="2808288"/>
          <p14:tracePt t="185489" x="2160588" y="2790825"/>
          <p14:tracePt t="185497" x="2170113" y="2781300"/>
          <p14:tracePt t="185506" x="2170113" y="2771775"/>
          <p14:tracePt t="185514" x="2170113" y="2763838"/>
          <p14:tracePt t="185521" x="2187575" y="2754313"/>
          <p14:tracePt t="185529" x="2197100" y="2744788"/>
          <p14:tracePt t="185545" x="2197100" y="2735263"/>
          <p14:tracePt t="185657" x="2206625" y="2727325"/>
          <p14:tracePt t="185673" x="2206625" y="2717800"/>
          <p14:tracePt t="185827" x="2214563" y="2708275"/>
          <p14:tracePt t="185897" x="2224088" y="2717800"/>
          <p14:tracePt t="185905" x="2233613" y="2727325"/>
          <p14:tracePt t="185921" x="2233613" y="2744788"/>
          <p14:tracePt t="185929" x="2287588" y="2744788"/>
          <p14:tracePt t="185937" x="2406650" y="2771775"/>
          <p14:tracePt t="185945" x="2479675" y="2771775"/>
          <p14:tracePt t="185953" x="2552700" y="2771775"/>
          <p14:tracePt t="185961" x="2598738" y="2771775"/>
          <p14:tracePt t="185970" x="2652713" y="2771775"/>
          <p14:tracePt t="185986" x="2662238" y="2771775"/>
          <p14:tracePt t="185993" x="2679700" y="2771775"/>
          <p14:tracePt t="186089" x="2698750" y="2771775"/>
          <p14:tracePt t="186395" x="2698750" y="2781300"/>
          <p14:tracePt t="186404" x="2698750" y="2790825"/>
          <p14:tracePt t="186410" x="2698750" y="2827338"/>
          <p14:tracePt t="186419" x="2698750" y="2854325"/>
          <p14:tracePt t="186427" x="2698750" y="2863850"/>
          <p14:tracePt t="186437" x="2698750" y="2873375"/>
          <p14:tracePt t="186450" x="2698750" y="2900363"/>
          <p14:tracePt t="186456" x="2698750" y="2909888"/>
          <p14:tracePt t="186465" x="2698750" y="2917825"/>
          <p14:tracePt t="186481" x="2698750" y="2936875"/>
          <p14:tracePt t="186497" x="2698750" y="2946400"/>
          <p14:tracePt t="186513" x="2698750" y="2954338"/>
          <p14:tracePt t="186521" x="2698750" y="2973388"/>
          <p14:tracePt t="186538" x="2698750" y="2982913"/>
          <p14:tracePt t="186657" x="2698750" y="2990850"/>
          <p14:tracePt t="186665" x="2698750" y="3000375"/>
          <p14:tracePt t="186697" x="2698750" y="3017838"/>
          <p14:tracePt t="186705" x="2698750" y="3027363"/>
          <p14:tracePt t="186931" x="2698750" y="3036888"/>
          <p14:tracePt t="186961" x="2698750" y="3054350"/>
          <p14:tracePt t="186993" x="2698750" y="3063875"/>
          <p14:tracePt t="187570" x="2671763" y="3063875"/>
          <p14:tracePt t="187577" x="2652713" y="3073400"/>
          <p14:tracePt t="187586" x="2635250" y="3073400"/>
          <p14:tracePt t="187593" x="2625725" y="3073400"/>
          <p14:tracePt t="188467" x="2616200" y="3073400"/>
          <p14:tracePt t="188474" x="2616200" y="3063875"/>
          <p14:tracePt t="189044" x="2616200" y="3027363"/>
          <p14:tracePt t="189065" x="2625725" y="3000375"/>
          <p14:tracePt t="189081" x="2625725" y="2990850"/>
          <p14:tracePt t="189089" x="2625725" y="2982913"/>
          <p14:tracePt t="189097" x="2625725" y="2973388"/>
          <p14:tracePt t="189106" x="2625725" y="2954338"/>
          <p14:tracePt t="189113" x="2635250" y="2936875"/>
          <p14:tracePt t="189129" x="2671763" y="2917825"/>
          <p14:tracePt t="189137" x="2671763" y="2909888"/>
          <p14:tracePt t="189145" x="2679700" y="2890838"/>
          <p14:tracePt t="189153" x="2698750" y="2881313"/>
          <p14:tracePt t="189162" x="2708275" y="2854325"/>
          <p14:tracePt t="189171" x="2716213" y="2844800"/>
          <p14:tracePt t="189178" x="2716213" y="2836863"/>
          <p14:tracePt t="189187" x="2725738" y="2808288"/>
          <p14:tracePt t="189203" x="2735263" y="2790825"/>
          <p14:tracePt t="189233" x="2744788" y="2781300"/>
          <p14:tracePt t="189595" x="2716213" y="2781300"/>
          <p14:tracePt t="189605" x="2698750" y="2781300"/>
          <p14:tracePt t="189611" x="2662238" y="2781300"/>
          <p14:tracePt t="189625" x="2652713" y="2790825"/>
          <p14:tracePt t="189689" x="2635250" y="2800350"/>
          <p14:tracePt t="189697" x="2562225" y="2808288"/>
          <p14:tracePt t="189704" x="2489200" y="2827338"/>
          <p14:tracePt t="189713" x="2470150" y="2827338"/>
          <p14:tracePt t="189721" x="2425700" y="2836863"/>
          <p14:tracePt t="189729" x="2360613" y="2863850"/>
          <p14:tracePt t="189737" x="2333625" y="2873375"/>
          <p14:tracePt t="189746" x="2316163" y="2881313"/>
          <p14:tracePt t="189753" x="2260600" y="2917825"/>
          <p14:tracePt t="189763" x="2243138" y="2927350"/>
          <p14:tracePt t="189769" x="2206625" y="2936875"/>
          <p14:tracePt t="189777" x="2179638" y="2936875"/>
          <p14:tracePt t="189785" x="2160588" y="2946400"/>
          <p14:tracePt t="189793" x="2151063" y="2946400"/>
          <p14:tracePt t="189801" x="2133600" y="2963863"/>
          <p14:tracePt t="189809" x="2106613" y="2963863"/>
          <p14:tracePt t="189817" x="2078038" y="2963863"/>
          <p14:tracePt t="189825" x="2060575" y="2973388"/>
          <p14:tracePt t="189833" x="2014538" y="2973388"/>
          <p14:tracePt t="189841" x="1960563" y="2982913"/>
          <p14:tracePt t="189849" x="1924050" y="2982913"/>
          <p14:tracePt t="189857" x="1851025" y="2990850"/>
          <p14:tracePt t="189864" x="1787525" y="3036888"/>
          <p14:tracePt t="189873" x="1722438" y="3046413"/>
          <p14:tracePt t="189881" x="1668463" y="3054350"/>
          <p14:tracePt t="189906" x="1541463" y="3090863"/>
          <p14:tracePt t="189913" x="1504950" y="3100388"/>
          <p14:tracePt t="189921" x="1495425" y="3100388"/>
          <p14:tracePt t="189937" x="1458913" y="3109913"/>
          <p14:tracePt t="189969" x="1439863" y="3127375"/>
          <p14:tracePt t="189993" x="1431925" y="3127375"/>
          <p14:tracePt t="190009" x="1422400" y="3136900"/>
          <p14:tracePt t="190025" x="1412875" y="3136900"/>
          <p14:tracePt t="190033" x="1403350" y="3136900"/>
          <p14:tracePt t="190041" x="1395413" y="3146425"/>
          <p14:tracePt t="190113" x="1385888" y="3146425"/>
          <p14:tracePt t="190121" x="1358900" y="3173413"/>
          <p14:tracePt t="190129" x="1285875" y="3228975"/>
          <p14:tracePt t="190137" x="1258888" y="3255963"/>
          <p14:tracePt t="190145" x="1239838" y="3282950"/>
          <p14:tracePt t="190155" x="1212850" y="3338513"/>
          <p14:tracePt t="190160" x="1203325" y="3346450"/>
          <p14:tracePt t="190169" x="1203325" y="3355975"/>
          <p14:tracePt t="190176" x="1193800" y="3355975"/>
          <p14:tracePt t="190185" x="1166813" y="3375025"/>
          <p14:tracePt t="190193" x="1157288" y="3392488"/>
          <p14:tracePt t="190209" x="1157288" y="3402013"/>
          <p14:tracePt t="190217" x="1149350" y="3429000"/>
          <p14:tracePt t="190266" x="1149350" y="3438525"/>
          <p14:tracePt t="190273" x="1149350" y="3465513"/>
          <p14:tracePt t="190281" x="1149350" y="3492500"/>
          <p14:tracePt t="190289" x="1149350" y="3519488"/>
          <p14:tracePt t="190297" x="1149350" y="3529013"/>
          <p14:tracePt t="190305" x="1149350" y="3556000"/>
          <p14:tracePt t="190313" x="1149350" y="3575050"/>
          <p14:tracePt t="190321" x="1149350" y="3584575"/>
          <p14:tracePt t="190329" x="1149350" y="3602038"/>
          <p14:tracePt t="190393" x="1149350" y="3611563"/>
          <p14:tracePt t="193074" x="1157288" y="3611563"/>
          <p14:tracePt t="193733" x="1176338" y="3611563"/>
          <p14:tracePt t="193738" x="1276350" y="3602038"/>
          <p14:tracePt t="193746" x="1330325" y="3602038"/>
          <p14:tracePt t="193753" x="1376363" y="3592513"/>
          <p14:tracePt t="193762" x="1403350" y="3592513"/>
          <p14:tracePt t="193769" x="1431925" y="3592513"/>
          <p14:tracePt t="194217" x="1422400" y="3592513"/>
          <p14:tracePt t="194225" x="1422400" y="3602038"/>
          <p14:tracePt t="194233" x="1412875" y="3611563"/>
          <p14:tracePt t="194241" x="1403350" y="3611563"/>
          <p14:tracePt t="194257" x="1385888" y="3621088"/>
          <p14:tracePt t="194264" x="1366838" y="3657600"/>
          <p14:tracePt t="194273" x="1349375" y="3675063"/>
          <p14:tracePt t="194281" x="1312863" y="3694113"/>
          <p14:tracePt t="194289" x="1293813" y="3711575"/>
          <p14:tracePt t="194297" x="1266825" y="3748088"/>
          <p14:tracePt t="194305" x="1258888" y="3757613"/>
          <p14:tracePt t="194313" x="1239838" y="3757613"/>
          <p14:tracePt t="194321" x="1230313" y="3767138"/>
          <p14:tracePt t="194329" x="1212850" y="3784600"/>
          <p14:tracePt t="194410" x="1203325" y="3803650"/>
          <p14:tracePt t="194418" x="1193800" y="3821113"/>
          <p14:tracePt t="194425" x="1193800" y="3830638"/>
          <p14:tracePt t="194433" x="1185863" y="3840163"/>
          <p14:tracePt t="194906" x="1185863" y="3848100"/>
          <p14:tracePt t="194915" x="1193800" y="3840163"/>
          <p14:tracePt t="194922" x="1203325" y="3840163"/>
          <p14:tracePt t="196097" x="1212850" y="3840163"/>
          <p14:tracePt t="196130" x="1222375" y="3830638"/>
          <p14:tracePt t="196139" x="1230313" y="3821113"/>
          <p14:tracePt t="196146" x="1239838" y="3821113"/>
          <p14:tracePt t="196225" x="1239838" y="3830638"/>
          <p14:tracePt t="196233" x="1239838" y="3840163"/>
          <p14:tracePt t="196249" x="1239838" y="3848100"/>
          <p14:tracePt t="196881" x="1266825" y="3840163"/>
          <p14:tracePt t="196905" x="1266825" y="3830638"/>
          <p14:tracePt t="200649" x="1266825" y="3840163"/>
          <p14:tracePt t="200656" x="1249363" y="3848100"/>
          <p14:tracePt t="200681" x="1239838" y="3848100"/>
          <p14:tracePt t="200706" x="1230313" y="3857625"/>
          <p14:tracePt t="200723" x="1212850" y="3875088"/>
          <p14:tracePt t="200811" x="1212850" y="3867150"/>
          <p14:tracePt t="200820" x="1212850" y="3840163"/>
          <p14:tracePt t="200826" x="1212850" y="3821113"/>
          <p14:tracePt t="200835" x="1212850" y="3794125"/>
          <p14:tracePt t="200842" x="1212850" y="3775075"/>
          <p14:tracePt t="200850" x="1212850" y="3748088"/>
          <p14:tracePt t="200858" x="1212850" y="3730625"/>
          <p14:tracePt t="200866" x="1212850" y="3711575"/>
          <p14:tracePt t="200874" x="1212850" y="3694113"/>
          <p14:tracePt t="200880" x="1212850" y="3675063"/>
          <p14:tracePt t="200905" x="1212850" y="3602038"/>
          <p14:tracePt t="200913" x="1212850" y="3592513"/>
          <p14:tracePt t="200921" x="1212850" y="3575050"/>
          <p14:tracePt t="200929" x="1212850" y="3565525"/>
          <p14:tracePt t="200937" x="1212850" y="3556000"/>
          <p14:tracePt t="201523" x="1212850" y="3565525"/>
          <p14:tracePt t="201617" x="1212850" y="3592513"/>
          <p14:tracePt t="201624" x="1203325" y="3602038"/>
          <p14:tracePt t="201633" x="1193800" y="3629025"/>
          <p14:tracePt t="201641" x="1193800" y="3638550"/>
          <p14:tracePt t="201656" x="1185863" y="3657600"/>
          <p14:tracePt t="201665" x="1185863" y="3665538"/>
          <p14:tracePt t="201673" x="1185863" y="3675063"/>
          <p14:tracePt t="201688" x="1185863" y="3684588"/>
          <p14:tracePt t="201697" x="1185863" y="3694113"/>
          <p14:tracePt t="201713" x="1176338" y="3721100"/>
          <p14:tracePt t="201785" x="1176338" y="3730625"/>
          <p14:tracePt t="202097" x="1193800" y="3730625"/>
          <p14:tracePt t="202104" x="1212850" y="3730625"/>
          <p14:tracePt t="202113" x="1258888" y="3730625"/>
          <p14:tracePt t="202121" x="1293813" y="3730625"/>
          <p14:tracePt t="202137" x="1322388" y="3730625"/>
          <p14:tracePt t="202145" x="1339850" y="3730625"/>
          <p14:tracePt t="202153" x="1349375" y="3730625"/>
          <p14:tracePt t="202161" x="1358900" y="3730625"/>
          <p14:tracePt t="202177" x="1366838" y="3730625"/>
          <p14:tracePt t="202194" x="1385888" y="3730625"/>
          <p14:tracePt t="207308" x="1395413" y="3730625"/>
          <p14:tracePt t="208218" x="1395413" y="3721100"/>
          <p14:tracePt t="208226" x="1403350" y="3711575"/>
          <p14:tracePt t="208235" x="1412875" y="3702050"/>
          <p14:tracePt t="208284" x="1412875" y="3694113"/>
          <p14:tracePt t="208497" x="1412875" y="3675063"/>
          <p14:tracePt t="208506" x="1412875" y="3648075"/>
          <p14:tracePt t="208979" x="1412875" y="3638550"/>
          <p14:tracePt t="209003" x="1422400" y="3629025"/>
          <p14:tracePt t="209649" x="1431925" y="3629025"/>
          <p14:tracePt t="209658" x="1431925" y="3575050"/>
          <p14:tracePt t="209667" x="1431925" y="3482975"/>
          <p14:tracePt t="209674" x="1439863" y="3429000"/>
          <p14:tracePt t="209683" x="1449388" y="3392488"/>
          <p14:tracePt t="209689" x="1485900" y="3309938"/>
          <p14:tracePt t="209697" x="1504950" y="3228975"/>
          <p14:tracePt t="209706" x="1512888" y="3192463"/>
          <p14:tracePt t="209712" x="1522413" y="3109913"/>
          <p14:tracePt t="209729" x="1522413" y="3100388"/>
          <p14:tracePt t="209737" x="1522413" y="3082925"/>
          <p14:tracePt t="209746" x="1522413" y="3073400"/>
          <p14:tracePt t="209931" x="1541463" y="3054350"/>
          <p14:tracePt t="209939" x="1541463" y="3027363"/>
          <p14:tracePt t="209947" x="1541463" y="3017838"/>
          <p14:tracePt t="209955" x="1541463" y="2990850"/>
          <p14:tracePt t="209961" x="1541463" y="2982913"/>
          <p14:tracePt t="209969" x="1531938" y="2954338"/>
          <p14:tracePt t="209979" x="1531938" y="2936875"/>
          <p14:tracePt t="209984" x="1522413" y="2936875"/>
          <p14:tracePt t="210147" x="1522413" y="2927350"/>
          <p14:tracePt t="210154" x="1522413" y="2890838"/>
          <p14:tracePt t="210162" x="1522413" y="2863850"/>
          <p14:tracePt t="210170" x="1522413" y="2844800"/>
          <p14:tracePt t="210178" x="1522413" y="2808288"/>
          <p14:tracePt t="210186" x="1522413" y="2781300"/>
          <p14:tracePt t="210194" x="1522413" y="2744788"/>
          <p14:tracePt t="210204" x="1476375" y="2681288"/>
          <p14:tracePt t="210210" x="1476375" y="2671763"/>
          <p14:tracePt t="210219" x="1476375" y="2644775"/>
          <p14:tracePt t="210225" x="1468438" y="2625725"/>
          <p14:tracePt t="210241" x="1449388" y="2608263"/>
          <p14:tracePt t="210547" x="1449388" y="2598738"/>
          <p14:tracePt t="210555" x="1449388" y="2589213"/>
          <p14:tracePt t="210563" x="1449388" y="2554288"/>
          <p14:tracePt t="210570" x="1449388" y="2535238"/>
          <p14:tracePt t="210578" x="1449388" y="2508250"/>
          <p14:tracePt t="210585" x="1458913" y="2489200"/>
          <p14:tracePt t="210593" x="1458913" y="2462213"/>
          <p14:tracePt t="210601" x="1468438" y="2444750"/>
          <p14:tracePt t="210609" x="1485900" y="2408238"/>
          <p14:tracePt t="210625" x="1495425" y="2389188"/>
          <p14:tracePt t="210633" x="1504950" y="2371725"/>
          <p14:tracePt t="211217" x="1504950" y="2362200"/>
          <p14:tracePt t="211224" x="1495425" y="2343150"/>
          <p14:tracePt t="211233" x="1449388" y="2306638"/>
          <p14:tracePt t="211241" x="1376363" y="2252663"/>
          <p14:tracePt t="211250" x="1349375" y="2225675"/>
          <p14:tracePt t="211257" x="1285875" y="2170113"/>
          <p14:tracePt t="211265" x="1266825" y="2152650"/>
          <p14:tracePt t="211273" x="1230313" y="2116138"/>
          <p14:tracePt t="211281" x="1193800" y="2052638"/>
          <p14:tracePt t="211289" x="1185863" y="2033588"/>
          <p14:tracePt t="211297" x="1176338" y="2006600"/>
          <p14:tracePt t="211305" x="1166813" y="1979613"/>
          <p14:tracePt t="211314" x="1157288" y="1970088"/>
          <p14:tracePt t="211321" x="1149350" y="1960563"/>
          <p14:tracePt t="211328" x="1139825" y="1943100"/>
          <p14:tracePt t="211337" x="1130300" y="1924050"/>
          <p14:tracePt t="211345" x="1130300" y="1914525"/>
          <p14:tracePt t="211353" x="1112838" y="1878013"/>
          <p14:tracePt t="211369" x="1103313" y="1851025"/>
          <p14:tracePt t="211377" x="1093788" y="1841500"/>
          <p14:tracePt t="211385" x="1093788" y="1833563"/>
          <p14:tracePt t="211393" x="1093788" y="1824038"/>
          <p14:tracePt t="211402" x="1093788" y="1797050"/>
          <p14:tracePt t="211409" x="1084263" y="1787525"/>
          <p14:tracePt t="211425" x="1084263" y="1760538"/>
          <p14:tracePt t="211434" x="1084263" y="1751013"/>
          <p14:tracePt t="211440" x="1084263" y="1714500"/>
          <p14:tracePt t="211450" x="1084263" y="1697038"/>
          <p14:tracePt t="211457" x="1084263" y="1677988"/>
          <p14:tracePt t="211465" x="1084263" y="1651000"/>
          <p14:tracePt t="211473" x="1084263" y="1595438"/>
          <p14:tracePt t="211481" x="1103313" y="1568450"/>
          <p14:tracePt t="211489" x="1120775" y="1514475"/>
          <p14:tracePt t="211498" x="1139825" y="1485900"/>
          <p14:tracePt t="211505" x="1157288" y="1441450"/>
          <p14:tracePt t="211514" x="1176338" y="1422400"/>
          <p14:tracePt t="211520" x="1193800" y="1395413"/>
          <p14:tracePt t="211529" x="1193800" y="1385888"/>
          <p14:tracePt t="211536" x="1203325" y="1376363"/>
          <p14:tracePt t="211545" x="1222375" y="1358900"/>
          <p14:tracePt t="211553" x="1230313" y="1339850"/>
          <p14:tracePt t="211569" x="1239838" y="1331913"/>
          <p14:tracePt t="211577" x="1258888" y="1312863"/>
          <p14:tracePt t="211593" x="1266825" y="1303338"/>
          <p14:tracePt t="211602" x="1285875" y="1303338"/>
          <p14:tracePt t="211609" x="1303338" y="1295400"/>
          <p14:tracePt t="211617" x="1322388" y="1295400"/>
          <p14:tracePt t="211625" x="1349375" y="1285875"/>
          <p14:tracePt t="211633" x="1403350" y="1285875"/>
          <p14:tracePt t="211640" x="1449388" y="1268413"/>
          <p14:tracePt t="211649" x="1485900" y="1268413"/>
          <p14:tracePt t="211657" x="1504950" y="1268413"/>
          <p14:tracePt t="211664" x="1549400" y="1258888"/>
          <p14:tracePt t="211673" x="1558925" y="1258888"/>
          <p14:tracePt t="211680" x="1568450" y="1258888"/>
          <p14:tracePt t="211688" x="1576388" y="1258888"/>
          <p14:tracePt t="211705" x="1585913" y="1258888"/>
          <p14:tracePt t="212005" x="1549400" y="1258888"/>
          <p14:tracePt t="212014" x="1504950" y="1276350"/>
          <p14:tracePt t="212019" x="1439863" y="1312863"/>
          <p14:tracePt t="212028" x="1412875" y="1339850"/>
          <p14:tracePt t="212034" x="1349375" y="1349375"/>
          <p14:tracePt t="212042" x="1322388" y="1368425"/>
          <p14:tracePt t="212049" x="1266825" y="1395413"/>
          <p14:tracePt t="212057" x="1258888" y="1395413"/>
          <p14:tracePt t="212065" x="1230313" y="1404938"/>
          <p14:tracePt t="212073" x="1222375" y="1412875"/>
          <p14:tracePt t="212081" x="1212850" y="1422400"/>
          <p14:tracePt t="212097" x="1193800" y="1431925"/>
          <p14:tracePt t="212122" x="1185863" y="1441450"/>
          <p14:tracePt t="212138" x="1176338" y="1449388"/>
          <p14:tracePt t="212147" x="1166813" y="1458913"/>
          <p14:tracePt t="212154" x="1157288" y="1468438"/>
          <p14:tracePt t="212171" x="1149350" y="1468438"/>
          <p14:tracePt t="212186" x="1139825" y="1477963"/>
          <p14:tracePt t="212218" x="1120775" y="1485900"/>
          <p14:tracePt t="212257" x="1112838" y="1495425"/>
          <p14:tracePt t="212264" x="1093788" y="1522413"/>
          <p14:tracePt t="212273" x="1084263" y="1550988"/>
          <p14:tracePt t="212281" x="1084263" y="1558925"/>
          <p14:tracePt t="212289" x="1076325" y="1587500"/>
          <p14:tracePt t="212297" x="1076325" y="1604963"/>
          <p14:tracePt t="212305" x="1057275" y="1651000"/>
          <p14:tracePt t="212313" x="1047750" y="1660525"/>
          <p14:tracePt t="212321" x="1047750" y="1687513"/>
          <p14:tracePt t="212329" x="1047750" y="1697038"/>
          <p14:tracePt t="212337" x="1047750" y="1731963"/>
          <p14:tracePt t="212345" x="1047750" y="1741488"/>
          <p14:tracePt t="212361" x="1047750" y="1760538"/>
          <p14:tracePt t="212369" x="1047750" y="1768475"/>
          <p14:tracePt t="212377" x="1047750" y="1778000"/>
          <p14:tracePt t="212385" x="1047750" y="1787525"/>
          <p14:tracePt t="212393" x="1047750" y="1804988"/>
          <p14:tracePt t="212401" x="1047750" y="1814513"/>
          <p14:tracePt t="212408" x="1047750" y="1851025"/>
          <p14:tracePt t="212419" x="1047750" y="1870075"/>
          <p14:tracePt t="212424" x="1057275" y="1897063"/>
          <p14:tracePt t="212434" x="1066800" y="1924050"/>
          <p14:tracePt t="212441" x="1093788" y="1987550"/>
          <p14:tracePt t="212450" x="1112838" y="2016125"/>
          <p14:tracePt t="212457" x="1149350" y="2060575"/>
          <p14:tracePt t="212466" x="1157288" y="2089150"/>
          <p14:tracePt t="212473" x="1166813" y="2143125"/>
          <p14:tracePt t="212481" x="1203325" y="2197100"/>
          <p14:tracePt t="212489" x="1222375" y="2225675"/>
          <p14:tracePt t="212497" x="1230313" y="2243138"/>
          <p14:tracePt t="212506" x="1266825" y="2270125"/>
          <p14:tracePt t="212514" x="1285875" y="2306638"/>
          <p14:tracePt t="212529" x="1303338" y="2306638"/>
          <p14:tracePt t="212537" x="1322388" y="2316163"/>
          <p14:tracePt t="212577" x="1330325" y="2316163"/>
          <p14:tracePt t="212586" x="1358900" y="2316163"/>
          <p14:tracePt t="212594" x="1395413" y="2316163"/>
          <p14:tracePt t="212601" x="1412875" y="2316163"/>
          <p14:tracePt t="212608" x="1439863" y="2316163"/>
          <p14:tracePt t="212617" x="1449388" y="2316163"/>
          <p14:tracePt t="212625" x="1476375" y="2316163"/>
          <p14:tracePt t="213466" x="1431925" y="2352675"/>
          <p14:tracePt t="213474" x="1349375" y="2362200"/>
          <p14:tracePt t="213484" x="1258888" y="2379663"/>
          <p14:tracePt t="213489" x="1230313" y="2398713"/>
          <p14:tracePt t="213497" x="1176338" y="2398713"/>
          <p14:tracePt t="213505" x="1139825" y="2398713"/>
          <p14:tracePt t="213513" x="1120775" y="2408238"/>
          <p14:tracePt t="213641" x="1084263" y="2371725"/>
          <p14:tracePt t="213649" x="1047750" y="2270125"/>
          <p14:tracePt t="213657" x="1011238" y="2225675"/>
          <p14:tracePt t="213665" x="974725" y="2160588"/>
          <p14:tracePt t="213673" x="947738" y="2097088"/>
          <p14:tracePt t="213681" x="911225" y="2033588"/>
          <p14:tracePt t="213689" x="866775" y="1970088"/>
          <p14:tracePt t="213696" x="847725" y="1906588"/>
          <p14:tracePt t="213705" x="847725" y="1870075"/>
          <p14:tracePt t="213712" x="830263" y="1833563"/>
          <p14:tracePt t="213721" x="830263" y="1797050"/>
          <p14:tracePt t="213729" x="830263" y="1768475"/>
          <p14:tracePt t="213737" x="830263" y="1751013"/>
          <p14:tracePt t="213745" x="830263" y="1741488"/>
          <p14:tracePt t="213753" x="830263" y="1714500"/>
          <p14:tracePt t="213761" x="830263" y="1697038"/>
          <p14:tracePt t="213769" x="830263" y="1668463"/>
          <p14:tracePt t="213785" x="830263" y="1660525"/>
          <p14:tracePt t="213849" x="830263" y="1651000"/>
          <p14:tracePt t="213873" x="830263" y="1641475"/>
          <p14:tracePt t="213889" x="847725" y="1624013"/>
          <p14:tracePt t="213897" x="884238" y="1604963"/>
          <p14:tracePt t="213905" x="957263" y="1568450"/>
          <p14:tracePt t="213913" x="993775" y="1558925"/>
          <p14:tracePt t="213921" x="1057275" y="1531938"/>
          <p14:tracePt t="213929" x="1103313" y="1495425"/>
          <p14:tracePt t="213937" x="1185863" y="1468438"/>
          <p14:tracePt t="213945" x="1258888" y="1449388"/>
          <p14:tracePt t="213952" x="1339850" y="1431925"/>
          <p14:tracePt t="213961" x="1431925" y="1422400"/>
          <p14:tracePt t="213969" x="1449388" y="1412875"/>
          <p14:tracePt t="213977" x="1485900" y="1385888"/>
          <p14:tracePt t="213985" x="1504950" y="1376363"/>
          <p14:tracePt t="214114" x="1512888" y="1376363"/>
          <p14:tracePt t="214121" x="1541463" y="1376363"/>
          <p14:tracePt t="214130" x="1585913" y="1376363"/>
          <p14:tracePt t="214136" x="1604963" y="1376363"/>
          <p14:tracePt t="214146" x="1649413" y="1395413"/>
          <p14:tracePt t="214161" x="1668463" y="1395413"/>
          <p14:tracePt t="214169" x="1677988" y="1395413"/>
          <p14:tracePt t="214538" x="1668463" y="1395413"/>
          <p14:tracePt t="214546" x="1631950" y="1412875"/>
          <p14:tracePt t="214554" x="1585913" y="1431925"/>
          <p14:tracePt t="214562" x="1541463" y="1431925"/>
          <p14:tracePt t="214571" x="1531938" y="1431925"/>
          <p14:tracePt t="214602" x="1522413" y="1431925"/>
          <p14:tracePt t="214658" x="1504950" y="1441450"/>
          <p14:tracePt t="214665" x="1476375" y="1441450"/>
          <p14:tracePt t="214673" x="1412875" y="1449388"/>
          <p14:tracePt t="214681" x="1385888" y="1449388"/>
          <p14:tracePt t="214689" x="1358900" y="1458913"/>
          <p14:tracePt t="214697" x="1312863" y="1468438"/>
          <p14:tracePt t="214705" x="1312863" y="1477963"/>
          <p14:tracePt t="214713" x="1303338" y="1477963"/>
          <p14:tracePt t="214721" x="1293813" y="1485900"/>
          <p14:tracePt t="214753" x="1276350" y="1495425"/>
          <p14:tracePt t="214761" x="1249363" y="1504950"/>
          <p14:tracePt t="214769" x="1239838" y="1522413"/>
          <p14:tracePt t="214778" x="1212850" y="1541463"/>
          <p14:tracePt t="214785" x="1212850" y="1550988"/>
          <p14:tracePt t="214793" x="1193800" y="1568450"/>
          <p14:tracePt t="214801" x="1185863" y="1577975"/>
          <p14:tracePt t="214809" x="1176338" y="1604963"/>
          <p14:tracePt t="214817" x="1157288" y="1624013"/>
          <p14:tracePt t="214833" x="1149350" y="1631950"/>
          <p14:tracePt t="214898" x="1139825" y="1660525"/>
          <p14:tracePt t="214906" x="1139825" y="1677988"/>
          <p14:tracePt t="214914" x="1130300" y="1704975"/>
          <p14:tracePt t="214922" x="1130300" y="1751013"/>
          <p14:tracePt t="214930" x="1130300" y="1768475"/>
          <p14:tracePt t="214938" x="1130300" y="1814513"/>
          <p14:tracePt t="214945" x="1130300" y="1851025"/>
          <p14:tracePt t="214953" x="1130300" y="1906588"/>
          <p14:tracePt t="214961" x="1130300" y="1924050"/>
          <p14:tracePt t="214969" x="1130300" y="1951038"/>
          <p14:tracePt t="214977" x="1130300" y="1960563"/>
          <p14:tracePt t="214985" x="1130300" y="1970088"/>
          <p14:tracePt t="215002" x="1130300" y="1987550"/>
          <p14:tracePt t="215034" x="1130300" y="1997075"/>
          <p14:tracePt t="215041" x="1130300" y="2006600"/>
          <p14:tracePt t="215050" x="1149350" y="2016125"/>
          <p14:tracePt t="215057" x="1166813" y="2024063"/>
          <p14:tracePt t="215065" x="1176338" y="2024063"/>
          <p14:tracePt t="215073" x="1222375" y="2060575"/>
          <p14:tracePt t="215081" x="1258888" y="2079625"/>
          <p14:tracePt t="215089" x="1285875" y="2097088"/>
          <p14:tracePt t="215098" x="1303338" y="2116138"/>
          <p14:tracePt t="215105" x="1322388" y="2125663"/>
          <p14:tracePt t="215114" x="1358900" y="2152650"/>
          <p14:tracePt t="215129" x="1366838" y="2152650"/>
          <p14:tracePt t="215193" x="1376363" y="2152650"/>
          <p14:tracePt t="215202" x="1385888" y="2160588"/>
          <p14:tracePt t="215219" x="1403350" y="2170113"/>
          <p14:tracePt t="215226" x="1431925" y="2170113"/>
          <p14:tracePt t="215237" x="1485900" y="2170113"/>
          <p14:tracePt t="215240" x="1522413" y="2197100"/>
          <p14:tracePt t="215250" x="1549400" y="2197100"/>
          <p14:tracePt t="215257" x="1558925" y="2197100"/>
          <p14:tracePt t="215265" x="1576388" y="2197100"/>
          <p14:tracePt t="215961" x="1604963" y="2160588"/>
          <p14:tracePt t="216057" x="1604963" y="2206625"/>
          <p14:tracePt t="216065" x="1604963" y="2216150"/>
          <p14:tracePt t="216074" x="1604963" y="2233613"/>
          <p14:tracePt t="216531" x="1585913" y="2252663"/>
          <p14:tracePt t="216538" x="1576388" y="2262188"/>
          <p14:tracePt t="216547" x="1549400" y="2270125"/>
          <p14:tracePt t="216554" x="1531938" y="2289175"/>
          <p14:tracePt t="216562" x="1504950" y="2298700"/>
          <p14:tracePt t="216570" x="1495425" y="2306638"/>
          <p14:tracePt t="216577" x="1468438" y="2325688"/>
          <p14:tracePt t="216585" x="1422400" y="2352675"/>
          <p14:tracePt t="216593" x="1403350" y="2362200"/>
          <p14:tracePt t="216602" x="1385888" y="2379663"/>
          <p14:tracePt t="216609" x="1376363" y="2389188"/>
          <p14:tracePt t="216618" x="1366838" y="2389188"/>
          <p14:tracePt t="216625" x="1349375" y="2398713"/>
          <p14:tracePt t="216841" x="1339850" y="2398713"/>
          <p14:tracePt t="216849" x="1330325" y="2408238"/>
          <p14:tracePt t="216857" x="1330325" y="2416175"/>
          <p14:tracePt t="216865" x="1322388" y="2416175"/>
          <p14:tracePt t="216873" x="1312863" y="2425700"/>
          <p14:tracePt t="216905" x="1303338" y="2425700"/>
          <p14:tracePt t="216913" x="1276350" y="2435225"/>
          <p14:tracePt t="216929" x="1266825" y="2435225"/>
          <p14:tracePt t="216938" x="1258888" y="2444750"/>
          <p14:tracePt t="216945" x="1249363" y="2444750"/>
          <p14:tracePt t="216953" x="1222375" y="2462213"/>
          <p14:tracePt t="217275" x="1258888" y="2462213"/>
          <p14:tracePt t="217283" x="1330325" y="2462213"/>
          <p14:tracePt t="217291" x="1385888" y="2462213"/>
          <p14:tracePt t="217297" x="1412875" y="2452688"/>
          <p14:tracePt t="217306" x="1431925" y="2452688"/>
          <p14:tracePt t="217401" x="1439863" y="2452688"/>
          <p14:tracePt t="217441" x="1449388" y="2452688"/>
          <p14:tracePt t="217449" x="1476375" y="2452688"/>
          <p14:tracePt t="217457" x="1495425" y="2444750"/>
          <p14:tracePt t="217465" x="1504950" y="2444750"/>
          <p14:tracePt t="217473" x="1512888" y="2444750"/>
          <p14:tracePt t="217481" x="1522413" y="2444750"/>
          <p14:tracePt t="218577" x="1476375" y="2462213"/>
          <p14:tracePt t="218585" x="1468438" y="2471738"/>
          <p14:tracePt t="218593" x="1449388" y="2481263"/>
          <p14:tracePt t="218601" x="1439863" y="2489200"/>
          <p14:tracePt t="218609" x="1431925" y="2489200"/>
          <p14:tracePt t="218617" x="1431925" y="2498725"/>
          <p14:tracePt t="218731" x="1422400" y="2508250"/>
          <p14:tracePt t="218737" x="1412875" y="2544763"/>
          <p14:tracePt t="218745" x="1403350" y="2554288"/>
          <p14:tracePt t="218752" x="1395413" y="2562225"/>
          <p14:tracePt t="218768" x="1385888" y="2581275"/>
          <p14:tracePt t="219075" x="1403350" y="2589213"/>
          <p14:tracePt t="219083" x="1476375" y="2589213"/>
          <p14:tracePt t="219089" x="1541463" y="2571750"/>
          <p14:tracePt t="219097" x="1576388" y="2571750"/>
          <p14:tracePt t="219105" x="1585913" y="2562225"/>
          <p14:tracePt t="219113" x="1604963" y="2562225"/>
          <p14:tracePt t="219209" x="1612900" y="2562225"/>
          <p14:tracePt t="219491" x="1612900" y="2525713"/>
          <p14:tracePt t="219497" x="1612900" y="2489200"/>
          <p14:tracePt t="219505" x="1585913" y="2444750"/>
          <p14:tracePt t="219513" x="1568450" y="2398713"/>
          <p14:tracePt t="219521" x="1549400" y="2343150"/>
          <p14:tracePt t="219529" x="1541463" y="2279650"/>
          <p14:tracePt t="219537" x="1531938" y="2206625"/>
          <p14:tracePt t="219545" x="1531938" y="2143125"/>
          <p14:tracePt t="219553" x="1531938" y="2089150"/>
          <p14:tracePt t="219561" x="1531938" y="2033588"/>
          <p14:tracePt t="219569" x="1531938" y="1997075"/>
          <p14:tracePt t="219577" x="1531938" y="1943100"/>
          <p14:tracePt t="219585" x="1531938" y="1878013"/>
          <p14:tracePt t="219593" x="1531938" y="1824038"/>
          <p14:tracePt t="219601" x="1531938" y="1768475"/>
          <p14:tracePt t="219609" x="1531938" y="1741488"/>
          <p14:tracePt t="219617" x="1531938" y="1697038"/>
          <p14:tracePt t="219625" x="1541463" y="1660525"/>
          <p14:tracePt t="219632" x="1549400" y="1651000"/>
          <p14:tracePt t="219641" x="1549400" y="1641475"/>
          <p14:tracePt t="219650" x="1549400" y="1624013"/>
          <p14:tracePt t="219913" x="1549400" y="1614488"/>
          <p14:tracePt t="220385" x="1558925" y="1604963"/>
          <p14:tracePt t="220425" x="1568450" y="1604963"/>
          <p14:tracePt t="220433" x="1622425" y="1604963"/>
          <p14:tracePt t="220441" x="1722438" y="1624013"/>
          <p14:tracePt t="220449" x="1795463" y="1631950"/>
          <p14:tracePt t="220457" x="1851025" y="1631950"/>
          <p14:tracePt t="220468" x="1895475" y="1641475"/>
          <p14:tracePt t="220474" x="1914525" y="1641475"/>
          <p14:tracePt t="222370" x="1924050" y="1677988"/>
          <p14:tracePt t="222376" x="1924050" y="1731963"/>
          <p14:tracePt t="222384" x="1914525" y="1860550"/>
          <p14:tracePt t="222394" x="1860550" y="1960563"/>
          <p14:tracePt t="222405" x="1787525" y="2079625"/>
          <p14:tracePt t="222410" x="1758950" y="2170113"/>
          <p14:tracePt t="222417" x="1704975" y="2270125"/>
          <p14:tracePt t="222424" x="1658938" y="2352675"/>
          <p14:tracePt t="222432" x="1631950" y="2444750"/>
          <p14:tracePt t="222440" x="1631950" y="2508250"/>
          <p14:tracePt t="222450" x="1604963" y="2617788"/>
          <p14:tracePt t="222457" x="1604963" y="2690813"/>
          <p14:tracePt t="222468" x="1595438" y="2754313"/>
          <p14:tracePt t="222472" x="1595438" y="2827338"/>
          <p14:tracePt t="222481" x="1585913" y="2844800"/>
          <p14:tracePt t="222489" x="1576388" y="2881313"/>
          <p14:tracePt t="222497" x="1576388" y="2900363"/>
          <p14:tracePt t="222505" x="1576388" y="2954338"/>
          <p14:tracePt t="222513" x="1549400" y="3000375"/>
          <p14:tracePt t="222521" x="1549400" y="3054350"/>
          <p14:tracePt t="222529" x="1541463" y="3136900"/>
          <p14:tracePt t="222537" x="1541463" y="3173413"/>
          <p14:tracePt t="222545" x="1541463" y="3228975"/>
          <p14:tracePt t="222553" x="1541463" y="3265488"/>
          <p14:tracePt t="222561" x="1541463" y="3302000"/>
          <p14:tracePt t="222569" x="1531938" y="3328988"/>
          <p14:tracePt t="222577" x="1531938" y="3346450"/>
          <p14:tracePt t="222585" x="1531938" y="3392488"/>
          <p14:tracePt t="222593" x="1531938" y="3419475"/>
          <p14:tracePt t="222601" x="1531938" y="3438525"/>
          <p14:tracePt t="222609" x="1531938" y="3455988"/>
          <p14:tracePt t="222617" x="1531938" y="3482975"/>
          <p14:tracePt t="222625" x="1541463" y="3502025"/>
          <p14:tracePt t="222633" x="1549400" y="3529013"/>
          <p14:tracePt t="222641" x="1558925" y="3548063"/>
          <p14:tracePt t="222649" x="1558925" y="3584575"/>
          <p14:tracePt t="222656" x="1568450" y="3602038"/>
          <p14:tracePt t="222666" x="1585913" y="3638550"/>
          <p14:tracePt t="222672" x="1595438" y="3648075"/>
          <p14:tracePt t="222680" x="1604963" y="3665538"/>
          <p14:tracePt t="222689" x="1612900" y="3684588"/>
          <p14:tracePt t="222697" x="1622425" y="3694113"/>
          <p14:tracePt t="222713" x="1631950" y="3702050"/>
          <p14:tracePt t="225273" x="1631950" y="3694113"/>
          <p14:tracePt t="225297" x="1631950" y="3675063"/>
          <p14:tracePt t="225305" x="1631950" y="3665538"/>
          <p14:tracePt t="225428" x="1631950" y="3675063"/>
          <p14:tracePt t="227649" x="1631950" y="3665538"/>
          <p14:tracePt t="227706" x="1649413" y="3657600"/>
          <p14:tracePt t="227715" x="1658938" y="3629025"/>
          <p14:tracePt t="227733" x="1677988" y="3611563"/>
          <p14:tracePt t="228995" x="1677988" y="3638550"/>
          <p14:tracePt t="229002" x="1677988" y="3675063"/>
          <p14:tracePt t="229010" x="1677988" y="3694113"/>
          <p14:tracePt t="229026" x="1677988" y="3711575"/>
          <p14:tracePt t="229033" x="1677988" y="3721100"/>
          <p14:tracePt t="229065" x="1677988" y="3730625"/>
          <p14:tracePt t="229130" x="1677988" y="3738563"/>
          <p14:tracePt t="229140" x="1677988" y="3757613"/>
          <p14:tracePt t="229162" x="1677988" y="3775075"/>
          <p14:tracePt t="229171" x="1677988" y="3784600"/>
          <p14:tracePt t="229177" x="1677988" y="3803650"/>
          <p14:tracePt t="229193" x="1677988" y="3821113"/>
          <p14:tracePt t="229202" x="1685925" y="3857625"/>
          <p14:tracePt t="229219" x="1685925" y="3867150"/>
          <p14:tracePt t="229232" x="1685925" y="3884613"/>
          <p14:tracePt t="229249" x="1685925" y="3894138"/>
          <p14:tracePt t="229265" x="1685925" y="3903663"/>
          <p14:tracePt t="229322" x="1685925" y="3911600"/>
          <p14:tracePt t="230906" x="1695450" y="3921125"/>
          <p14:tracePt t="231500" x="1741488" y="3921125"/>
          <p14:tracePt t="231505" x="1758950" y="3921125"/>
          <p14:tracePt t="231513" x="1768475" y="3921125"/>
          <p14:tracePt t="232057" x="1714500" y="3921125"/>
          <p14:tracePt t="232065" x="1622425" y="3921125"/>
          <p14:tracePt t="232074" x="1549400" y="3921125"/>
          <p14:tracePt t="232082" x="1504950" y="3921125"/>
          <p14:tracePt t="232088" x="1476375" y="3921125"/>
          <p14:tracePt t="232097" x="1431925" y="3921125"/>
          <p14:tracePt t="232105" x="1403350" y="3921125"/>
          <p14:tracePt t="232113" x="1385888" y="3921125"/>
          <p14:tracePt t="232122" x="1349375" y="3921125"/>
          <p14:tracePt t="232129" x="1293813" y="3921125"/>
          <p14:tracePt t="232137" x="1276350" y="3921125"/>
          <p14:tracePt t="232145" x="1222375" y="3921125"/>
          <p14:tracePt t="232153" x="1193800" y="3921125"/>
          <p14:tracePt t="232161" x="1185863" y="3921125"/>
          <p14:tracePt t="232169" x="1176338" y="3921125"/>
          <p14:tracePt t="232184" x="1157288" y="3921125"/>
          <p14:tracePt t="232193" x="1149350" y="3911600"/>
          <p14:tracePt t="232201" x="1149350" y="3903663"/>
          <p14:tracePt t="232208" x="1139825" y="3894138"/>
          <p14:tracePt t="232220" x="1139825" y="3884613"/>
          <p14:tracePt t="232234" x="1139825" y="3867150"/>
          <p14:tracePt t="232396" x="1130300" y="3848100"/>
          <p14:tracePt t="232402" x="1103313" y="3811588"/>
          <p14:tracePt t="232411" x="1084263" y="3794125"/>
          <p14:tracePt t="232419" x="1057275" y="3748088"/>
          <p14:tracePt t="232426" x="1047750" y="3738563"/>
          <p14:tracePt t="232435" x="1039813" y="3730625"/>
          <p14:tracePt t="232442" x="1039813" y="3721100"/>
          <p14:tracePt t="232449" x="1020763" y="3702050"/>
          <p14:tracePt t="232457" x="1011238" y="3694113"/>
          <p14:tracePt t="232473" x="1003300" y="3684588"/>
          <p14:tracePt t="232483" x="993775" y="3665538"/>
          <p14:tracePt t="232521" x="984250" y="3657600"/>
          <p14:tracePt t="232529" x="974725" y="3629025"/>
          <p14:tracePt t="232537" x="966788" y="3629025"/>
          <p14:tracePt t="232545" x="957263" y="3611563"/>
          <p14:tracePt t="232553" x="930275" y="3584575"/>
          <p14:tracePt t="232569" x="920750" y="3575050"/>
          <p14:tracePt t="232577" x="903288" y="3548063"/>
          <p14:tracePt t="232985" x="1020763" y="3529013"/>
          <p14:tracePt t="232993" x="1130300" y="3529013"/>
          <p14:tracePt t="233001" x="1293813" y="3529013"/>
          <p14:tracePt t="233009" x="1422400" y="3529013"/>
          <p14:tracePt t="233017" x="1549400" y="3529013"/>
          <p14:tracePt t="233025" x="1622425" y="3529013"/>
          <p14:tracePt t="233033" x="1677988" y="3538538"/>
          <p14:tracePt t="233041" x="1722438" y="3548063"/>
          <p14:tracePt t="233048" x="1741488" y="3548063"/>
          <p14:tracePt t="233098" x="1751013" y="3548063"/>
          <p14:tracePt t="233355" x="1695450" y="3548063"/>
          <p14:tracePt t="233362" x="1549400" y="3548063"/>
          <p14:tracePt t="233370" x="1349375" y="3548063"/>
          <p14:tracePt t="233378" x="1176338" y="3548063"/>
          <p14:tracePt t="233386" x="1011238" y="3548063"/>
          <p14:tracePt t="233394" x="920750" y="3548063"/>
          <p14:tracePt t="233401" x="874713" y="3548063"/>
          <p14:tracePt t="233410" x="866775" y="3548063"/>
          <p14:tracePt t="233657" x="866775" y="3529013"/>
          <p14:tracePt t="233665" x="1030288" y="3529013"/>
          <p14:tracePt t="233673" x="1176338" y="3529013"/>
          <p14:tracePt t="233682" x="1330325" y="3529013"/>
          <p14:tracePt t="233688" x="1376363" y="3529013"/>
          <p14:tracePt t="233698" x="1485900" y="3529013"/>
          <p14:tracePt t="233705" x="1568450" y="3529013"/>
          <p14:tracePt t="233713" x="1641475" y="3529013"/>
          <p14:tracePt t="233721" x="1677988" y="3529013"/>
          <p14:tracePt t="233730" x="1704975" y="3529013"/>
          <p14:tracePt t="233737" x="1722438" y="3529013"/>
          <p14:tracePt t="234026" x="1731963" y="3529013"/>
          <p14:tracePt t="234042" x="1714500" y="3556000"/>
          <p14:tracePt t="234049" x="1658938" y="3621088"/>
          <p14:tracePt t="234058" x="1641475" y="3648075"/>
          <p14:tracePt t="234066" x="1631950" y="3665538"/>
          <p14:tracePt t="234074" x="1612900" y="3694113"/>
          <p14:tracePt t="234084" x="1604963" y="3694113"/>
          <p14:tracePt t="234090" x="1604963" y="3702050"/>
          <p14:tracePt t="234099" x="1595438" y="3711575"/>
          <p14:tracePt t="234106" x="1595438" y="3730625"/>
          <p14:tracePt t="234185" x="1595438" y="3738563"/>
          <p14:tracePt t="234193" x="1595438" y="3748088"/>
          <p14:tracePt t="234200" x="1595438" y="3775075"/>
          <p14:tracePt t="234209" x="1595438" y="3784600"/>
          <p14:tracePt t="234217" x="1604963" y="3811588"/>
          <p14:tracePt t="234225" x="1612900" y="3811588"/>
          <p14:tracePt t="234233" x="1622425" y="3830638"/>
          <p14:tracePt t="234241" x="1622425" y="3867150"/>
          <p14:tracePt t="234249" x="1631950" y="3884613"/>
          <p14:tracePt t="234257" x="1649413" y="3911600"/>
          <p14:tracePt t="234265" x="1649413" y="3921125"/>
          <p14:tracePt t="234274" x="1649413" y="3930650"/>
          <p14:tracePt t="234289" x="1658938" y="3957638"/>
          <p14:tracePt t="234305" x="1668463" y="3967163"/>
          <p14:tracePt t="234426" x="1677988" y="3976688"/>
          <p14:tracePt t="234553" x="1704975" y="3976688"/>
          <p14:tracePt t="234561" x="1795463" y="4013200"/>
          <p14:tracePt t="234569" x="1868488" y="4030663"/>
          <p14:tracePt t="234578" x="1941513" y="4040188"/>
          <p14:tracePt t="234584" x="2005013" y="4049713"/>
          <p14:tracePt t="234593" x="2060575" y="4049713"/>
          <p14:tracePt t="234601" x="2106613" y="4049713"/>
          <p14:tracePt t="234609" x="2133600" y="4049713"/>
          <p14:tracePt t="234617" x="2160588" y="4049713"/>
          <p14:tracePt t="234625" x="2170113" y="4049713"/>
          <p14:tracePt t="234633" x="2187575" y="4049713"/>
          <p14:tracePt t="234641" x="2206625" y="4040188"/>
          <p14:tracePt t="236424" x="2214563" y="4049713"/>
          <p14:tracePt t="236432" x="2224088" y="4094163"/>
          <p14:tracePt t="236441" x="2233613" y="4140200"/>
          <p14:tracePt t="236449" x="2260600" y="4186238"/>
          <p14:tracePt t="236457" x="2260600" y="4203700"/>
          <p14:tracePt t="236465" x="2260600" y="4213225"/>
          <p14:tracePt t="236473" x="2270125" y="4240213"/>
          <p14:tracePt t="236481" x="2270125" y="4268788"/>
          <p14:tracePt t="236488" x="2270125" y="4276725"/>
          <p14:tracePt t="236513" x="2279650" y="4303713"/>
          <p14:tracePt t="236769" x="2279650" y="4313238"/>
          <p14:tracePt t="236892" x="2297113" y="4313238"/>
          <p14:tracePt t="236899" x="2316163" y="4313238"/>
          <p14:tracePt t="236906" x="2360613" y="4313238"/>
          <p14:tracePt t="236913" x="2379663" y="4303713"/>
          <p14:tracePt t="236920" x="2389188" y="4303713"/>
          <p14:tracePt t="236937" x="2389188" y="4295775"/>
          <p14:tracePt t="238995" x="2397125" y="4276725"/>
          <p14:tracePt t="239002" x="2397125" y="4259263"/>
          <p14:tracePt t="239010" x="2397125" y="4232275"/>
          <p14:tracePt t="239018" x="2406650" y="4222750"/>
          <p14:tracePt t="239322" x="2406650" y="4232275"/>
          <p14:tracePt t="239330" x="2352675" y="4259263"/>
          <p14:tracePt t="239338" x="2270125" y="4295775"/>
          <p14:tracePt t="239346" x="2214563" y="4313238"/>
          <p14:tracePt t="239354" x="2160588" y="4340225"/>
          <p14:tracePt t="239362" x="2087563" y="4340225"/>
          <p14:tracePt t="239370" x="2051050" y="4340225"/>
          <p14:tracePt t="239378" x="1997075" y="4359275"/>
          <p14:tracePt t="239385" x="1951038" y="4368800"/>
          <p14:tracePt t="239393" x="1905000" y="4376738"/>
          <p14:tracePt t="239401" x="1860550" y="4395788"/>
          <p14:tracePt t="239409" x="1831975" y="4413250"/>
          <p14:tracePt t="239417" x="1824038" y="4413250"/>
          <p14:tracePt t="239425" x="1804988" y="4413250"/>
          <p14:tracePt t="239473" x="1778000" y="4395788"/>
          <p14:tracePt t="239480" x="1751013" y="4349750"/>
          <p14:tracePt t="239489" x="1695450" y="4286250"/>
          <p14:tracePt t="239497" x="1695450" y="4240213"/>
          <p14:tracePt t="239505" x="1668463" y="4186238"/>
          <p14:tracePt t="239513" x="1641475" y="4140200"/>
          <p14:tracePt t="239521" x="1631950" y="4057650"/>
          <p14:tracePt t="239529" x="1604963" y="4013200"/>
          <p14:tracePt t="239537" x="1585913" y="3984625"/>
          <p14:tracePt t="239545" x="1585913" y="3957638"/>
          <p14:tracePt t="239553" x="1576388" y="3930650"/>
          <p14:tracePt t="239561" x="1576388" y="3921125"/>
          <p14:tracePt t="239641" x="1576388" y="3911600"/>
          <p14:tracePt t="239649" x="1576388" y="3903663"/>
          <p14:tracePt t="239657" x="1576388" y="3894138"/>
          <p14:tracePt t="239664" x="1576388" y="3867150"/>
          <p14:tracePt t="239673" x="1576388" y="3830638"/>
          <p14:tracePt t="239681" x="1612900" y="3767138"/>
          <p14:tracePt t="239689" x="1668463" y="3721100"/>
          <p14:tracePt t="239697" x="1695450" y="3675063"/>
          <p14:tracePt t="239707" x="1741488" y="3611563"/>
          <p14:tracePt t="239716" x="1751013" y="3565525"/>
          <p14:tracePt t="239723" x="1795463" y="3538538"/>
          <p14:tracePt t="239732" x="1860550" y="3492500"/>
          <p14:tracePt t="239736" x="1905000" y="3482975"/>
          <p14:tracePt t="239745" x="1978025" y="3438525"/>
          <p14:tracePt t="239754" x="2041525" y="3429000"/>
          <p14:tracePt t="239762" x="2097088" y="3429000"/>
          <p14:tracePt t="239770" x="2170113" y="3429000"/>
          <p14:tracePt t="239778" x="2224088" y="3429000"/>
          <p14:tracePt t="239785" x="2306638" y="3429000"/>
          <p14:tracePt t="239794" x="2352675" y="3465513"/>
          <p14:tracePt t="239801" x="2397125" y="3502025"/>
          <p14:tracePt t="239808" x="2416175" y="3519488"/>
          <p14:tracePt t="239817" x="2443163" y="3538538"/>
          <p14:tracePt t="239825" x="2452688" y="3575050"/>
          <p14:tracePt t="239833" x="2462213" y="3602038"/>
          <p14:tracePt t="239849" x="2462213" y="3611563"/>
          <p14:tracePt t="239857" x="2470150" y="3621088"/>
          <p14:tracePt t="239921" x="2470150" y="3629025"/>
          <p14:tracePt t="239929" x="2498725" y="3675063"/>
          <p14:tracePt t="239937" x="2506663" y="3711575"/>
          <p14:tracePt t="239945" x="2525713" y="3748088"/>
          <p14:tracePt t="239954" x="2562225" y="3830638"/>
          <p14:tracePt t="239961" x="2589213" y="3894138"/>
          <p14:tracePt t="239969" x="2625725" y="3957638"/>
          <p14:tracePt t="239977" x="2625725" y="4013200"/>
          <p14:tracePt t="239984" x="2643188" y="4057650"/>
          <p14:tracePt t="239994" x="2671763" y="4076700"/>
          <p14:tracePt t="240002" x="2679700" y="4122738"/>
          <p14:tracePt t="240010" x="2689225" y="4159250"/>
          <p14:tracePt t="240017" x="2689225" y="4167188"/>
          <p14:tracePt t="240026" x="2689225" y="4176713"/>
          <p14:tracePt t="240037" x="2689225" y="4195763"/>
          <p14:tracePt t="240058" x="2689225" y="4203700"/>
          <p14:tracePt t="240082" x="2689225" y="4213225"/>
          <p14:tracePt t="240089" x="2689225" y="4240213"/>
          <p14:tracePt t="240105" x="2679700" y="4259263"/>
          <p14:tracePt t="240115" x="2606675" y="4295775"/>
          <p14:tracePt t="240121" x="2525713" y="4322763"/>
          <p14:tracePt t="240129" x="2397125" y="4368800"/>
          <p14:tracePt t="240137" x="2316163" y="4376738"/>
          <p14:tracePt t="240146" x="2187575" y="4395788"/>
          <p14:tracePt t="240154" x="2078038" y="4395788"/>
          <p14:tracePt t="240162" x="1987550" y="4405313"/>
          <p14:tracePt t="240170" x="1887538" y="4432300"/>
          <p14:tracePt t="240178" x="1814513" y="4432300"/>
          <p14:tracePt t="240186" x="1758950" y="4432300"/>
          <p14:tracePt t="240194" x="1731963" y="4432300"/>
          <p14:tracePt t="240209" x="1714500" y="4432300"/>
          <p14:tracePt t="240291" x="1704975" y="4432300"/>
          <p14:tracePt t="240306" x="1585913" y="4359275"/>
          <p14:tracePt t="240315" x="1504950" y="4295775"/>
          <p14:tracePt t="240322" x="1495425" y="4276725"/>
          <p14:tracePt t="240329" x="1458913" y="4213225"/>
          <p14:tracePt t="240339" x="1395413" y="4159250"/>
          <p14:tracePt t="240345" x="1376363" y="4130675"/>
          <p14:tracePt t="240353" x="1376363" y="4113213"/>
          <p14:tracePt t="240361" x="1366838" y="4094163"/>
          <p14:tracePt t="240377" x="1366838" y="4086225"/>
          <p14:tracePt t="240401" x="1366838" y="4076700"/>
          <p14:tracePt t="240409" x="1366838" y="4067175"/>
          <p14:tracePt t="240418" x="1366838" y="4057650"/>
          <p14:tracePt t="240433" x="1366838" y="4040188"/>
          <p14:tracePt t="240441" x="1366838" y="4021138"/>
          <p14:tracePt t="240449" x="1366838" y="4013200"/>
          <p14:tracePt t="240458" x="1366838" y="3976688"/>
          <p14:tracePt t="240465" x="1366838" y="3967163"/>
          <p14:tracePt t="240473" x="1376363" y="3940175"/>
          <p14:tracePt t="240482" x="1395413" y="3921125"/>
          <p14:tracePt t="240489" x="1449388" y="3884613"/>
          <p14:tracePt t="240499" x="1468438" y="3867150"/>
          <p14:tracePt t="240504" x="1512888" y="3848100"/>
          <p14:tracePt t="240516" x="1595438" y="3803650"/>
          <p14:tracePt t="240520" x="1668463" y="3794125"/>
          <p14:tracePt t="240529" x="1731963" y="3794125"/>
          <p14:tracePt t="240537" x="1787525" y="3784600"/>
          <p14:tracePt t="240545" x="1831975" y="3784600"/>
          <p14:tracePt t="240553" x="1895475" y="3767138"/>
          <p14:tracePt t="240561" x="1968500" y="3767138"/>
          <p14:tracePt t="240569" x="2033588" y="3767138"/>
          <p14:tracePt t="240577" x="2087563" y="3767138"/>
          <p14:tracePt t="240585" x="2143125" y="3767138"/>
          <p14:tracePt t="240593" x="2197100" y="3767138"/>
          <p14:tracePt t="240601" x="2214563" y="3767138"/>
          <p14:tracePt t="240609" x="2260600" y="3784600"/>
          <p14:tracePt t="240616" x="2279650" y="3803650"/>
          <p14:tracePt t="240625" x="2297113" y="3830638"/>
          <p14:tracePt t="240633" x="2316163" y="3848100"/>
          <p14:tracePt t="240641" x="2316163" y="3884613"/>
          <p14:tracePt t="240649" x="2324100" y="3903663"/>
          <p14:tracePt t="240666" x="2324100" y="3921125"/>
          <p14:tracePt t="240673" x="2324100" y="3940175"/>
          <p14:tracePt t="240682" x="2352675" y="3957638"/>
          <p14:tracePt t="241321" x="2333625" y="3984625"/>
          <p14:tracePt t="241514" x="2306638" y="4013200"/>
          <p14:tracePt t="241520" x="2297113" y="4021138"/>
          <p14:tracePt t="241530" x="2287588" y="4040188"/>
          <p14:tracePt t="241546" x="2287588" y="4067175"/>
          <p14:tracePt t="241554" x="2287588" y="4076700"/>
          <p14:tracePt t="241561" x="2270125" y="4094163"/>
          <p14:tracePt t="241569" x="2260600" y="4113213"/>
          <p14:tracePt t="241594" x="2260600" y="4122738"/>
          <p14:tracePt t="241604" x="2251075" y="4130675"/>
          <p14:tracePt t="241697" x="2243138" y="4140200"/>
          <p14:tracePt t="241705" x="2214563" y="4159250"/>
          <p14:tracePt t="241713" x="2197100" y="4176713"/>
          <p14:tracePt t="241721" x="2179638" y="4195763"/>
          <p14:tracePt t="241729" x="2170113" y="4203700"/>
          <p14:tracePt t="241737" x="2160588" y="4213225"/>
          <p14:tracePt t="241746" x="2143125" y="4222750"/>
          <p14:tracePt t="241753" x="2133600" y="4222750"/>
          <p14:tracePt t="241769" x="2133600" y="4232275"/>
          <p14:tracePt t="241817" x="2133600" y="4240213"/>
          <p14:tracePt t="242170" x="2124075" y="4240213"/>
          <p14:tracePt t="242185" x="2097088" y="4249738"/>
          <p14:tracePt t="242450" x="2097088" y="4240213"/>
          <p14:tracePt t="242465" x="2097088" y="4222750"/>
          <p14:tracePt t="242481" x="2097088" y="4213225"/>
          <p14:tracePt t="242713" x="2097088" y="4203700"/>
          <p14:tracePt t="242721" x="2124075" y="4203700"/>
          <p14:tracePt t="242729" x="2151063" y="4195763"/>
          <p14:tracePt t="242737" x="2170113" y="4186238"/>
          <p14:tracePt t="242748" x="2206625" y="4186238"/>
          <p14:tracePt t="242752" x="2224088" y="4186238"/>
          <p14:tracePt t="242761" x="2243138" y="4167188"/>
          <p14:tracePt t="242777" x="2279650" y="4167188"/>
          <p14:tracePt t="242794" x="2297113" y="4167188"/>
          <p14:tracePt t="242800" x="2316163" y="4167188"/>
          <p14:tracePt t="242810" x="2333625" y="4176713"/>
          <p14:tracePt t="242825" x="2352675" y="4176713"/>
          <p14:tracePt t="242841" x="2370138" y="4186238"/>
          <p14:tracePt t="242915" x="2406650" y="4186238"/>
          <p14:tracePt t="242931" x="2425700" y="4186238"/>
          <p14:tracePt t="242938" x="2433638" y="4176713"/>
          <p14:tracePt t="243049" x="2443163" y="4167188"/>
          <p14:tracePt t="243361" x="2470150" y="4167188"/>
          <p14:tracePt t="243369" x="2506663" y="4159250"/>
          <p14:tracePt t="243377" x="2552700" y="4159250"/>
          <p14:tracePt t="243385" x="2562225" y="4159250"/>
          <p14:tracePt t="243393" x="2570163" y="4159250"/>
          <p14:tracePt t="243401" x="2589213" y="4159250"/>
          <p14:tracePt t="243408" x="2598738" y="4159250"/>
          <p14:tracePt t="243418" x="2606675" y="4159250"/>
          <p14:tracePt t="243426" x="2625725" y="4159250"/>
          <p14:tracePt t="243434" x="2635250" y="4167188"/>
          <p14:tracePt t="243442" x="2643188" y="4176713"/>
          <p14:tracePt t="243457" x="2652713" y="4186238"/>
          <p14:tracePt t="243730" x="2652713" y="4203700"/>
          <p14:tracePt t="243737" x="2625725" y="4232275"/>
          <p14:tracePt t="243745" x="2606675" y="4249738"/>
          <p14:tracePt t="243753" x="2570163" y="4249738"/>
          <p14:tracePt t="243761" x="2533650" y="4259263"/>
          <p14:tracePt t="243769" x="2525713" y="4259263"/>
          <p14:tracePt t="243777" x="2525713" y="4268788"/>
          <p14:tracePt t="243793" x="2498725" y="4268788"/>
          <p14:tracePt t="244266" x="2489200" y="4268788"/>
          <p14:tracePt t="244274" x="2479675" y="4249738"/>
          <p14:tracePt t="244418" x="2479675" y="4195763"/>
          <p14:tracePt t="244425" x="2479675" y="4186238"/>
          <p14:tracePt t="244433" x="2479675" y="4159250"/>
          <p14:tracePt t="244441" x="2479675" y="4149725"/>
          <p14:tracePt t="244449" x="2479675" y="4140200"/>
          <p14:tracePt t="244457" x="2462213" y="4103688"/>
          <p14:tracePt t="244465" x="2452688" y="4094163"/>
          <p14:tracePt t="244473" x="2443163" y="4094163"/>
          <p14:tracePt t="244489" x="2425700" y="4076700"/>
          <p14:tracePt t="244498" x="2416175" y="4076700"/>
          <p14:tracePt t="244546" x="2406650" y="4076700"/>
          <p14:tracePt t="244562" x="2379663" y="4076700"/>
          <p14:tracePt t="244569" x="2360613" y="4076700"/>
          <p14:tracePt t="244577" x="2333625" y="4076700"/>
          <p14:tracePt t="244585" x="2324100" y="4076700"/>
          <p14:tracePt t="244593" x="2306638" y="4076700"/>
          <p14:tracePt t="244602" x="2260600" y="4086225"/>
          <p14:tracePt t="244617" x="2214563" y="4094163"/>
          <p14:tracePt t="244625" x="2187575" y="4094163"/>
          <p14:tracePt t="244632" x="2143125" y="4113213"/>
          <p14:tracePt t="244641" x="2114550" y="4122738"/>
          <p14:tracePt t="244649" x="2060575" y="4122738"/>
          <p14:tracePt t="244659" x="2024063" y="4130675"/>
          <p14:tracePt t="244666" x="1924050" y="4149725"/>
          <p14:tracePt t="244674" x="1887538" y="4149725"/>
          <p14:tracePt t="244683" x="1831975" y="4149725"/>
          <p14:tracePt t="244688" x="1758950" y="4149725"/>
          <p14:tracePt t="244699" x="1714500" y="4149725"/>
          <p14:tracePt t="244705" x="1677988" y="4149725"/>
          <p14:tracePt t="244715" x="1622425" y="4149725"/>
          <p14:tracePt t="244721" x="1576388" y="4149725"/>
          <p14:tracePt t="244729" x="1549400" y="4149725"/>
          <p14:tracePt t="244737" x="1531938" y="4149725"/>
          <p14:tracePt t="244746" x="1512888" y="4149725"/>
          <p14:tracePt t="244753" x="1485900" y="4149725"/>
          <p14:tracePt t="244761" x="1476375" y="4149725"/>
          <p14:tracePt t="244769" x="1458913" y="4130675"/>
          <p14:tracePt t="244777" x="1439863" y="4122738"/>
          <p14:tracePt t="244785" x="1431925" y="4113213"/>
          <p14:tracePt t="244793" x="1422400" y="4103688"/>
          <p14:tracePt t="244801" x="1412875" y="4094163"/>
          <p14:tracePt t="244809" x="1412875" y="4076700"/>
          <p14:tracePt t="244816" x="1376363" y="4049713"/>
          <p14:tracePt t="244824" x="1376363" y="4040188"/>
          <p14:tracePt t="244833" x="1376363" y="4021138"/>
          <p14:tracePt t="244840" x="1358900" y="3994150"/>
          <p14:tracePt t="244849" x="1358900" y="3976688"/>
          <p14:tracePt t="244857" x="1358900" y="3957638"/>
          <p14:tracePt t="244865" x="1349375" y="3930650"/>
          <p14:tracePt t="244873" x="1349375" y="3894138"/>
          <p14:tracePt t="244883" x="1349375" y="3884613"/>
          <p14:tracePt t="244889" x="1349375" y="3848100"/>
          <p14:tracePt t="244898" x="1349375" y="3811588"/>
          <p14:tracePt t="244904" x="1349375" y="3794125"/>
          <p14:tracePt t="244913" x="1385888" y="3757613"/>
          <p14:tracePt t="244920" x="1412875" y="3730625"/>
          <p14:tracePt t="244929" x="1458913" y="3721100"/>
          <p14:tracePt t="244937" x="1541463" y="3675063"/>
          <p14:tracePt t="244945" x="1631950" y="3665538"/>
          <p14:tracePt t="244953" x="1722438" y="3665538"/>
          <p14:tracePt t="244961" x="1824038" y="3648075"/>
          <p14:tracePt t="244969" x="1931988" y="3648075"/>
          <p14:tracePt t="244977" x="2024063" y="3648075"/>
          <p14:tracePt t="244985" x="2114550" y="3648075"/>
          <p14:tracePt t="244993" x="2187575" y="3648075"/>
          <p14:tracePt t="245001" x="2260600" y="3648075"/>
          <p14:tracePt t="245009" x="2316163" y="3648075"/>
          <p14:tracePt t="245017" x="2343150" y="3648075"/>
          <p14:tracePt t="245025" x="2379663" y="3648075"/>
          <p14:tracePt t="245041" x="2406650" y="3648075"/>
          <p14:tracePt t="245050" x="2416175" y="3648075"/>
          <p14:tracePt t="245057" x="2425700" y="3648075"/>
          <p14:tracePt t="245065" x="2443163" y="3665538"/>
          <p14:tracePt t="245073" x="2462213" y="3675063"/>
          <p14:tracePt t="245081" x="2479675" y="3694113"/>
          <p14:tracePt t="245088" x="2525713" y="3721100"/>
          <p14:tracePt t="245097" x="2543175" y="3730625"/>
          <p14:tracePt t="245105" x="2570163" y="3738563"/>
          <p14:tracePt t="245114" x="2643188" y="3775075"/>
          <p14:tracePt t="245121" x="2662238" y="3784600"/>
          <p14:tracePt t="245130" x="2698750" y="3794125"/>
          <p14:tracePt t="245569" x="2698750" y="3803650"/>
          <p14:tracePt t="245585" x="2698750" y="3811588"/>
          <p14:tracePt t="245731" x="2708275" y="3821113"/>
          <p14:tracePt t="245803" x="2716213" y="3821113"/>
          <p14:tracePt t="245873" x="2735263" y="3821113"/>
          <p14:tracePt t="245881" x="2835275" y="3830638"/>
          <p14:tracePt t="245888" x="2981325" y="3840163"/>
          <p14:tracePt t="245898" x="3090863" y="3857625"/>
          <p14:tracePt t="245906" x="3236913" y="3875088"/>
          <p14:tracePt t="245921" x="3409950" y="3903663"/>
          <p14:tracePt t="245922" x="3573463" y="3921125"/>
          <p14:tracePt t="245931" x="3746500" y="3921125"/>
          <p14:tracePt t="245937" x="3911600" y="3921125"/>
          <p14:tracePt t="245945" x="4094163" y="3921125"/>
          <p14:tracePt t="245953" x="4238625" y="3921125"/>
          <p14:tracePt t="245961" x="4330700" y="3921125"/>
          <p14:tracePt t="245969" x="4440238" y="3921125"/>
          <p14:tracePt t="245977" x="4540250" y="3884613"/>
          <p14:tracePt t="245984" x="4603750" y="3875088"/>
          <p14:tracePt t="245994" x="4676775" y="3830638"/>
          <p14:tracePt t="246003" x="4776788" y="3821113"/>
          <p14:tracePt t="246010" x="4849813" y="3803650"/>
          <p14:tracePt t="246019" x="4913313" y="3794125"/>
          <p14:tracePt t="246026" x="5005388" y="3784600"/>
          <p14:tracePt t="246034" x="5078413" y="3767138"/>
          <p14:tracePt t="246041" x="5168900" y="3767138"/>
          <p14:tracePt t="246054" x="5297488" y="3767138"/>
          <p14:tracePt t="246056" x="5397500" y="3767138"/>
          <p14:tracePt t="246065" x="5534025" y="3767138"/>
          <p14:tracePt t="246073" x="5680075" y="3767138"/>
          <p14:tracePt t="246082" x="5826125" y="3767138"/>
          <p14:tracePt t="246089" x="5953125" y="3767138"/>
          <p14:tracePt t="246097" x="6099175" y="3767138"/>
          <p14:tracePt t="246105" x="6245225" y="3767138"/>
          <p14:tracePt t="246113" x="6391275" y="3767138"/>
          <p14:tracePt t="246121" x="6518275" y="3767138"/>
          <p14:tracePt t="246129" x="6664325" y="3767138"/>
          <p14:tracePt t="246137" x="6754813" y="3757613"/>
          <p14:tracePt t="246145" x="6883400" y="3757613"/>
          <p14:tracePt t="246152" x="7029450" y="3757613"/>
          <p14:tracePt t="246161" x="7175500" y="3757613"/>
          <p14:tracePt t="246169" x="7319963" y="3757613"/>
          <p14:tracePt t="246177" x="7466013" y="3757613"/>
          <p14:tracePt t="246185" x="7612063" y="3757613"/>
          <p14:tracePt t="246193" x="7740650" y="3757613"/>
          <p14:tracePt t="246201" x="7813675" y="3757613"/>
          <p14:tracePt t="246209" x="7931150" y="3730625"/>
          <p14:tracePt t="246217" x="7977188" y="3702050"/>
          <p14:tracePt t="246225" x="8123238" y="3675063"/>
          <p14:tracePt t="246233" x="8305800" y="3657600"/>
          <p14:tracePt t="246241" x="8488363" y="3629025"/>
          <p14:tracePt t="246249" x="8715375" y="3611563"/>
          <p14:tracePt t="246257" x="8924925" y="3584575"/>
          <p14:tracePt t="246268" x="9126538" y="35655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44450"/>
            <a:ext cx="8229600" cy="1143000"/>
          </a:xfrm>
        </p:spPr>
        <p:txBody>
          <a:bodyPr/>
          <a:lstStyle/>
          <a:p>
            <a:r>
              <a:rPr lang="ja-JP" altLang="en-US" sz="4000"/>
              <a:t>構成方式と柔軟性実現技術</a:t>
            </a:r>
          </a:p>
        </p:txBody>
      </p:sp>
      <p:sp>
        <p:nvSpPr>
          <p:cNvPr id="200707" name="Text Box 3"/>
          <p:cNvSpPr txBox="1">
            <a:spLocks noChangeArrowheads="1"/>
          </p:cNvSpPr>
          <p:nvPr/>
        </p:nvSpPr>
        <p:spPr bwMode="auto">
          <a:xfrm>
            <a:off x="808038" y="1406525"/>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t>SPLD</a:t>
            </a:r>
          </a:p>
        </p:txBody>
      </p:sp>
      <p:sp>
        <p:nvSpPr>
          <p:cNvPr id="200708" name="Text Box 4"/>
          <p:cNvSpPr txBox="1">
            <a:spLocks noChangeArrowheads="1"/>
          </p:cNvSpPr>
          <p:nvPr/>
        </p:nvSpPr>
        <p:spPr bwMode="auto">
          <a:xfrm>
            <a:off x="827088" y="2384425"/>
            <a:ext cx="877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t>CPLD</a:t>
            </a:r>
          </a:p>
        </p:txBody>
      </p:sp>
      <p:sp>
        <p:nvSpPr>
          <p:cNvPr id="200709" name="Text Box 5"/>
          <p:cNvSpPr txBox="1">
            <a:spLocks noChangeArrowheads="1"/>
          </p:cNvSpPr>
          <p:nvPr/>
        </p:nvSpPr>
        <p:spPr bwMode="auto">
          <a:xfrm>
            <a:off x="827088" y="3679825"/>
            <a:ext cx="89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t>FPGA</a:t>
            </a:r>
          </a:p>
        </p:txBody>
      </p:sp>
      <p:sp>
        <p:nvSpPr>
          <p:cNvPr id="200710" name="Text Box 6"/>
          <p:cNvSpPr txBox="1">
            <a:spLocks noChangeArrowheads="1"/>
          </p:cNvSpPr>
          <p:nvPr/>
        </p:nvSpPr>
        <p:spPr bwMode="auto">
          <a:xfrm>
            <a:off x="3111500" y="1346200"/>
            <a:ext cx="147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アンチヒューズ</a:t>
            </a:r>
          </a:p>
        </p:txBody>
      </p:sp>
      <p:sp>
        <p:nvSpPr>
          <p:cNvPr id="200711" name="Text Box 7"/>
          <p:cNvSpPr txBox="1">
            <a:spLocks noChangeArrowheads="1"/>
          </p:cNvSpPr>
          <p:nvPr/>
        </p:nvSpPr>
        <p:spPr bwMode="auto">
          <a:xfrm>
            <a:off x="3132138" y="2428875"/>
            <a:ext cx="1084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EEPROM</a:t>
            </a:r>
          </a:p>
        </p:txBody>
      </p:sp>
      <p:sp>
        <p:nvSpPr>
          <p:cNvPr id="200712" name="Text Box 8"/>
          <p:cNvSpPr txBox="1">
            <a:spLocks noChangeArrowheads="1"/>
          </p:cNvSpPr>
          <p:nvPr/>
        </p:nvSpPr>
        <p:spPr bwMode="auto">
          <a:xfrm>
            <a:off x="3203575" y="3486150"/>
            <a:ext cx="102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フラッシュ</a:t>
            </a:r>
          </a:p>
        </p:txBody>
      </p:sp>
      <p:sp>
        <p:nvSpPr>
          <p:cNvPr id="200713" name="Text Box 9"/>
          <p:cNvSpPr txBox="1">
            <a:spLocks noChangeArrowheads="1"/>
          </p:cNvSpPr>
          <p:nvPr/>
        </p:nvSpPr>
        <p:spPr bwMode="auto">
          <a:xfrm>
            <a:off x="3203575" y="4805363"/>
            <a:ext cx="85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SRAM</a:t>
            </a:r>
          </a:p>
        </p:txBody>
      </p:sp>
      <p:sp>
        <p:nvSpPr>
          <p:cNvPr id="200714" name="Line 10"/>
          <p:cNvSpPr>
            <a:spLocks noChangeShapeType="1"/>
          </p:cNvSpPr>
          <p:nvPr/>
        </p:nvSpPr>
        <p:spPr bwMode="auto">
          <a:xfrm flipV="1">
            <a:off x="1835150" y="1628775"/>
            <a:ext cx="1223963" cy="2160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15" name="Line 11"/>
          <p:cNvSpPr>
            <a:spLocks noChangeShapeType="1"/>
          </p:cNvSpPr>
          <p:nvPr/>
        </p:nvSpPr>
        <p:spPr bwMode="auto">
          <a:xfrm>
            <a:off x="4787900" y="1484313"/>
            <a:ext cx="7207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16" name="Text Box 12"/>
          <p:cNvSpPr txBox="1">
            <a:spLocks noChangeArrowheads="1"/>
          </p:cNvSpPr>
          <p:nvPr/>
        </p:nvSpPr>
        <p:spPr bwMode="auto">
          <a:xfrm>
            <a:off x="5724525" y="1063625"/>
            <a:ext cx="3444875"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高速、中規模</a:t>
            </a:r>
          </a:p>
          <a:p>
            <a:r>
              <a:rPr lang="ja-JP" altLang="en-US" b="1"/>
              <a:t>書き換え不能</a:t>
            </a:r>
          </a:p>
          <a:p>
            <a:r>
              <a:rPr lang="en-US" altLang="ja-JP" b="1"/>
              <a:t>Axcelerator (Actel)</a:t>
            </a:r>
          </a:p>
          <a:p>
            <a:r>
              <a:rPr lang="en-US" altLang="ja-JP" b="1"/>
              <a:t>pASIC</a:t>
            </a:r>
            <a:r>
              <a:rPr lang="ja-JP" altLang="en-US" b="1"/>
              <a:t>、</a:t>
            </a:r>
            <a:r>
              <a:rPr lang="en-US" altLang="ja-JP" b="1"/>
              <a:t>PolarPro (QuickLogic)</a:t>
            </a:r>
          </a:p>
        </p:txBody>
      </p:sp>
      <p:sp>
        <p:nvSpPr>
          <p:cNvPr id="200717" name="Line 13"/>
          <p:cNvSpPr>
            <a:spLocks noChangeShapeType="1"/>
          </p:cNvSpPr>
          <p:nvPr/>
        </p:nvSpPr>
        <p:spPr bwMode="auto">
          <a:xfrm>
            <a:off x="1835150" y="3789363"/>
            <a:ext cx="1368425"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18" name="Line 14"/>
          <p:cNvSpPr>
            <a:spLocks noChangeShapeType="1"/>
          </p:cNvSpPr>
          <p:nvPr/>
        </p:nvSpPr>
        <p:spPr bwMode="auto">
          <a:xfrm>
            <a:off x="4140200" y="4941888"/>
            <a:ext cx="12239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19" name="Text Box 15"/>
          <p:cNvSpPr txBox="1">
            <a:spLocks noChangeArrowheads="1"/>
          </p:cNvSpPr>
          <p:nvPr/>
        </p:nvSpPr>
        <p:spPr bwMode="auto">
          <a:xfrm>
            <a:off x="5724525" y="4600575"/>
            <a:ext cx="3168650" cy="1474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t>大規模、書き換え可能、</a:t>
            </a:r>
          </a:p>
          <a:p>
            <a:r>
              <a:rPr lang="ja-JP" altLang="en-US" b="1"/>
              <a:t>電源を切ると構成情報が消失</a:t>
            </a:r>
          </a:p>
          <a:p>
            <a:r>
              <a:rPr lang="ja-JP" altLang="en-US" b="1"/>
              <a:t>急速に発展</a:t>
            </a:r>
          </a:p>
          <a:p>
            <a:r>
              <a:rPr lang="en-US" altLang="ja-JP" b="1"/>
              <a:t>Virtex, Spartan(Xilinx)</a:t>
            </a:r>
          </a:p>
          <a:p>
            <a:r>
              <a:rPr lang="en-US" altLang="ja-JP" b="1"/>
              <a:t>Stratix, Cyclone(Altera)</a:t>
            </a:r>
          </a:p>
        </p:txBody>
      </p:sp>
      <p:sp>
        <p:nvSpPr>
          <p:cNvPr id="200720" name="Line 16"/>
          <p:cNvSpPr>
            <a:spLocks noChangeShapeType="1"/>
          </p:cNvSpPr>
          <p:nvPr/>
        </p:nvSpPr>
        <p:spPr bwMode="auto">
          <a:xfrm flipV="1">
            <a:off x="1835150" y="3644900"/>
            <a:ext cx="1368425" cy="144463"/>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21" name="Line 17"/>
          <p:cNvSpPr>
            <a:spLocks noChangeShapeType="1"/>
          </p:cNvSpPr>
          <p:nvPr/>
        </p:nvSpPr>
        <p:spPr bwMode="auto">
          <a:xfrm>
            <a:off x="1619250" y="1628775"/>
            <a:ext cx="1439863"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22" name="Line 18"/>
          <p:cNvSpPr>
            <a:spLocks noChangeShapeType="1"/>
          </p:cNvSpPr>
          <p:nvPr/>
        </p:nvSpPr>
        <p:spPr bwMode="auto">
          <a:xfrm>
            <a:off x="1692275" y="2565400"/>
            <a:ext cx="12954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23" name="Line 19"/>
          <p:cNvSpPr>
            <a:spLocks noChangeShapeType="1"/>
          </p:cNvSpPr>
          <p:nvPr/>
        </p:nvSpPr>
        <p:spPr bwMode="auto">
          <a:xfrm>
            <a:off x="4211638" y="2565400"/>
            <a:ext cx="1439862"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24" name="Line 20"/>
          <p:cNvSpPr>
            <a:spLocks noChangeShapeType="1"/>
          </p:cNvSpPr>
          <p:nvPr/>
        </p:nvSpPr>
        <p:spPr bwMode="auto">
          <a:xfrm flipV="1">
            <a:off x="4211638" y="2997200"/>
            <a:ext cx="14398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25" name="Text Box 21"/>
          <p:cNvSpPr txBox="1">
            <a:spLocks noChangeArrowheads="1"/>
          </p:cNvSpPr>
          <p:nvPr/>
        </p:nvSpPr>
        <p:spPr bwMode="auto">
          <a:xfrm>
            <a:off x="5940425" y="2492375"/>
            <a:ext cx="2879725" cy="20240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t>高速、小中規模</a:t>
            </a:r>
          </a:p>
          <a:p>
            <a:r>
              <a:rPr lang="ja-JP" altLang="en-US" b="1"/>
              <a:t>書き換え可能</a:t>
            </a:r>
          </a:p>
          <a:p>
            <a:r>
              <a:rPr lang="ja-JP" altLang="en-US" b="1"/>
              <a:t>遅延が読める</a:t>
            </a:r>
          </a:p>
          <a:p>
            <a:r>
              <a:rPr lang="en-US" altLang="ja-JP" b="1"/>
              <a:t>GAL (Lattice)</a:t>
            </a:r>
          </a:p>
          <a:p>
            <a:r>
              <a:rPr lang="en-US" altLang="ja-JP" b="1"/>
              <a:t>MAX, MAXII (Altera)</a:t>
            </a:r>
          </a:p>
          <a:p>
            <a:r>
              <a:rPr lang="en-US" altLang="ja-JP" b="1"/>
              <a:t>XC9500(Xilinx)</a:t>
            </a:r>
          </a:p>
          <a:p>
            <a:r>
              <a:rPr lang="en-US" altLang="ja-JP" b="1"/>
              <a:t>ProASIC</a:t>
            </a:r>
            <a:r>
              <a:rPr lang="ja-JP" altLang="en-US" b="1"/>
              <a:t>、</a:t>
            </a:r>
            <a:r>
              <a:rPr lang="en-US" altLang="ja-JP" b="1"/>
              <a:t>IGLOO</a:t>
            </a:r>
            <a:r>
              <a:rPr lang="ja-JP" altLang="en-US" b="1"/>
              <a:t>（</a:t>
            </a:r>
            <a:r>
              <a:rPr lang="en-US" altLang="ja-JP" b="1"/>
              <a:t>Actel</a:t>
            </a:r>
            <a:r>
              <a:rPr lang="ja-JP" altLang="en-US" b="1"/>
              <a:t>）</a:t>
            </a:r>
          </a:p>
        </p:txBody>
      </p:sp>
      <p:sp>
        <p:nvSpPr>
          <p:cNvPr id="200726" name="Line 22"/>
          <p:cNvSpPr>
            <a:spLocks noChangeShapeType="1"/>
          </p:cNvSpPr>
          <p:nvPr/>
        </p:nvSpPr>
        <p:spPr bwMode="auto">
          <a:xfrm>
            <a:off x="1692275" y="2565400"/>
            <a:ext cx="1439863"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E9038A13-C756-4FC0-AEA3-F0B26119F8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936"/>
    </mc:Choice>
    <mc:Fallback>
      <p:transition spd="slow" advTm="4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7" x="8313738" y="3155950"/>
          <p14:tracePt t="1215" x="7867650" y="3036888"/>
          <p14:tracePt t="1223" x="7312025" y="2863850"/>
          <p14:tracePt t="1232" x="6827838" y="2717800"/>
          <p14:tracePt t="1239" x="6527800" y="2635250"/>
          <p14:tracePt t="1248" x="6318250" y="2535238"/>
          <p14:tracePt t="1255" x="6108700" y="2425700"/>
          <p14:tracePt t="1264" x="5943600" y="2352675"/>
          <p14:tracePt t="1271" x="5853113" y="2279650"/>
          <p14:tracePt t="1279" x="5753100" y="2225675"/>
          <p14:tracePt t="1287" x="5688013" y="2170113"/>
          <p14:tracePt t="1295" x="5624513" y="2143125"/>
          <p14:tracePt t="1305" x="5588000" y="2133600"/>
          <p14:tracePt t="1310" x="5570538" y="2133600"/>
          <p14:tracePt t="1318" x="5514975" y="2116138"/>
          <p14:tracePt t="1335" x="5497513" y="2106613"/>
          <p14:tracePt t="1343" x="5487988" y="2106613"/>
          <p14:tracePt t="1535" x="5368925" y="2106613"/>
          <p14:tracePt t="1542" x="5195888" y="2106613"/>
          <p14:tracePt t="1551" x="5032375" y="2106613"/>
          <p14:tracePt t="1558" x="4767263" y="2070100"/>
          <p14:tracePt t="1566" x="4521200" y="2016125"/>
          <p14:tracePt t="1575" x="4321175" y="1951038"/>
          <p14:tracePt t="1582" x="4138613" y="1906588"/>
          <p14:tracePt t="1590" x="3948113" y="1841500"/>
          <p14:tracePt t="1599" x="3692525" y="1768475"/>
          <p14:tracePt t="1606" x="3490913" y="1704975"/>
          <p14:tracePt t="1614" x="3346450" y="1641475"/>
          <p14:tracePt t="1622" x="3154363" y="1577975"/>
          <p14:tracePt t="1634" x="3017838" y="1504950"/>
          <p14:tracePt t="1638" x="2908300" y="1441450"/>
          <p14:tracePt t="1648" x="2825750" y="1404938"/>
          <p14:tracePt t="1654" x="2781300" y="1395413"/>
          <p14:tracePt t="1665" x="2752725" y="1385888"/>
          <p14:tracePt t="1670" x="2744788" y="1376363"/>
          <p14:tracePt t="1970" x="2716213" y="1376363"/>
          <p14:tracePt t="1979" x="2616200" y="1376363"/>
          <p14:tracePt t="1985" x="2579688" y="1376363"/>
          <p14:tracePt t="1995" x="2462213" y="1376363"/>
          <p14:tracePt t="1999" x="2389188" y="1376363"/>
          <p14:tracePt t="2007" x="2316163" y="1376363"/>
          <p14:tracePt t="2016" x="2279650" y="1376363"/>
          <p14:tracePt t="2024" x="2233613" y="1358900"/>
          <p14:tracePt t="2035" x="2197100" y="1331913"/>
          <p14:tracePt t="2043" x="2179638" y="1331913"/>
          <p14:tracePt t="2128" x="2170113" y="1303338"/>
          <p14:tracePt t="2136" x="2160588" y="1285875"/>
          <p14:tracePt t="2144" x="2151063" y="1239838"/>
          <p14:tracePt t="2154" x="2133600" y="1222375"/>
          <p14:tracePt t="2160" x="2133600" y="1212850"/>
          <p14:tracePt t="2169" x="2124075" y="1195388"/>
          <p14:tracePt t="2184" x="2114550" y="1176338"/>
          <p14:tracePt t="2366" x="2160588" y="1158875"/>
          <p14:tracePt t="2375" x="2279650" y="1158875"/>
          <p14:tracePt t="2382" x="2452688" y="1149350"/>
          <p14:tracePt t="2391" x="2616200" y="1149350"/>
          <p14:tracePt t="2399" x="2762250" y="1149350"/>
          <p14:tracePt t="2409" x="2944813" y="1149350"/>
          <p14:tracePt t="2417" x="3090863" y="1149350"/>
          <p14:tracePt t="2424" x="3236913" y="1149350"/>
          <p14:tracePt t="2434" x="3346450" y="1149350"/>
          <p14:tracePt t="2442" x="3436938" y="1149350"/>
          <p14:tracePt t="2450" x="3527425" y="1149350"/>
          <p14:tracePt t="2457" x="3600450" y="1149350"/>
          <p14:tracePt t="2468" x="3646488" y="1149350"/>
          <p14:tracePt t="2472" x="3673475" y="1149350"/>
          <p14:tracePt t="2559" x="3692525" y="1149350"/>
          <p14:tracePt t="2615" x="3709988" y="1149350"/>
          <p14:tracePt t="2622" x="3765550" y="1122363"/>
          <p14:tracePt t="2631" x="3783013" y="1122363"/>
          <p14:tracePt t="2639" x="3802063" y="1122363"/>
          <p14:tracePt t="2648" x="3819525" y="1103313"/>
          <p14:tracePt t="2840" x="3838575" y="1103313"/>
          <p14:tracePt t="2847" x="3892550" y="1103313"/>
          <p14:tracePt t="2855" x="4002088" y="1103313"/>
          <p14:tracePt t="2862" x="4129088" y="1103313"/>
          <p14:tracePt t="2870" x="4275138" y="1103313"/>
          <p14:tracePt t="2883" x="4403725" y="1103313"/>
          <p14:tracePt t="2886" x="4530725" y="1103313"/>
          <p14:tracePt t="2895" x="4622800" y="1103313"/>
          <p14:tracePt t="2902" x="4749800" y="1103313"/>
          <p14:tracePt t="2911" x="4822825" y="1103313"/>
          <p14:tracePt t="2919" x="4876800" y="1103313"/>
          <p14:tracePt t="2927" x="4922838" y="1103313"/>
          <p14:tracePt t="2935" x="4932363" y="1103313"/>
          <p14:tracePt t="3263" x="4959350" y="1103313"/>
          <p14:tracePt t="3271" x="5068888" y="1085850"/>
          <p14:tracePt t="3281" x="5232400" y="1085850"/>
          <p14:tracePt t="3287" x="5414963" y="1085850"/>
          <p14:tracePt t="3295" x="5616575" y="1085850"/>
          <p14:tracePt t="3303" x="5797550" y="1076325"/>
          <p14:tracePt t="3311" x="5980113" y="1076325"/>
          <p14:tracePt t="3319" x="6153150" y="1076325"/>
          <p14:tracePt t="3327" x="6281738" y="1076325"/>
          <p14:tracePt t="3336" x="6362700" y="1076325"/>
          <p14:tracePt t="3344" x="6418263" y="1066800"/>
          <p14:tracePt t="3353" x="6472238" y="1066800"/>
          <p14:tracePt t="3359" x="6481763" y="1057275"/>
          <p14:tracePt t="3383" x="6491288" y="1049338"/>
          <p14:tracePt t="4007" x="6500813" y="993775"/>
          <p14:tracePt t="4014" x="6610350" y="966788"/>
          <p14:tracePt t="4023" x="6746875" y="957263"/>
          <p14:tracePt t="4031" x="6837363" y="911225"/>
          <p14:tracePt t="4039" x="6900863" y="911225"/>
          <p14:tracePt t="4048" x="6992938" y="911225"/>
          <p14:tracePt t="4055" x="7019925" y="903288"/>
          <p14:tracePt t="4063" x="7056438" y="893763"/>
          <p14:tracePt t="4071" x="7092950" y="893763"/>
          <p14:tracePt t="4079" x="7102475" y="893763"/>
          <p14:tracePt t="4535" x="7092950" y="893763"/>
          <p14:tracePt t="4542" x="7029450" y="893763"/>
          <p14:tracePt t="4550" x="6992938" y="893763"/>
          <p14:tracePt t="4559" x="6956425" y="911225"/>
          <p14:tracePt t="4566" x="6946900" y="911225"/>
          <p14:tracePt t="4583" x="6937375" y="920750"/>
          <p14:tracePt t="6016" x="6837363" y="920750"/>
          <p14:tracePt t="6024" x="6518275" y="993775"/>
          <p14:tracePt t="6032" x="6218238" y="1103313"/>
          <p14:tracePt t="6040" x="6026150" y="1149350"/>
          <p14:tracePt t="6053" x="5880100" y="1195388"/>
          <p14:tracePt t="6056" x="5789613" y="1203325"/>
          <p14:tracePt t="6068" x="5616575" y="1249363"/>
          <p14:tracePt t="6072" x="5470525" y="1295400"/>
          <p14:tracePt t="6080" x="5368925" y="1322388"/>
          <p14:tracePt t="6089" x="5278438" y="1349375"/>
          <p14:tracePt t="6096" x="5187950" y="1349375"/>
          <p14:tracePt t="6105" x="5141913" y="1358900"/>
          <p14:tracePt t="6119" x="5049838" y="1358900"/>
          <p14:tracePt t="6127" x="4978400" y="1358900"/>
          <p14:tracePt t="6135" x="4868863" y="1358900"/>
          <p14:tracePt t="6142" x="4759325" y="1358900"/>
          <p14:tracePt t="6150" x="4630738" y="1358900"/>
          <p14:tracePt t="6158" x="4557713" y="1358900"/>
          <p14:tracePt t="6166" x="4413250" y="1358900"/>
          <p14:tracePt t="6176" x="4284663" y="1358900"/>
          <p14:tracePt t="6182" x="4138613" y="1358900"/>
          <p14:tracePt t="6191" x="4065588" y="1358900"/>
          <p14:tracePt t="6200" x="3975100" y="1358900"/>
          <p14:tracePt t="6209" x="3911600" y="1358900"/>
          <p14:tracePt t="6217" x="3856038" y="1358900"/>
          <p14:tracePt t="6224" x="3802063" y="1358900"/>
          <p14:tracePt t="6233" x="3783013" y="1358900"/>
          <p14:tracePt t="6240" x="3775075" y="1358900"/>
          <p14:tracePt t="6250" x="3746500" y="1358900"/>
          <p14:tracePt t="6256" x="3709988" y="1385888"/>
          <p14:tracePt t="6266" x="3673475" y="1395413"/>
          <p14:tracePt t="6272" x="3619500" y="1404938"/>
          <p14:tracePt t="6280" x="3573463" y="1412875"/>
          <p14:tracePt t="6287" x="3527425" y="1449388"/>
          <p14:tracePt t="6294" x="3455988" y="1477963"/>
          <p14:tracePt t="6302" x="3419475" y="1495425"/>
          <p14:tracePt t="6310" x="3363913" y="1504950"/>
          <p14:tracePt t="6318" x="3281363" y="1531938"/>
          <p14:tracePt t="6326" x="3236913" y="1568450"/>
          <p14:tracePt t="6335" x="3163888" y="1595438"/>
          <p14:tracePt t="6342" x="3100388" y="1624013"/>
          <p14:tracePt t="6350" x="3035300" y="1631950"/>
          <p14:tracePt t="6359" x="2981325" y="1641475"/>
          <p14:tracePt t="6366" x="2935288" y="1651000"/>
          <p14:tracePt t="6375" x="2908300" y="1651000"/>
          <p14:tracePt t="6382" x="2852738" y="1677988"/>
          <p14:tracePt t="6392" x="2789238" y="1677988"/>
          <p14:tracePt t="6399" x="2752725" y="1687513"/>
          <p14:tracePt t="6408" x="2679700" y="1687513"/>
          <p14:tracePt t="6416" x="2616200" y="1697038"/>
          <p14:tracePt t="6425" x="2506663" y="1714500"/>
          <p14:tracePt t="6433" x="2443163" y="1741488"/>
          <p14:tracePt t="6440" x="2370138" y="1751013"/>
          <p14:tracePt t="6450" x="2270125" y="1768475"/>
          <p14:tracePt t="6456" x="2160588" y="1778000"/>
          <p14:tracePt t="6466" x="2033588" y="1804988"/>
          <p14:tracePt t="6472" x="1931988" y="1824038"/>
          <p14:tracePt t="6480" x="1804988" y="1833563"/>
          <p14:tracePt t="6487" x="1714500" y="1878013"/>
          <p14:tracePt t="6494" x="1631950" y="1878013"/>
          <p14:tracePt t="6502" x="1604963" y="1887538"/>
          <p14:tracePt t="6510" x="1568450" y="1887538"/>
          <p14:tracePt t="6519" x="1531938" y="1887538"/>
          <p14:tracePt t="6526" x="1512888" y="1887538"/>
          <p14:tracePt t="6535" x="1485900" y="1887538"/>
          <p14:tracePt t="6542" x="1458913" y="1887538"/>
          <p14:tracePt t="6550" x="1403350" y="1887538"/>
          <p14:tracePt t="6558" x="1366838" y="1887538"/>
          <p14:tracePt t="6567" x="1312863" y="1887538"/>
          <p14:tracePt t="6574" x="1266825" y="1887538"/>
          <p14:tracePt t="6583" x="1212850" y="1887538"/>
          <p14:tracePt t="6591" x="1149350" y="1878013"/>
          <p14:tracePt t="6598" x="1076325" y="1860550"/>
          <p14:tracePt t="6606" x="1030288" y="1860550"/>
          <p14:tracePt t="6615" x="993775" y="1851025"/>
          <p14:tracePt t="6623" x="984250" y="1851025"/>
          <p14:tracePt t="6631" x="974725" y="1851025"/>
          <p14:tracePt t="6699" x="966788" y="1841500"/>
          <p14:tracePt t="6760" x="966788" y="1833563"/>
          <p14:tracePt t="6768" x="966788" y="1824038"/>
          <p14:tracePt t="6784" x="966788" y="1804988"/>
          <p14:tracePt t="6794" x="966788" y="1787525"/>
          <p14:tracePt t="6801" x="966788" y="1751013"/>
          <p14:tracePt t="6808" x="974725" y="1731963"/>
          <p14:tracePt t="6824" x="984250" y="1724025"/>
          <p14:tracePt t="6833" x="993775" y="1724025"/>
          <p14:tracePt t="6856" x="1011238" y="1724025"/>
          <p14:tracePt t="7186" x="1020763" y="1724025"/>
          <p14:tracePt t="7193" x="1120775" y="1724025"/>
          <p14:tracePt t="7201" x="1212850" y="1724025"/>
          <p14:tracePt t="7208" x="1358900" y="1724025"/>
          <p14:tracePt t="7216" x="1468438" y="1724025"/>
          <p14:tracePt t="7223" x="1576388" y="1724025"/>
          <p14:tracePt t="7232" x="1631950" y="1724025"/>
          <p14:tracePt t="7239" x="1685925" y="1724025"/>
          <p14:tracePt t="7249" x="1714500" y="1724025"/>
          <p14:tracePt t="7255" x="1722438" y="1724025"/>
          <p14:tracePt t="7856" x="1704975" y="1760538"/>
          <p14:tracePt t="7865" x="1695450" y="1787525"/>
          <p14:tracePt t="7873" x="1677988" y="1814513"/>
          <p14:tracePt t="7884" x="1641475" y="1860550"/>
          <p14:tracePt t="7887" x="1604963" y="1924050"/>
          <p14:tracePt t="7895" x="1549400" y="1997075"/>
          <p14:tracePt t="7903" x="1531938" y="2024063"/>
          <p14:tracePt t="7911" x="1522413" y="2043113"/>
          <p14:tracePt t="7919" x="1495425" y="2089150"/>
          <p14:tracePt t="7927" x="1476375" y="2116138"/>
          <p14:tracePt t="7935" x="1468438" y="2133600"/>
          <p14:tracePt t="7944" x="1449388" y="2170113"/>
          <p14:tracePt t="7950" x="1439863" y="2189163"/>
          <p14:tracePt t="7959" x="1431925" y="2216150"/>
          <p14:tracePt t="7966" x="1422400" y="2233613"/>
          <p14:tracePt t="7976" x="1385888" y="2262188"/>
          <p14:tracePt t="7982" x="1385888" y="2279650"/>
          <p14:tracePt t="7991" x="1366838" y="2316163"/>
          <p14:tracePt t="7999" x="1366838" y="2371725"/>
          <p14:tracePt t="8006" x="1322388" y="2408238"/>
          <p14:tracePt t="8014" x="1322388" y="2435225"/>
          <p14:tracePt t="8023" x="1276350" y="2462213"/>
          <p14:tracePt t="8030" x="1266825" y="2498725"/>
          <p14:tracePt t="8038" x="1258888" y="2525713"/>
          <p14:tracePt t="8048" x="1239838" y="2544763"/>
          <p14:tracePt t="8055" x="1230313" y="2554288"/>
          <p14:tracePt t="8064" x="1230313" y="2571750"/>
          <p14:tracePt t="8071" x="1222375" y="2581275"/>
          <p14:tracePt t="8186" x="1212850" y="2589213"/>
          <p14:tracePt t="8192" x="1193800" y="2598738"/>
          <p14:tracePt t="8200" x="1149350" y="2635250"/>
          <p14:tracePt t="8208" x="1130300" y="2644775"/>
          <p14:tracePt t="8216" x="1103313" y="2681288"/>
          <p14:tracePt t="8224" x="1084263" y="2690813"/>
          <p14:tracePt t="8233" x="1076325" y="2698750"/>
          <p14:tracePt t="8240" x="1030288" y="2727325"/>
          <p14:tracePt t="8250" x="1011238" y="2744788"/>
          <p14:tracePt t="8256" x="984250" y="2754313"/>
          <p14:tracePt t="8700" x="1047750" y="2771775"/>
          <p14:tracePt t="8705" x="1193800" y="2790825"/>
          <p14:tracePt t="8714" x="1339850" y="2808288"/>
          <p14:tracePt t="8719" x="1449388" y="2817813"/>
          <p14:tracePt t="8727" x="1549400" y="2844800"/>
          <p14:tracePt t="8735" x="1622425" y="2854325"/>
          <p14:tracePt t="8743" x="1641475" y="2854325"/>
          <p14:tracePt t="8751" x="1668463" y="2854325"/>
          <p14:tracePt t="8759" x="1685925" y="2854325"/>
          <p14:tracePt t="8767" x="1695450" y="2854325"/>
          <p14:tracePt t="9102" x="1695450" y="2873375"/>
          <p14:tracePt t="9110" x="1677988" y="2909888"/>
          <p14:tracePt t="9118" x="1641475" y="2954338"/>
          <p14:tracePt t="9126" x="1585913" y="3036888"/>
          <p14:tracePt t="9134" x="1541463" y="3119438"/>
          <p14:tracePt t="9142" x="1504950" y="3163888"/>
          <p14:tracePt t="9150" x="1449388" y="3265488"/>
          <p14:tracePt t="9158" x="1431925" y="3309938"/>
          <p14:tracePt t="9166" x="1385888" y="3392488"/>
          <p14:tracePt t="9175" x="1376363" y="3429000"/>
          <p14:tracePt t="9182" x="1366838" y="3492500"/>
          <p14:tracePt t="9191" x="1330325" y="3538538"/>
          <p14:tracePt t="9199" x="1322388" y="3584575"/>
          <p14:tracePt t="9208" x="1293813" y="3629025"/>
          <p14:tracePt t="9216" x="1276350" y="3657600"/>
          <p14:tracePt t="9223" x="1266825" y="3702050"/>
          <p14:tracePt t="9230" x="1239838" y="3748088"/>
          <p14:tracePt t="9238" x="1222375" y="3784600"/>
          <p14:tracePt t="9247" x="1193800" y="3830638"/>
          <p14:tracePt t="9256" x="1185863" y="3875088"/>
          <p14:tracePt t="9267" x="1166813" y="3921125"/>
          <p14:tracePt t="9272" x="1149350" y="3994150"/>
          <p14:tracePt t="9286" x="1130300" y="4040188"/>
          <p14:tracePt t="9290" x="1093788" y="4094163"/>
          <p14:tracePt t="9296" x="1066800" y="4149725"/>
          <p14:tracePt t="9303" x="1047750" y="4195763"/>
          <p14:tracePt t="9312" x="1020763" y="4232275"/>
          <p14:tracePt t="9322" x="1020763" y="4268788"/>
          <p14:tracePt t="9328" x="1020763" y="4276725"/>
          <p14:tracePt t="9336" x="1003300" y="4303713"/>
          <p14:tracePt t="9800" x="1076325" y="4303713"/>
          <p14:tracePt t="9808" x="1185863" y="4286250"/>
          <p14:tracePt t="9816" x="1239838" y="4286250"/>
          <p14:tracePt t="9824" x="1303338" y="4249738"/>
          <p14:tracePt t="9833" x="1349375" y="4249738"/>
          <p14:tracePt t="9840" x="1403350" y="4232275"/>
          <p14:tracePt t="9849" x="1422400" y="4222750"/>
          <p14:tracePt t="9867" x="1468438" y="4213225"/>
          <p14:tracePt t="9871" x="1495425" y="4195763"/>
          <p14:tracePt t="10040" x="1512888" y="4195763"/>
          <p14:tracePt t="10048" x="1549400" y="4195763"/>
          <p14:tracePt t="10054" x="1568450" y="4195763"/>
          <p14:tracePt t="10063" x="1576388" y="4195763"/>
          <p14:tracePt t="10070" x="1585913" y="4195763"/>
          <p14:tracePt t="10375" x="1549400" y="4195763"/>
          <p14:tracePt t="10382" x="1476375" y="4195763"/>
          <p14:tracePt t="10391" x="1358900" y="4213225"/>
          <p14:tracePt t="10398" x="1249363" y="4259263"/>
          <p14:tracePt t="10407" x="1157288" y="4268788"/>
          <p14:tracePt t="10415" x="1076325" y="4286250"/>
          <p14:tracePt t="10423" x="1020763" y="4286250"/>
          <p14:tracePt t="10431" x="974725" y="4295775"/>
          <p14:tracePt t="10438" x="947738" y="4295775"/>
          <p14:tracePt t="10447" x="920750" y="4295775"/>
          <p14:tracePt t="10495" x="911225" y="4295775"/>
          <p14:tracePt t="10519" x="903288" y="4286250"/>
          <p14:tracePt t="10527" x="866775" y="4213225"/>
          <p14:tracePt t="10535" x="857250" y="4159250"/>
          <p14:tracePt t="10543" x="830263" y="4113213"/>
          <p14:tracePt t="10551" x="793750" y="4030663"/>
          <p14:tracePt t="10559" x="784225" y="3967163"/>
          <p14:tracePt t="10567" x="738188" y="3903663"/>
          <p14:tracePt t="10575" x="720725" y="3840163"/>
          <p14:tracePt t="10582" x="720725" y="3767138"/>
          <p14:tracePt t="10591" x="701675" y="3694113"/>
          <p14:tracePt t="10601" x="684213" y="3629025"/>
          <p14:tracePt t="10608" x="684213" y="3538538"/>
          <p14:tracePt t="10618" x="684213" y="3465513"/>
          <p14:tracePt t="10624" x="684213" y="3411538"/>
          <p14:tracePt t="10633" x="684213" y="3338513"/>
          <p14:tracePt t="10640" x="684213" y="3255963"/>
          <p14:tracePt t="10651" x="684213" y="3200400"/>
          <p14:tracePt t="10656" x="684213" y="3090863"/>
          <p14:tracePt t="10667" x="738188" y="2990850"/>
          <p14:tracePt t="10672" x="765175" y="2881313"/>
          <p14:tracePt t="10683" x="820738" y="2800350"/>
          <p14:tracePt t="10687" x="847725" y="2717800"/>
          <p14:tracePt t="10698" x="911225" y="2598738"/>
          <p14:tracePt t="10703" x="947738" y="2508250"/>
          <p14:tracePt t="10711" x="993775" y="2425700"/>
          <p14:tracePt t="10719" x="1020763" y="2343150"/>
          <p14:tracePt t="10727" x="1039813" y="2279650"/>
          <p14:tracePt t="10735" x="1084263" y="2216150"/>
          <p14:tracePt t="10742" x="1093788" y="2160588"/>
          <p14:tracePt t="10750" x="1103313" y="2125663"/>
          <p14:tracePt t="10758" x="1112838" y="2089150"/>
          <p14:tracePt t="10766" x="1139825" y="2043113"/>
          <p14:tracePt t="10775" x="1139825" y="2024063"/>
          <p14:tracePt t="10783" x="1149350" y="2006600"/>
          <p14:tracePt t="10790" x="1157288" y="1979613"/>
          <p14:tracePt t="10799" x="1157288" y="1970088"/>
          <p14:tracePt t="10807" x="1166813" y="1943100"/>
          <p14:tracePt t="10847" x="1176338" y="1933575"/>
          <p14:tracePt t="10918" x="1239838" y="1933575"/>
          <p14:tracePt t="10926" x="1358900" y="1887538"/>
          <p14:tracePt t="10935" x="1468438" y="1878013"/>
          <p14:tracePt t="10943" x="1576388" y="1860550"/>
          <p14:tracePt t="10951" x="1668463" y="1851025"/>
          <p14:tracePt t="10959" x="1768475" y="1824038"/>
          <p14:tracePt t="10967" x="1841500" y="1824038"/>
          <p14:tracePt t="10975" x="1895475" y="1824038"/>
          <p14:tracePt t="10983" x="1941513" y="1833563"/>
          <p14:tracePt t="10991" x="1987550" y="1870075"/>
          <p14:tracePt t="10999" x="2014538" y="1887538"/>
          <p14:tracePt t="11008" x="2014538" y="1906588"/>
          <p14:tracePt t="11015" x="2033588" y="1997075"/>
          <p14:tracePt t="11024" x="2033588" y="2052638"/>
          <p14:tracePt t="11033" x="2033588" y="2125663"/>
          <p14:tracePt t="11040" x="2033588" y="2270125"/>
          <p14:tracePt t="11050" x="2005013" y="2371725"/>
          <p14:tracePt t="11059" x="1978025" y="2462213"/>
          <p14:tracePt t="11064" x="1931988" y="2544763"/>
          <p14:tracePt t="11071" x="1931988" y="2571750"/>
          <p14:tracePt t="11079" x="1924050" y="2589213"/>
          <p14:tracePt t="11087" x="1924050" y="2608263"/>
          <p14:tracePt t="11119" x="1914525" y="2617788"/>
          <p14:tracePt t="11150" x="1914525" y="2625725"/>
          <p14:tracePt t="11160" x="1914525" y="2708275"/>
          <p14:tracePt t="11166" x="1887538" y="2827338"/>
          <p14:tracePt t="11174" x="1878013" y="2900363"/>
          <p14:tracePt t="11182" x="1851025" y="3000375"/>
          <p14:tracePt t="11190" x="1824038" y="3054350"/>
          <p14:tracePt t="11199" x="1824038" y="3090863"/>
          <p14:tracePt t="11207" x="1824038" y="3119438"/>
          <p14:tracePt t="11216" x="1824038" y="3155950"/>
          <p14:tracePt t="11225" x="1824038" y="3200400"/>
          <p14:tracePt t="11233" x="1824038" y="3219450"/>
          <p14:tracePt t="11240" x="1824038" y="3228975"/>
          <p14:tracePt t="11249" x="1841500" y="3265488"/>
          <p14:tracePt t="11257" x="1887538" y="3273425"/>
          <p14:tracePt t="11265" x="1951038" y="3282950"/>
          <p14:tracePt t="11273" x="2060575" y="3328988"/>
          <p14:tracePt t="11281" x="2151063" y="3328988"/>
          <p14:tracePt t="11288" x="2206625" y="3328988"/>
          <p14:tracePt t="11296" x="2324100" y="3355975"/>
          <p14:tracePt t="11304" x="2452688" y="3402013"/>
          <p14:tracePt t="11311" x="2625725" y="3429000"/>
          <p14:tracePt t="11318" x="2789238" y="3492500"/>
          <p14:tracePt t="11326" x="2917825" y="3538538"/>
          <p14:tracePt t="11335" x="3090863" y="3611563"/>
          <p14:tracePt t="11343" x="3217863" y="3657600"/>
          <p14:tracePt t="11350" x="3327400" y="3730625"/>
          <p14:tracePt t="11359" x="3436938" y="3803650"/>
          <p14:tracePt t="11367" x="3473450" y="3821113"/>
          <p14:tracePt t="11374" x="3519488" y="3894138"/>
          <p14:tracePt t="11382" x="3592513" y="3967163"/>
          <p14:tracePt t="11391" x="3636963" y="4013200"/>
          <p14:tracePt t="11399" x="3683000" y="4049713"/>
          <p14:tracePt t="11406" x="3702050" y="4086225"/>
          <p14:tracePt t="11414" x="3719513" y="4113213"/>
          <p14:tracePt t="11422" x="3738563" y="4140200"/>
          <p14:tracePt t="11432" x="3738563" y="4167188"/>
          <p14:tracePt t="11440" x="3738563" y="4213225"/>
          <p14:tracePt t="11449" x="3738563" y="4240213"/>
          <p14:tracePt t="11456" x="3738563" y="4286250"/>
          <p14:tracePt t="11466" x="3738563" y="4340225"/>
          <p14:tracePt t="11472" x="3746500" y="4395788"/>
          <p14:tracePt t="11482" x="3746500" y="4441825"/>
          <p14:tracePt t="11488" x="3746500" y="4478338"/>
          <p14:tracePt t="11496" x="3746500" y="4505325"/>
          <p14:tracePt t="11504" x="3746500" y="4551363"/>
          <p14:tracePt t="11512" x="3746500" y="4587875"/>
          <p14:tracePt t="11520" x="3746500" y="4595813"/>
          <p14:tracePt t="11528" x="3738563" y="4614863"/>
          <p14:tracePt t="11535" x="3738563" y="4632325"/>
          <p14:tracePt t="11543" x="3738563" y="4641850"/>
          <p14:tracePt t="11551" x="3738563" y="4651375"/>
          <p14:tracePt t="11566" x="3729038" y="4651375"/>
          <p14:tracePt t="11592" x="3719513" y="4651375"/>
          <p14:tracePt t="11607" x="3692525" y="4687888"/>
          <p14:tracePt t="11615" x="3692525" y="4714875"/>
          <p14:tracePt t="11622" x="3692525" y="4741863"/>
          <p14:tracePt t="11631" x="3692525" y="4787900"/>
          <p14:tracePt t="11638" x="3692525" y="4814888"/>
          <p14:tracePt t="11647" x="3692525" y="4841875"/>
          <p14:tracePt t="11654" x="3692525" y="4887913"/>
          <p14:tracePt t="11671" x="3692525" y="4914900"/>
          <p14:tracePt t="11679" x="3692525" y="4924425"/>
          <p14:tracePt t="11687" x="3692525" y="4933950"/>
          <p14:tracePt t="11703" x="3692525" y="4951413"/>
          <p14:tracePt t="11728" x="3692525" y="4960938"/>
          <p14:tracePt t="11760" x="3683000" y="4970463"/>
          <p14:tracePt t="11768" x="3656013" y="4987925"/>
          <p14:tracePt t="11776" x="3592513" y="5016500"/>
          <p14:tracePt t="11785" x="3573463" y="5024438"/>
          <p14:tracePt t="11791" x="3556000" y="5033963"/>
          <p14:tracePt t="11799" x="3509963" y="5060950"/>
          <p14:tracePt t="11806" x="3500438" y="5070475"/>
          <p14:tracePt t="11815" x="3490913" y="5070475"/>
          <p14:tracePt t="11912" x="3482975" y="5080000"/>
          <p14:tracePt t="11919" x="3463925" y="5080000"/>
          <p14:tracePt t="11928" x="3455988" y="5106988"/>
          <p14:tracePt t="11936" x="3446463" y="5106988"/>
          <p14:tracePt t="11945" x="3436938" y="5116513"/>
          <p14:tracePt t="12024" x="3436938" y="5106988"/>
          <p14:tracePt t="12032" x="3400425" y="5033963"/>
          <p14:tracePt t="12040" x="3363913" y="4943475"/>
          <p14:tracePt t="12048" x="3336925" y="4897438"/>
          <p14:tracePt t="12057" x="3309938" y="4778375"/>
          <p14:tracePt t="12065" x="3263900" y="4632325"/>
          <p14:tracePt t="12074" x="3263900" y="4559300"/>
          <p14:tracePt t="12078" x="3208338" y="4422775"/>
          <p14:tracePt t="12087" x="3208338" y="4368800"/>
          <p14:tracePt t="12095" x="3190875" y="4303713"/>
          <p14:tracePt t="12102" x="3190875" y="4249738"/>
          <p14:tracePt t="12112" x="3181350" y="4195763"/>
          <p14:tracePt t="12118" x="3181350" y="4122738"/>
          <p14:tracePt t="12126" x="3181350" y="4057650"/>
          <p14:tracePt t="12135" x="3181350" y="4003675"/>
          <p14:tracePt t="12143" x="3181350" y="3948113"/>
          <p14:tracePt t="12151" x="3181350" y="3875088"/>
          <p14:tracePt t="12159" x="3181350" y="3767138"/>
          <p14:tracePt t="12167" x="3181350" y="3694113"/>
          <p14:tracePt t="12175" x="3181350" y="3621088"/>
          <p14:tracePt t="12183" x="3181350" y="3492500"/>
          <p14:tracePt t="12191" x="3181350" y="3402013"/>
          <p14:tracePt t="12199" x="3181350" y="3282950"/>
          <p14:tracePt t="12207" x="3181350" y="3155950"/>
          <p14:tracePt t="12215" x="3181350" y="3082925"/>
          <p14:tracePt t="12223" x="3181350" y="2973388"/>
          <p14:tracePt t="12231" x="3181350" y="2946400"/>
          <p14:tracePt t="12239" x="3181350" y="2881313"/>
          <p14:tracePt t="12248" x="3171825" y="2800350"/>
          <p14:tracePt t="12255" x="3171825" y="2790825"/>
          <p14:tracePt t="12264" x="3171825" y="2754313"/>
          <p14:tracePt t="12271" x="3171825" y="2735263"/>
          <p14:tracePt t="12280" x="3171825" y="2681288"/>
          <p14:tracePt t="12287" x="3144838" y="2635250"/>
          <p14:tracePt t="12295" x="3144838" y="2598738"/>
          <p14:tracePt t="12303" x="3144838" y="2571750"/>
          <p14:tracePt t="12312" x="3144838" y="2544763"/>
          <p14:tracePt t="12318" x="3144838" y="2498725"/>
          <p14:tracePt t="12326" x="3136900" y="2481263"/>
          <p14:tracePt t="12335" x="3127375" y="2435225"/>
          <p14:tracePt t="12343" x="3127375" y="2379663"/>
          <p14:tracePt t="12351" x="3127375" y="2343150"/>
          <p14:tracePt t="12359" x="3127375" y="2289175"/>
          <p14:tracePt t="12367" x="3127375" y="2270125"/>
          <p14:tracePt t="12374" x="3127375" y="2225675"/>
          <p14:tracePt t="12384" x="3127375" y="2206625"/>
          <p14:tracePt t="12392" x="3127375" y="2179638"/>
          <p14:tracePt t="12400" x="3127375" y="2143125"/>
          <p14:tracePt t="12408" x="3127375" y="2116138"/>
          <p14:tracePt t="12417" x="3136900" y="2052638"/>
          <p14:tracePt t="12424" x="3136900" y="2033588"/>
          <p14:tracePt t="12432" x="3154363" y="2006600"/>
          <p14:tracePt t="12439" x="3163888" y="1979613"/>
          <p14:tracePt t="12447" x="3181350" y="1943100"/>
          <p14:tracePt t="12455" x="3200400" y="1924050"/>
          <p14:tracePt t="12463" x="3208338" y="1906588"/>
          <p14:tracePt t="12471" x="3217863" y="1878013"/>
          <p14:tracePt t="12479" x="3227388" y="1860550"/>
          <p14:tracePt t="12487" x="3244850" y="1841500"/>
          <p14:tracePt t="12495" x="3244850" y="1833563"/>
          <p14:tracePt t="12503" x="3254375" y="1814513"/>
          <p14:tracePt t="12535" x="3263900" y="1797050"/>
          <p14:tracePt t="12551" x="3263900" y="1787525"/>
          <p14:tracePt t="12567" x="3273425" y="1778000"/>
          <p14:tracePt t="12631" x="3281363" y="1768475"/>
          <p14:tracePt t="12650" x="3290888" y="1760538"/>
          <p14:tracePt t="12656" x="3309938" y="1751013"/>
          <p14:tracePt t="12665" x="3354388" y="1724025"/>
          <p14:tracePt t="12673" x="3382963" y="1714500"/>
          <p14:tracePt t="12683" x="3400425" y="1697038"/>
          <p14:tracePt t="12688" x="3446463" y="1687513"/>
          <p14:tracePt t="12698" x="3500438" y="1668463"/>
          <p14:tracePt t="12702" x="3527425" y="1668463"/>
          <p14:tracePt t="12711" x="3546475" y="1660525"/>
          <p14:tracePt t="12719" x="3582988" y="1660525"/>
          <p14:tracePt t="12727" x="3600450" y="1641475"/>
          <p14:tracePt t="12896" x="3609975" y="1631950"/>
          <p14:tracePt t="12916" x="3619500" y="1631950"/>
          <p14:tracePt t="12918" x="3629025" y="1631950"/>
          <p14:tracePt t="13024" x="3636963" y="1631950"/>
          <p14:tracePt t="13032" x="3665538" y="1631950"/>
          <p14:tracePt t="13040" x="3683000" y="1624013"/>
          <p14:tracePt t="13048" x="3709988" y="1624013"/>
          <p14:tracePt t="13056" x="3765550" y="1624013"/>
          <p14:tracePt t="13065" x="3829050" y="1641475"/>
          <p14:tracePt t="13072" x="3883025" y="1641475"/>
          <p14:tracePt t="13079" x="3965575" y="1660525"/>
          <p14:tracePt t="13086" x="4021138" y="1660525"/>
          <p14:tracePt t="13095" x="4057650" y="1668463"/>
          <p14:tracePt t="13103" x="4094163" y="1668463"/>
          <p14:tracePt t="13111" x="4121150" y="1668463"/>
          <p14:tracePt t="13118" x="4138613" y="1677988"/>
          <p14:tracePt t="13127" x="4157663" y="1677988"/>
          <p14:tracePt t="13480" x="4175125" y="1704975"/>
          <p14:tracePt t="13489" x="4202113" y="1760538"/>
          <p14:tracePt t="13496" x="4221163" y="1797050"/>
          <p14:tracePt t="13503" x="4238625" y="1824038"/>
          <p14:tracePt t="13510" x="4248150" y="1841500"/>
          <p14:tracePt t="13518" x="4294188" y="1887538"/>
          <p14:tracePt t="13526" x="4303713" y="1897063"/>
          <p14:tracePt t="13535" x="4321175" y="1914525"/>
          <p14:tracePt t="13559" x="4321175" y="1924050"/>
          <p14:tracePt t="13567" x="4330700" y="1933575"/>
          <p14:tracePt t="13598" x="4340225" y="1960563"/>
          <p14:tracePt t="13615" x="4348163" y="1987550"/>
          <p14:tracePt t="13623" x="4367213" y="2016125"/>
          <p14:tracePt t="13633" x="4376738" y="2033588"/>
          <p14:tracePt t="13639" x="4376738" y="2043113"/>
          <p14:tracePt t="13649" x="4384675" y="2060575"/>
          <p14:tracePt t="13656" x="4403725" y="2106613"/>
          <p14:tracePt t="13668" x="4421188" y="2133600"/>
          <p14:tracePt t="13678" x="4430713" y="2170113"/>
          <p14:tracePt t="13687" x="4440238" y="2197100"/>
          <p14:tracePt t="13694" x="4440238" y="2216150"/>
          <p14:tracePt t="13704" x="4448175" y="2243138"/>
          <p14:tracePt t="13711" x="4467225" y="2270125"/>
          <p14:tracePt t="13719" x="4467225" y="2316163"/>
          <p14:tracePt t="13726" x="4494213" y="2371725"/>
          <p14:tracePt t="13734" x="4494213" y="2416175"/>
          <p14:tracePt t="13743" x="4494213" y="2471738"/>
          <p14:tracePt t="13751" x="4503738" y="2525713"/>
          <p14:tracePt t="13759" x="4530725" y="2589213"/>
          <p14:tracePt t="13768" x="4540250" y="2635250"/>
          <p14:tracePt t="13775" x="4567238" y="2708275"/>
          <p14:tracePt t="13782" x="4567238" y="2763838"/>
          <p14:tracePt t="13791" x="4567238" y="2827338"/>
          <p14:tracePt t="13799" x="4567238" y="2881313"/>
          <p14:tracePt t="13807" x="4567238" y="2936875"/>
          <p14:tracePt t="13815" x="4567238" y="3027363"/>
          <p14:tracePt t="13823" x="4567238" y="3100388"/>
          <p14:tracePt t="13831" x="4567238" y="3192463"/>
          <p14:tracePt t="13839" x="4567238" y="3302000"/>
          <p14:tracePt t="13847" x="4567238" y="3392488"/>
          <p14:tracePt t="13855" x="4567238" y="3502025"/>
          <p14:tracePt t="13869" x="4567238" y="3602038"/>
          <p14:tracePt t="13871" x="4567238" y="3675063"/>
          <p14:tracePt t="13881" x="4557713" y="3767138"/>
          <p14:tracePt t="13887" x="4530725" y="3830638"/>
          <p14:tracePt t="13895" x="4521200" y="3884613"/>
          <p14:tracePt t="13903" x="4513263" y="3967163"/>
          <p14:tracePt t="13911" x="4503738" y="3984625"/>
          <p14:tracePt t="13919" x="4503738" y="4040188"/>
          <p14:tracePt t="13927" x="4503738" y="4076700"/>
          <p14:tracePt t="13935" x="4476750" y="4122738"/>
          <p14:tracePt t="13943" x="4476750" y="4167188"/>
          <p14:tracePt t="13951" x="4476750" y="4176713"/>
          <p14:tracePt t="13959" x="4457700" y="4222750"/>
          <p14:tracePt t="13967" x="4448175" y="4232275"/>
          <p14:tracePt t="13975" x="4448175" y="4268788"/>
          <p14:tracePt t="13982" x="4448175" y="4286250"/>
          <p14:tracePt t="13990" x="4430713" y="4303713"/>
          <p14:tracePt t="13999" x="4421188" y="4322763"/>
          <p14:tracePt t="14007" x="4413250" y="4349750"/>
          <p14:tracePt t="14018" x="4403725" y="4386263"/>
          <p14:tracePt t="14024" x="4376738" y="4413250"/>
          <p14:tracePt t="14034" x="4357688" y="4468813"/>
          <p14:tracePt t="14040" x="4348163" y="4514850"/>
          <p14:tracePt t="14050" x="4330700" y="4541838"/>
          <p14:tracePt t="14056" x="4303713" y="4605338"/>
          <p14:tracePt t="14066" x="4303713" y="4632325"/>
          <p14:tracePt t="14072" x="4294188" y="4651375"/>
          <p14:tracePt t="14083" x="4267200" y="4705350"/>
          <p14:tracePt t="14088" x="4257675" y="4724400"/>
          <p14:tracePt t="14096" x="4257675" y="4741863"/>
          <p14:tracePt t="14103" x="4257675" y="4751388"/>
          <p14:tracePt t="14111" x="4257675" y="4768850"/>
          <p14:tracePt t="14119" x="4257675" y="4778375"/>
          <p14:tracePt t="14127" x="4257675" y="4797425"/>
          <p14:tracePt t="14143" x="4257675" y="4814888"/>
          <p14:tracePt t="14150" x="4230688" y="4833938"/>
          <p14:tracePt t="14159" x="4230688" y="4841875"/>
          <p14:tracePt t="14167" x="4211638" y="4851400"/>
          <p14:tracePt t="14175" x="4175125" y="4870450"/>
          <p14:tracePt t="14182" x="4157663" y="4887913"/>
          <p14:tracePt t="14191" x="4148138" y="4887913"/>
          <p14:tracePt t="14199" x="4121150" y="4887913"/>
          <p14:tracePt t="14207" x="4121150" y="4897438"/>
          <p14:tracePt t="14216" x="4094163" y="4914900"/>
          <p14:tracePt t="14223" x="4057650" y="4924425"/>
          <p14:tracePt t="14232" x="4029075" y="4933950"/>
          <p14:tracePt t="14238" x="3984625" y="4943475"/>
          <p14:tracePt t="14248" x="3965575" y="4960938"/>
          <p14:tracePt t="14256" x="3948113" y="4979988"/>
          <p14:tracePt t="14266" x="3929063" y="4987925"/>
          <p14:tracePt t="14272" x="3902075" y="5016500"/>
          <p14:tracePt t="14283" x="3865563" y="5024438"/>
          <p14:tracePt t="14287" x="3829050" y="5043488"/>
          <p14:tracePt t="14295" x="3810000" y="5053013"/>
          <p14:tracePt t="14303" x="3775075" y="5089525"/>
          <p14:tracePt t="14311" x="3756025" y="5097463"/>
          <p14:tracePt t="14319" x="3738563" y="5097463"/>
          <p14:tracePt t="14327" x="3719513" y="5106988"/>
          <p14:tracePt t="14334" x="3709988" y="5106988"/>
          <p14:tracePt t="14342" x="3702050" y="5106988"/>
          <p14:tracePt t="14360" x="3702050" y="5116513"/>
          <p14:tracePt t="14424" x="3683000" y="5116513"/>
          <p14:tracePt t="14433" x="3636963" y="5116513"/>
          <p14:tracePt t="14440" x="3600450" y="5116513"/>
          <p14:tracePt t="14450" x="3546475" y="5116513"/>
          <p14:tracePt t="14456" x="3519488" y="5097463"/>
          <p14:tracePt t="14465" x="3446463" y="5060950"/>
          <p14:tracePt t="14471" x="3419475" y="5043488"/>
          <p14:tracePt t="14480" x="3373438" y="5016500"/>
          <p14:tracePt t="14487" x="3354388" y="4987925"/>
          <p14:tracePt t="14495" x="3317875" y="4943475"/>
          <p14:tracePt t="14503" x="3317875" y="4933950"/>
          <p14:tracePt t="14511" x="3309938" y="4914900"/>
          <p14:tracePt t="14519" x="3300413" y="4887913"/>
          <p14:tracePt t="14526" x="3290888" y="4860925"/>
          <p14:tracePt t="14534" x="3273425" y="4824413"/>
          <p14:tracePt t="14543" x="3263900" y="4805363"/>
          <p14:tracePt t="14550" x="3263900" y="4787900"/>
          <p14:tracePt t="14559" x="3263900" y="4760913"/>
          <p14:tracePt t="14567" x="3263900" y="4741863"/>
          <p14:tracePt t="14575" x="3263900" y="4705350"/>
          <p14:tracePt t="14583" x="3254375" y="4651375"/>
          <p14:tracePt t="14590" x="3254375" y="4614863"/>
          <p14:tracePt t="14599" x="3254375" y="4532313"/>
          <p14:tracePt t="14606" x="3254375" y="4495800"/>
          <p14:tracePt t="14615" x="3254375" y="4441825"/>
          <p14:tracePt t="14623" x="3254375" y="4395788"/>
          <p14:tracePt t="14634" x="3254375" y="4359275"/>
          <p14:tracePt t="14640" x="3244850" y="4313238"/>
          <p14:tracePt t="14650" x="3217863" y="4232275"/>
          <p14:tracePt t="14656" x="3217863" y="4222750"/>
          <p14:tracePt t="14666" x="3217863" y="4176713"/>
          <p14:tracePt t="14673" x="3217863" y="4140200"/>
          <p14:tracePt t="14682" x="3190875" y="4076700"/>
          <p14:tracePt t="14687" x="3190875" y="4040188"/>
          <p14:tracePt t="14697" x="3190875" y="3957638"/>
          <p14:tracePt t="14703" x="3181350" y="3894138"/>
          <p14:tracePt t="14711" x="3181350" y="3821113"/>
          <p14:tracePt t="14718" x="3154363" y="3738563"/>
          <p14:tracePt t="14728" x="3136900" y="3629025"/>
          <p14:tracePt t="14734" x="3127375" y="3519488"/>
          <p14:tracePt t="14743" x="3127375" y="3446463"/>
          <p14:tracePt t="14750" x="3127375" y="3338513"/>
          <p14:tracePt t="14758" x="3127375" y="3228975"/>
          <p14:tracePt t="14767" x="3127375" y="3119438"/>
          <p14:tracePt t="14774" x="3127375" y="2990850"/>
          <p14:tracePt t="14782" x="3127375" y="2863850"/>
          <p14:tracePt t="14791" x="3127375" y="2763838"/>
          <p14:tracePt t="14799" x="3127375" y="2635250"/>
          <p14:tracePt t="14806" x="3127375" y="2508250"/>
          <p14:tracePt t="14815" x="3127375" y="2435225"/>
          <p14:tracePt t="14823" x="3127375" y="2325688"/>
          <p14:tracePt t="14831" x="3127375" y="2233613"/>
          <p14:tracePt t="14838" x="3127375" y="2160588"/>
          <p14:tracePt t="14849" x="3127375" y="2125663"/>
          <p14:tracePt t="14856" x="3127375" y="2070100"/>
          <p14:tracePt t="14866" x="3117850" y="2006600"/>
          <p14:tracePt t="14888" x="3117850" y="1906588"/>
          <p14:tracePt t="14896" x="3117850" y="1878013"/>
          <p14:tracePt t="15023" x="3117850" y="1870075"/>
          <p14:tracePt t="15031" x="3117850" y="1833563"/>
          <p14:tracePt t="15039" x="3117850" y="1804988"/>
          <p14:tracePt t="15047" x="3136900" y="1751013"/>
          <p14:tracePt t="15055" x="3208338" y="1697038"/>
          <p14:tracePt t="15064" x="3227388" y="1687513"/>
          <p14:tracePt t="15071" x="3281363" y="1651000"/>
          <p14:tracePt t="15082" x="3317875" y="1631950"/>
          <p14:tracePt t="15087" x="3336925" y="1614488"/>
          <p14:tracePt t="15095" x="3363913" y="1587500"/>
          <p14:tracePt t="15111" x="3373438" y="1577975"/>
          <p14:tracePt t="15246" x="3382963" y="1577975"/>
          <p14:tracePt t="15303" x="3409950" y="1568450"/>
          <p14:tracePt t="15311" x="3427413" y="1550988"/>
          <p14:tracePt t="15319" x="3455988" y="1541463"/>
          <p14:tracePt t="15326" x="3473450" y="1541463"/>
          <p14:tracePt t="15335" x="3519488" y="1531938"/>
          <p14:tracePt t="15342" x="3573463" y="1531938"/>
          <p14:tracePt t="15350" x="3609975" y="1531938"/>
          <p14:tracePt t="15358" x="3665538" y="1531938"/>
          <p14:tracePt t="15367" x="3709988" y="1531938"/>
          <p14:tracePt t="15375" x="3738563" y="1531938"/>
          <p14:tracePt t="15382" x="3765550" y="1531938"/>
          <p14:tracePt t="15391" x="3792538" y="1531938"/>
          <p14:tracePt t="15399" x="3810000" y="1531938"/>
          <p14:tracePt t="15406" x="3819525" y="1531938"/>
          <p14:tracePt t="15415" x="3829050" y="1531938"/>
          <p14:tracePt t="15615" x="3846513" y="1531938"/>
          <p14:tracePt t="15623" x="3856038" y="1531938"/>
          <p14:tracePt t="15631" x="3875088" y="1531938"/>
          <p14:tracePt t="15639" x="3911600" y="1531938"/>
          <p14:tracePt t="15648" x="3919538" y="1541463"/>
          <p14:tracePt t="15654" x="3975100" y="1550988"/>
          <p14:tracePt t="15664" x="4002088" y="1550988"/>
          <p14:tracePt t="15671" x="4011613" y="1550988"/>
          <p14:tracePt t="15680" x="4021138" y="1550988"/>
          <p14:tracePt t="15686" x="4038600" y="1550988"/>
          <p14:tracePt t="16792" x="4048125" y="1558925"/>
          <p14:tracePt t="16800" x="4075113" y="1587500"/>
          <p14:tracePt t="16807" x="4138613" y="1660525"/>
          <p14:tracePt t="16815" x="4175125" y="1687513"/>
          <p14:tracePt t="16823" x="4194175" y="1704975"/>
          <p14:tracePt t="16831" x="4211638" y="1724025"/>
          <p14:tracePt t="16839" x="4230688" y="1741488"/>
          <p14:tracePt t="16847" x="4275138" y="1797050"/>
          <p14:tracePt t="16858" x="4284663" y="1797050"/>
          <p14:tracePt t="16866" x="4303713" y="1814513"/>
          <p14:tracePt t="16874" x="4321175" y="1833563"/>
          <p14:tracePt t="16889" x="4340225" y="1851025"/>
          <p14:tracePt t="16926" x="4340225" y="1860550"/>
          <p14:tracePt t="16943" x="4340225" y="1870075"/>
          <p14:tracePt t="16951" x="4357688" y="1897063"/>
          <p14:tracePt t="16959" x="4367213" y="1906588"/>
          <p14:tracePt t="16974" x="4367213" y="1914525"/>
          <p14:tracePt t="16983" x="4367213" y="1924050"/>
          <p14:tracePt t="17006" x="4376738" y="1933575"/>
          <p14:tracePt t="17047" x="4376738" y="1943100"/>
          <p14:tracePt t="17056" x="4384675" y="1960563"/>
          <p14:tracePt t="17064" x="4403725" y="1979613"/>
          <p14:tracePt t="17072" x="4413250" y="1997075"/>
          <p14:tracePt t="17082" x="4421188" y="2016125"/>
          <p14:tracePt t="17088" x="4457700" y="2060575"/>
          <p14:tracePt t="17098" x="4467225" y="2089150"/>
          <p14:tracePt t="17103" x="4476750" y="2133600"/>
          <p14:tracePt t="17110" x="4521200" y="2197100"/>
          <p14:tracePt t="17118" x="4530725" y="2225675"/>
          <p14:tracePt t="17126" x="4540250" y="2243138"/>
          <p14:tracePt t="17134" x="4540250" y="2279650"/>
          <p14:tracePt t="17142" x="4567238" y="2316163"/>
          <p14:tracePt t="17151" x="4567238" y="2335213"/>
          <p14:tracePt t="17158" x="4576763" y="2371725"/>
          <p14:tracePt t="17167" x="4586288" y="2389188"/>
          <p14:tracePt t="17175" x="4586288" y="2398713"/>
          <p14:tracePt t="17183" x="4603750" y="2416175"/>
          <p14:tracePt t="17190" x="4613275" y="2435225"/>
          <p14:tracePt t="17198" x="4630738" y="2462213"/>
          <p14:tracePt t="17206" x="4630738" y="2481263"/>
          <p14:tracePt t="17215" x="4630738" y="2489200"/>
          <p14:tracePt t="17223" x="4630738" y="2508250"/>
          <p14:tracePt t="17231" x="4630738" y="2535238"/>
          <p14:tracePt t="17239" x="4630738" y="2554288"/>
          <p14:tracePt t="17248" x="4630738" y="2581275"/>
          <p14:tracePt t="17255" x="4649788" y="2608263"/>
          <p14:tracePt t="17265" x="4659313" y="2625725"/>
          <p14:tracePt t="17271" x="4667250" y="2671763"/>
          <p14:tracePt t="17279" x="4686300" y="2698750"/>
          <p14:tracePt t="17286" x="4686300" y="2717800"/>
          <p14:tracePt t="17295" x="4695825" y="2763838"/>
          <p14:tracePt t="17302" x="4703763" y="2790825"/>
          <p14:tracePt t="17311" x="4713288" y="2836863"/>
          <p14:tracePt t="17320" x="4722813" y="2854325"/>
          <p14:tracePt t="17328" x="4722813" y="2890838"/>
          <p14:tracePt t="17336" x="4759325" y="2927350"/>
          <p14:tracePt t="17342" x="4759325" y="2954338"/>
          <p14:tracePt t="17351" x="4759325" y="2990850"/>
          <p14:tracePt t="17358" x="4759325" y="3036888"/>
          <p14:tracePt t="17368" x="4759325" y="3054350"/>
          <p14:tracePt t="17375" x="4767263" y="3109913"/>
          <p14:tracePt t="17383" x="4767263" y="3146425"/>
          <p14:tracePt t="17391" x="4776788" y="3182938"/>
          <p14:tracePt t="17400" x="4776788" y="3209925"/>
          <p14:tracePt t="17406" x="4776788" y="3236913"/>
          <p14:tracePt t="17414" x="4786313" y="3255963"/>
          <p14:tracePt t="17423" x="4786313" y="3302000"/>
          <p14:tracePt t="17431" x="4786313" y="3338513"/>
          <p14:tracePt t="17438" x="4786313" y="3392488"/>
          <p14:tracePt t="17447" x="4786313" y="3438525"/>
          <p14:tracePt t="17454" x="4786313" y="3455988"/>
          <p14:tracePt t="17463" x="4786313" y="3492500"/>
          <p14:tracePt t="17471" x="4786313" y="3511550"/>
          <p14:tracePt t="17480" x="4786313" y="3548063"/>
          <p14:tracePt t="17487" x="4786313" y="3592513"/>
          <p14:tracePt t="17495" x="4786313" y="3611563"/>
          <p14:tracePt t="17504" x="4767263" y="3657600"/>
          <p14:tracePt t="17510" x="4767263" y="3684588"/>
          <p14:tracePt t="17518" x="4740275" y="3711575"/>
          <p14:tracePt t="17526" x="4695825" y="3775075"/>
          <p14:tracePt t="17535" x="4695825" y="3803650"/>
          <p14:tracePt t="17543" x="4676775" y="3875088"/>
          <p14:tracePt t="17551" x="4649788" y="3921125"/>
          <p14:tracePt t="17559" x="4630738" y="3940175"/>
          <p14:tracePt t="17567" x="4622800" y="3967163"/>
          <p14:tracePt t="17574" x="4603750" y="4003675"/>
          <p14:tracePt t="17582" x="4594225" y="4021138"/>
          <p14:tracePt t="17590" x="4576763" y="4086225"/>
          <p14:tracePt t="17599" x="4567238" y="4122738"/>
          <p14:tracePt t="17606" x="4549775" y="4149725"/>
          <p14:tracePt t="17615" x="4530725" y="4195763"/>
          <p14:tracePt t="17623" x="4513263" y="4232275"/>
          <p14:tracePt t="17634" x="4484688" y="4259263"/>
          <p14:tracePt t="17640" x="4467225" y="4303713"/>
          <p14:tracePt t="17650" x="4467225" y="4332288"/>
          <p14:tracePt t="17655" x="4448175" y="4340225"/>
          <p14:tracePt t="17687" x="4448175" y="4349750"/>
          <p14:tracePt t="17695" x="4440238" y="4349750"/>
          <p14:tracePt t="17713" x="4430713" y="4376738"/>
          <p14:tracePt t="17719" x="4421188" y="4386263"/>
          <p14:tracePt t="17727" x="4403725" y="4413250"/>
          <p14:tracePt t="17737" x="4394200" y="4422775"/>
          <p14:tracePt t="17742" x="4376738" y="4459288"/>
          <p14:tracePt t="17750" x="4340225" y="4495800"/>
          <p14:tracePt t="17759" x="4321175" y="4522788"/>
          <p14:tracePt t="17766" x="4294188" y="4568825"/>
          <p14:tracePt t="17775" x="4275138" y="4595813"/>
          <p14:tracePt t="17782" x="4248150" y="4641850"/>
          <p14:tracePt t="17790" x="4238625" y="4651375"/>
          <p14:tracePt t="17798" x="4221163" y="4678363"/>
          <p14:tracePt t="17807" x="4211638" y="4697413"/>
          <p14:tracePt t="17815" x="4202113" y="4705350"/>
          <p14:tracePt t="17823" x="4194175" y="4714875"/>
          <p14:tracePt t="17865" x="4194175" y="4724400"/>
          <p14:tracePt t="17890" x="4184650" y="4732338"/>
          <p14:tracePt t="17906" x="4175125" y="4732338"/>
          <p14:tracePt t="17913" x="4165600" y="4751388"/>
          <p14:tracePt t="17920" x="4157663" y="4768850"/>
          <p14:tracePt t="17927" x="4148138" y="4778375"/>
          <p14:tracePt t="17935" x="4138613" y="4797425"/>
          <p14:tracePt t="17944" x="4121150" y="4814888"/>
          <p14:tracePt t="17952" x="4111625" y="4824413"/>
          <p14:tracePt t="17960" x="4102100" y="4841875"/>
          <p14:tracePt t="17967" x="4094163" y="4851400"/>
          <p14:tracePt t="17975" x="4075113" y="4860925"/>
          <p14:tracePt t="18231" x="4075113" y="4824413"/>
          <p14:tracePt t="18238" x="4075113" y="4787900"/>
          <p14:tracePt t="18246" x="4048125" y="4697413"/>
          <p14:tracePt t="18256" x="3992563" y="4595813"/>
          <p14:tracePt t="18263" x="3975100" y="4551363"/>
          <p14:tracePt t="18271" x="3902075" y="4449763"/>
          <p14:tracePt t="18279" x="3829050" y="4386263"/>
          <p14:tracePt t="18288" x="3765550" y="4286250"/>
          <p14:tracePt t="18298" x="3619500" y="4167188"/>
          <p14:tracePt t="18303" x="3536950" y="4094163"/>
          <p14:tracePt t="18312" x="3490913" y="4030663"/>
          <p14:tracePt t="18320" x="3382963" y="3911600"/>
          <p14:tracePt t="18328" x="3281363" y="3803650"/>
          <p14:tracePt t="18336" x="3190875" y="3721100"/>
          <p14:tracePt t="18344" x="3136900" y="3638550"/>
          <p14:tracePt t="18352" x="3117850" y="3592513"/>
          <p14:tracePt t="18360" x="3117850" y="3565525"/>
          <p14:tracePt t="18368" x="3100388" y="3529013"/>
          <p14:tracePt t="18376" x="3090863" y="3529013"/>
          <p14:tracePt t="18384" x="3090863" y="3519488"/>
          <p14:tracePt t="18392" x="3081338" y="3511550"/>
          <p14:tracePt t="18408" x="3054350" y="3502025"/>
          <p14:tracePt t="18417" x="3017838" y="3502025"/>
          <p14:tracePt t="18424" x="2962275" y="3502025"/>
          <p14:tracePt t="18431" x="2881313" y="3502025"/>
          <p14:tracePt t="18440" x="2789238" y="3502025"/>
          <p14:tracePt t="18448" x="2679700" y="3538538"/>
          <p14:tracePt t="18455" x="2598738" y="3548063"/>
          <p14:tracePt t="18463" x="2525713" y="3575050"/>
          <p14:tracePt t="18471" x="2479675" y="3592513"/>
          <p14:tracePt t="18482" x="2470150" y="3602038"/>
          <p14:tracePt t="18490" x="2443163" y="3621088"/>
          <p14:tracePt t="18506" x="2425700" y="3629025"/>
          <p14:tracePt t="18551" x="2425700" y="3638550"/>
          <p14:tracePt t="18559" x="2397125" y="3675063"/>
          <p14:tracePt t="18567" x="2370138" y="3711575"/>
          <p14:tracePt t="18575" x="2352675" y="3748088"/>
          <p14:tracePt t="18584" x="2270125" y="3821113"/>
          <p14:tracePt t="18590" x="2243138" y="3867150"/>
          <p14:tracePt t="18598" x="2160588" y="3940175"/>
          <p14:tracePt t="18606" x="2097088" y="3984625"/>
          <p14:tracePt t="18615" x="2014538" y="4049713"/>
          <p14:tracePt t="18622" x="1951038" y="4094163"/>
          <p14:tracePt t="18630" x="1895475" y="4130675"/>
          <p14:tracePt t="18638" x="1868488" y="4149725"/>
          <p14:tracePt t="18648" x="1851025" y="4176713"/>
          <p14:tracePt t="18656" x="1841500" y="4176713"/>
          <p14:tracePt t="18666" x="1831975" y="4176713"/>
          <p14:tracePt t="18703" x="1824038" y="4186238"/>
          <p14:tracePt t="18718" x="1824038" y="4195763"/>
          <p14:tracePt t="18727" x="1824038" y="4213225"/>
          <p14:tracePt t="18742" x="1824038" y="4222750"/>
          <p14:tracePt t="18759" x="1814513" y="4232275"/>
          <p14:tracePt t="18808" x="1804988" y="4232275"/>
          <p14:tracePt t="18832" x="1787525" y="4232275"/>
          <p14:tracePt t="18840" x="1778000" y="4232275"/>
          <p14:tracePt t="18847" x="1758950" y="4232275"/>
          <p14:tracePt t="18895" x="1751013" y="4232275"/>
          <p14:tracePt t="18902" x="1741488" y="4213225"/>
          <p14:tracePt t="18911" x="1741488" y="4195763"/>
          <p14:tracePt t="18918" x="1741488" y="4176713"/>
          <p14:tracePt t="18926" x="1714500" y="4130675"/>
          <p14:tracePt t="18934" x="1695450" y="4113213"/>
          <p14:tracePt t="18943" x="1649413" y="4094163"/>
          <p14:tracePt t="18950" x="1631950" y="4076700"/>
          <p14:tracePt t="18960" x="1612900" y="4049713"/>
          <p14:tracePt t="18966" x="1595438" y="4030663"/>
          <p14:tracePt t="19407" x="1585913" y="4021138"/>
          <p14:tracePt t="19415" x="1558925" y="4021138"/>
          <p14:tracePt t="19423" x="1504950" y="4049713"/>
          <p14:tracePt t="19431" x="1439863" y="4076700"/>
          <p14:tracePt t="19439" x="1412875" y="4113213"/>
          <p14:tracePt t="19446" x="1403350" y="4113213"/>
          <p14:tracePt t="19454" x="1376363" y="4140200"/>
          <p14:tracePt t="19471" x="1339850" y="4149725"/>
          <p14:tracePt t="19480" x="1303338" y="4159250"/>
          <p14:tracePt t="19487" x="1285875" y="4167188"/>
          <p14:tracePt t="19609" x="1212850" y="4140200"/>
          <p14:tracePt t="19618" x="1166813" y="4103688"/>
          <p14:tracePt t="19624" x="1112838" y="4067175"/>
          <p14:tracePt t="19633" x="1093788" y="4049713"/>
          <p14:tracePt t="19639" x="1047750" y="4013200"/>
          <p14:tracePt t="19650" x="1047750" y="3994150"/>
          <p14:tracePt t="19654" x="1047750" y="3967163"/>
          <p14:tracePt t="19664" x="1039813" y="3940175"/>
          <p14:tracePt t="19671" x="1039813" y="3930650"/>
          <p14:tracePt t="19680" x="1039813" y="3903663"/>
          <p14:tracePt t="19686" x="1057275" y="3857625"/>
          <p14:tracePt t="19694" x="1120775" y="3803650"/>
          <p14:tracePt t="19702" x="1222375" y="3748088"/>
          <p14:tracePt t="19712" x="1285875" y="3711575"/>
          <p14:tracePt t="19719" x="1339850" y="3684588"/>
          <p14:tracePt t="19727" x="1376363" y="3684588"/>
          <p14:tracePt t="19742" x="1385888" y="3684588"/>
          <p14:tracePt t="19758" x="1395413" y="3684588"/>
          <p14:tracePt t="19766" x="1412875" y="3702050"/>
          <p14:tracePt t="19774" x="1422400" y="3730625"/>
          <p14:tracePt t="19783" x="1422400" y="3738563"/>
          <p14:tracePt t="19791" x="1422400" y="3767138"/>
          <p14:tracePt t="19798" x="1422400" y="3775075"/>
          <p14:tracePt t="19807" x="1431925" y="3803650"/>
          <p14:tracePt t="19815" x="1431925" y="3811588"/>
          <p14:tracePt t="19841" x="1431925" y="3821113"/>
          <p14:tracePt t="19848" x="1431925" y="3848100"/>
          <p14:tracePt t="19855" x="1431925" y="3875088"/>
          <p14:tracePt t="19865" x="1431925" y="3911600"/>
          <p14:tracePt t="19882" x="1376363" y="4067175"/>
          <p14:tracePt t="19887" x="1358900" y="4094163"/>
          <p14:tracePt t="19899" x="1339850" y="4140200"/>
          <p14:tracePt t="19903" x="1330325" y="4159250"/>
          <p14:tracePt t="19920" x="1330325" y="4176713"/>
          <p14:tracePt t="20000" x="1330325" y="4140200"/>
          <p14:tracePt t="20006" x="1358900" y="4094163"/>
          <p14:tracePt t="20014" x="1385888" y="4076700"/>
          <p14:tracePt t="20022" x="1395413" y="4067175"/>
          <p14:tracePt t="20031" x="1403350" y="4057650"/>
          <p14:tracePt t="20048" x="1412875" y="4049713"/>
          <p14:tracePt t="20063" x="1431925" y="4030663"/>
          <p14:tracePt t="20071" x="1439863" y="4030663"/>
          <p14:tracePt t="20080" x="1449388" y="4030663"/>
          <p14:tracePt t="20087" x="1476375" y="4030663"/>
          <p14:tracePt t="20097" x="1495425" y="4003675"/>
          <p14:tracePt t="20102" x="1522413" y="4003675"/>
          <p14:tracePt t="20111" x="1549400" y="4003675"/>
          <p14:tracePt t="20118" x="1595438" y="4003675"/>
          <p14:tracePt t="20127" x="1631950" y="3994150"/>
          <p14:tracePt t="20134" x="1677988" y="3994150"/>
          <p14:tracePt t="20142" x="1714500" y="3994150"/>
          <p14:tracePt t="20152" x="1787525" y="3994150"/>
          <p14:tracePt t="20160" x="1824038" y="3994150"/>
          <p14:tracePt t="20168" x="1868488" y="3994150"/>
          <p14:tracePt t="20176" x="1905000" y="3994150"/>
          <p14:tracePt t="20184" x="1951038" y="3994150"/>
          <p14:tracePt t="20192" x="1987550" y="3984625"/>
          <p14:tracePt t="20200" x="2005013" y="3984625"/>
          <p14:tracePt t="20208" x="2041525" y="3976688"/>
          <p14:tracePt t="20217" x="2051050" y="3976688"/>
          <p14:tracePt t="20224" x="2087563" y="3957638"/>
          <p14:tracePt t="20232" x="2106613" y="3948113"/>
          <p14:tracePt t="20238" x="2143125" y="3948113"/>
          <p14:tracePt t="20251" x="2197100" y="3948113"/>
          <p14:tracePt t="20254" x="2243138" y="3948113"/>
          <p14:tracePt t="20263" x="2260600" y="3948113"/>
          <p14:tracePt t="20270" x="2297113" y="3948113"/>
          <p14:tracePt t="20280" x="2370138" y="3940175"/>
          <p14:tracePt t="20286" x="2443163" y="3921125"/>
          <p14:tracePt t="20295" x="2562225" y="3911600"/>
          <p14:tracePt t="20303" x="2616200" y="3894138"/>
          <p14:tracePt t="20311" x="2698750" y="3884613"/>
          <p14:tracePt t="20318" x="2752725" y="3875088"/>
          <p14:tracePt t="20327" x="2862263" y="3875088"/>
          <p14:tracePt t="20335" x="2881313" y="3867150"/>
          <p14:tracePt t="20434" x="2871788" y="3867150"/>
          <p14:tracePt t="20440" x="2862263" y="3875088"/>
          <p14:tracePt t="20448" x="2825750" y="3903663"/>
          <p14:tracePt t="20466" x="2817813" y="3930650"/>
          <p14:tracePt t="20472" x="2808288" y="3940175"/>
          <p14:tracePt t="20482" x="2789238" y="3957638"/>
          <p14:tracePt t="20488" x="2781300" y="3984625"/>
          <p14:tracePt t="20499" x="2771775" y="4030663"/>
          <p14:tracePt t="20504" x="2771775" y="4040188"/>
          <p14:tracePt t="20511" x="2762250" y="4076700"/>
          <p14:tracePt t="20519" x="2762250" y="4113213"/>
          <p14:tracePt t="20527" x="2762250" y="4130675"/>
          <p14:tracePt t="20536" x="2762250" y="4176713"/>
          <p14:tracePt t="20542" x="2762250" y="4213225"/>
          <p14:tracePt t="20551" x="2798763" y="4249738"/>
          <p14:tracePt t="20558" x="2844800" y="4313238"/>
          <p14:tracePt t="20566" x="2871788" y="4340225"/>
          <p14:tracePt t="20574" x="2898775" y="4368800"/>
          <p14:tracePt t="20583" x="2962275" y="4413250"/>
          <p14:tracePt t="20590" x="2998788" y="4432300"/>
          <p14:tracePt t="20598" x="3081338" y="4486275"/>
          <p14:tracePt t="20607" x="3154363" y="4522788"/>
          <p14:tracePt t="20615" x="3200400" y="4559300"/>
          <p14:tracePt t="20622" x="3244850" y="4595813"/>
          <p14:tracePt t="20631" x="3290888" y="4651375"/>
          <p14:tracePt t="20639" x="3300413" y="4668838"/>
          <p14:tracePt t="20648" x="3363913" y="4724400"/>
          <p14:tracePt t="20655" x="3400425" y="4787900"/>
          <p14:tracePt t="20663" x="3427413" y="4824413"/>
          <p14:tracePt t="20671" x="3455988" y="4878388"/>
          <p14:tracePt t="20679" x="3509963" y="4914900"/>
          <p14:tracePt t="20687" x="3536950" y="4951413"/>
          <p14:tracePt t="20697" x="3573463" y="5016500"/>
          <p14:tracePt t="20703" x="3582988" y="5024438"/>
          <p14:tracePt t="20711" x="3609975" y="5060950"/>
          <p14:tracePt t="20719" x="3629025" y="5080000"/>
          <p14:tracePt t="20727" x="3656013" y="5097463"/>
          <p14:tracePt t="20735" x="3656013" y="5106988"/>
          <p14:tracePt t="20856" x="3656013" y="5116513"/>
          <p14:tracePt t="20872" x="3656013" y="5133975"/>
          <p14:tracePt t="20904" x="3656013" y="5143500"/>
          <p14:tracePt t="20999" x="3629025" y="5133975"/>
          <p14:tracePt t="21007" x="3582988" y="5116513"/>
          <p14:tracePt t="21015" x="3556000" y="5089525"/>
          <p14:tracePt t="21023" x="3519488" y="5060950"/>
          <p14:tracePt t="21031" x="3500438" y="5043488"/>
          <p14:tracePt t="21039" x="3490913" y="5033963"/>
          <p14:tracePt t="21048" x="3473450" y="5006975"/>
          <p14:tracePt t="21054" x="3473450" y="4997450"/>
          <p14:tracePt t="21087" x="3463925" y="4979988"/>
          <p14:tracePt t="21143" x="3463925" y="4970463"/>
          <p14:tracePt t="21150" x="3463925" y="4960938"/>
          <p14:tracePt t="21168" x="3463925" y="4951413"/>
          <p14:tracePt t="21176" x="3463925" y="4924425"/>
          <p14:tracePt t="21184" x="3463925" y="4914900"/>
          <p14:tracePt t="21199" x="3463925" y="4906963"/>
          <p14:tracePt t="21207" x="3463925" y="4878388"/>
          <p14:tracePt t="21215" x="3473450" y="4870450"/>
          <p14:tracePt t="21223" x="3490913" y="4851400"/>
          <p14:tracePt t="21231" x="3519488" y="4833938"/>
          <p14:tracePt t="21239" x="3556000" y="4824413"/>
          <p14:tracePt t="21247" x="3573463" y="4814888"/>
          <p14:tracePt t="21254" x="3600450" y="4805363"/>
          <p14:tracePt t="21263" x="3629025" y="4805363"/>
          <p14:tracePt t="21270" x="3673475" y="4778375"/>
          <p14:tracePt t="21282" x="3719513" y="4778375"/>
          <p14:tracePt t="21297" x="3746500" y="4778375"/>
          <p14:tracePt t="21302" x="3756025" y="4778375"/>
          <p14:tracePt t="21311" x="3765550" y="4778375"/>
          <p14:tracePt t="21319" x="3802063" y="4797425"/>
          <p14:tracePt t="21327" x="3838575" y="4833938"/>
          <p14:tracePt t="21335" x="3856038" y="4841875"/>
          <p14:tracePt t="21343" x="3875088" y="4860925"/>
          <p14:tracePt t="21351" x="3892550" y="4887913"/>
          <p14:tracePt t="21359" x="3902075" y="4897438"/>
          <p14:tracePt t="21366" x="3911600" y="4906963"/>
          <p14:tracePt t="21385" x="3919538" y="4914900"/>
          <p14:tracePt t="21456" x="3919538" y="4924425"/>
          <p14:tracePt t="21468" x="3919538" y="4933950"/>
          <p14:tracePt t="21470" x="3919538" y="4943475"/>
          <p14:tracePt t="21479" x="3919538" y="4960938"/>
          <p14:tracePt t="21486" x="3919538" y="5006975"/>
          <p14:tracePt t="21497" x="3919538" y="5024438"/>
          <p14:tracePt t="21502" x="3919538" y="5033963"/>
          <p14:tracePt t="21510" x="3919538" y="5043488"/>
          <p14:tracePt t="21518" x="3919538" y="5060950"/>
          <p14:tracePt t="21526" x="3919538" y="5080000"/>
          <p14:tracePt t="21535" x="3919538" y="5089525"/>
          <p14:tracePt t="21542" x="3919538" y="5097463"/>
          <p14:tracePt t="21558" x="3919538" y="5106988"/>
          <p14:tracePt t="21574" x="3919538" y="5126038"/>
          <p14:tracePt t="21591" x="3919538" y="5133975"/>
          <p14:tracePt t="21598" x="3902075" y="5143500"/>
          <p14:tracePt t="21615" x="3892550" y="5153025"/>
          <p14:tracePt t="21623" x="3865563" y="5170488"/>
          <p14:tracePt t="21632" x="3856038" y="5180013"/>
          <p14:tracePt t="21639" x="3829050" y="5189538"/>
          <p14:tracePt t="21650" x="3802063" y="5197475"/>
          <p14:tracePt t="21654" x="3756025" y="5226050"/>
          <p14:tracePt t="21663" x="3719513" y="5226050"/>
          <p14:tracePt t="21670" x="3673475" y="5226050"/>
          <p14:tracePt t="21679" x="3646488" y="5226050"/>
          <p14:tracePt t="21686" x="3609975" y="5226050"/>
          <p14:tracePt t="21697" x="3573463" y="5226050"/>
          <p14:tracePt t="21702" x="3556000" y="5226050"/>
          <p14:tracePt t="21710" x="3519488" y="5226050"/>
          <p14:tracePt t="21718" x="3509963" y="5226050"/>
          <p14:tracePt t="21727" x="3482975" y="5226050"/>
          <p14:tracePt t="21735" x="3473450" y="5216525"/>
          <p14:tracePt t="21743" x="3455988" y="5207000"/>
          <p14:tracePt t="21759" x="3446463" y="5207000"/>
          <p14:tracePt t="21767" x="3419475" y="5189538"/>
          <p14:tracePt t="21775" x="3400425" y="5180013"/>
          <p14:tracePt t="21783" x="3382963" y="5180013"/>
          <p14:tracePt t="21791" x="3373438" y="5180013"/>
          <p14:tracePt t="21799" x="3336925" y="5153025"/>
          <p14:tracePt t="21815" x="3327400" y="5153025"/>
          <p14:tracePt t="21823" x="3309938" y="5143500"/>
          <p14:tracePt t="21904" x="3309938" y="5133975"/>
          <p14:tracePt t="21912" x="3309938" y="5126038"/>
          <p14:tracePt t="22087" x="3309938" y="5106988"/>
          <p14:tracePt t="22103" x="3309938" y="5097463"/>
          <p14:tracePt t="22110" x="3309938" y="5089525"/>
          <p14:tracePt t="22263" x="3317875" y="5080000"/>
          <p14:tracePt t="22270" x="3336925" y="5080000"/>
          <p14:tracePt t="22279" x="3373438" y="5080000"/>
          <p14:tracePt t="22287" x="3419475" y="5080000"/>
          <p14:tracePt t="22296" x="3436938" y="5080000"/>
          <p14:tracePt t="22302" x="3490913" y="5097463"/>
          <p14:tracePt t="22311" x="3509963" y="5106988"/>
          <p14:tracePt t="22319" x="3519488" y="5106988"/>
          <p14:tracePt t="22327" x="3536950" y="5116513"/>
          <p14:tracePt t="22343" x="3546475" y="5116513"/>
          <p14:tracePt t="22388" x="3573463" y="5116513"/>
          <p14:tracePt t="22393" x="3582988" y="5116513"/>
          <p14:tracePt t="22400" x="3600450" y="5116513"/>
          <p14:tracePt t="22407" x="3619500" y="5116513"/>
          <p14:tracePt t="22416" x="3656013" y="5116513"/>
          <p14:tracePt t="22430" x="3673475" y="5106988"/>
          <p14:tracePt t="22438" x="3692525" y="5097463"/>
          <p14:tracePt t="22447" x="3702050" y="5097463"/>
          <p14:tracePt t="22454" x="3709988" y="5089525"/>
          <p14:tracePt t="22871" x="3709988" y="5070475"/>
          <p14:tracePt t="23318" x="3709988" y="5060950"/>
          <p14:tracePt t="23358" x="3702050" y="5070475"/>
          <p14:tracePt t="23536" x="3656013" y="5089525"/>
          <p14:tracePt t="23544" x="3636963" y="5116513"/>
          <p14:tracePt t="23550" x="3629025" y="5116513"/>
          <p14:tracePt t="23559" x="3609975" y="5116513"/>
          <p14:tracePt t="24391" x="3482975" y="5116513"/>
          <p14:tracePt t="24399" x="3336925" y="5097463"/>
          <p14:tracePt t="24406" x="3181350" y="5070475"/>
          <p14:tracePt t="24415" x="3035300" y="5006975"/>
          <p14:tracePt t="24422" x="2917825" y="4933950"/>
          <p14:tracePt t="24432" x="2762250" y="4878388"/>
          <p14:tracePt t="24440" x="2652713" y="4851400"/>
          <p14:tracePt t="24449" x="2589213" y="4797425"/>
          <p14:tracePt t="24456" x="2506663" y="4724400"/>
          <p14:tracePt t="24465" x="2389188" y="4714875"/>
          <p14:tracePt t="24471" x="2297113" y="4687888"/>
          <p14:tracePt t="24480" x="2214563" y="4641850"/>
          <p14:tracePt t="24487" x="2170113" y="4605338"/>
          <p14:tracePt t="24496" x="2124075" y="4587875"/>
          <p14:tracePt t="24503" x="2060575" y="4551363"/>
          <p14:tracePt t="24511" x="2041525" y="4541838"/>
          <p14:tracePt t="24518" x="2024063" y="4514850"/>
          <p14:tracePt t="24527" x="1978025" y="4486275"/>
          <p14:tracePt t="24535" x="1968500" y="4478338"/>
          <p14:tracePt t="24543" x="1931988" y="4468813"/>
          <p14:tracePt t="24551" x="1887538" y="4432300"/>
          <p14:tracePt t="24558" x="1851025" y="4413250"/>
          <p14:tracePt t="24566" x="1824038" y="4376738"/>
          <p14:tracePt t="24574" x="1804988" y="4359275"/>
          <p14:tracePt t="24583" x="1758950" y="4340225"/>
          <p14:tracePt t="24591" x="1751013" y="4332288"/>
          <p14:tracePt t="24598" x="1731963" y="4313238"/>
          <p14:tracePt t="24607" x="1714500" y="4295775"/>
          <p14:tracePt t="24614" x="1704975" y="4286250"/>
          <p14:tracePt t="24631" x="1704975" y="4276725"/>
          <p14:tracePt t="24639" x="1695450" y="4249738"/>
          <p14:tracePt t="24747" x="1677988" y="4249738"/>
          <p14:tracePt t="24752" x="1622425" y="4240213"/>
          <p14:tracePt t="24760" x="1568450" y="4232275"/>
          <p14:tracePt t="24768" x="1504950" y="4232275"/>
          <p14:tracePt t="24776" x="1468438" y="4222750"/>
          <p14:tracePt t="24783" x="1385888" y="4195763"/>
          <p14:tracePt t="24792" x="1358900" y="4186238"/>
          <p14:tracePt t="24799" x="1339850" y="4186238"/>
          <p14:tracePt t="24807" x="1330325" y="4176713"/>
          <p14:tracePt t="24878" x="1322388" y="4167188"/>
          <p14:tracePt t="24887" x="1322388" y="4149725"/>
          <p14:tracePt t="24895" x="1322388" y="4140200"/>
          <p14:tracePt t="24903" x="1322388" y="4130675"/>
          <p14:tracePt t="24912" x="1322388" y="4113213"/>
          <p14:tracePt t="24927" x="1322388" y="4094163"/>
          <p14:tracePt t="24936" x="1339850" y="4040188"/>
          <p14:tracePt t="24943" x="1366838" y="4021138"/>
          <p14:tracePt t="24951" x="1395413" y="3994150"/>
          <p14:tracePt t="24964" x="1431925" y="3984625"/>
          <p14:tracePt t="24967" x="1449388" y="3984625"/>
          <p14:tracePt t="24976" x="1449388" y="3976688"/>
          <p14:tracePt t="24983" x="1468438" y="3976688"/>
          <p14:tracePt t="24993" x="1485900" y="3957638"/>
          <p14:tracePt t="25143" x="1485900" y="3948113"/>
          <p14:tracePt t="25151" x="1495425" y="3940175"/>
          <p14:tracePt t="25162" x="1512888" y="3911600"/>
          <p14:tracePt t="25166" x="1531938" y="3903663"/>
          <p14:tracePt t="25175" x="1541463" y="3894138"/>
          <p14:tracePt t="25182" x="1568450" y="3894138"/>
          <p14:tracePt t="25191" x="1576388" y="3884613"/>
          <p14:tracePt t="25200" x="1585913" y="3884613"/>
          <p14:tracePt t="25216" x="1595438" y="3875088"/>
          <p14:tracePt t="25447" x="1612900" y="3884613"/>
          <p14:tracePt t="25455" x="1649413" y="3911600"/>
          <p14:tracePt t="25463" x="1751013" y="3957638"/>
          <p14:tracePt t="25471" x="1814513" y="3994150"/>
          <p14:tracePt t="25480" x="1895475" y="4049713"/>
          <p14:tracePt t="25487" x="1978025" y="4094163"/>
          <p14:tracePt t="25496" x="2024063" y="4130675"/>
          <p14:tracePt t="25503" x="2087563" y="4149725"/>
          <p14:tracePt t="25511" x="2151063" y="4203700"/>
          <p14:tracePt t="25521" x="2233613" y="4259263"/>
          <p14:tracePt t="25526" x="2279650" y="4268788"/>
          <p14:tracePt t="25535" x="2324100" y="4303713"/>
          <p14:tracePt t="25543" x="2370138" y="4332288"/>
          <p14:tracePt t="25550" x="2425700" y="4376738"/>
          <p14:tracePt t="25559" x="2443163" y="4386263"/>
          <p14:tracePt t="25567" x="2498725" y="4413250"/>
          <p14:tracePt t="25576" x="2525713" y="4432300"/>
          <p14:tracePt t="25585" x="2562225" y="4449763"/>
          <p14:tracePt t="25592" x="2616200" y="4486275"/>
          <p14:tracePt t="25604" x="2679700" y="4514850"/>
          <p14:tracePt t="25608" x="2744788" y="4532313"/>
          <p14:tracePt t="25617" x="2798763" y="4559300"/>
          <p14:tracePt t="25623" x="2862263" y="4568825"/>
          <p14:tracePt t="25631" x="2925763" y="4595813"/>
          <p14:tracePt t="25638" x="2971800" y="4624388"/>
          <p14:tracePt t="25648" x="2998788" y="4624388"/>
          <p14:tracePt t="25658" x="3044825" y="4651375"/>
          <p14:tracePt t="25663" x="3071813" y="4668838"/>
          <p14:tracePt t="25670" x="3100388" y="4687888"/>
          <p14:tracePt t="25679" x="3127375" y="4705350"/>
          <p14:tracePt t="25686" x="3127375" y="4714875"/>
          <p14:tracePt t="25696" x="3144838" y="4714875"/>
          <p14:tracePt t="25703" x="3163888" y="4714875"/>
          <p14:tracePt t="25710" x="3171825" y="4714875"/>
          <p14:tracePt t="25859" x="3181350" y="4732338"/>
          <p14:tracePt t="25864" x="3217863" y="4778375"/>
          <p14:tracePt t="25871" x="3254375" y="4824413"/>
          <p14:tracePt t="25879" x="3300413" y="4878388"/>
          <p14:tracePt t="25887" x="3309938" y="4924425"/>
          <p14:tracePt t="25896" x="3346450" y="4951413"/>
          <p14:tracePt t="25903" x="3354388" y="4970463"/>
          <p14:tracePt t="25911" x="3373438" y="5016500"/>
          <p14:tracePt t="25918" x="3373438" y="5024438"/>
          <p14:tracePt t="25927" x="3373438" y="5033963"/>
          <p14:tracePt t="25935" x="3382963" y="5043488"/>
          <p14:tracePt t="25943" x="3382963" y="5053013"/>
          <p14:tracePt t="25951" x="3382963" y="5070475"/>
          <p14:tracePt t="25959" x="3382963" y="5080000"/>
          <p14:tracePt t="25976" x="3382963" y="5097463"/>
          <p14:tracePt t="25993" x="3382963" y="5106988"/>
          <p14:tracePt t="26016" x="3382963" y="5116513"/>
          <p14:tracePt t="26024" x="3382963" y="5133975"/>
          <p14:tracePt t="26040" x="3382963" y="5143500"/>
          <p14:tracePt t="26049" x="3382963" y="5160963"/>
          <p14:tracePt t="26055" x="3373438" y="5170488"/>
          <p14:tracePt t="26063" x="3363913" y="5189538"/>
          <p14:tracePt t="26071" x="3346450" y="5207000"/>
          <p14:tracePt t="26079" x="3336925" y="5216525"/>
          <p14:tracePt t="26086" x="3309938" y="5243513"/>
          <p14:tracePt t="26102" x="3300413" y="5243513"/>
          <p14:tracePt t="26126" x="3290888" y="5243513"/>
          <p14:tracePt t="26134" x="3281363" y="5253038"/>
          <p14:tracePt t="26142" x="3244850" y="5270500"/>
          <p14:tracePt t="26150" x="3236913" y="5280025"/>
          <p14:tracePt t="26158" x="3208338" y="5289550"/>
          <p14:tracePt t="26167" x="3200400" y="5299075"/>
          <p14:tracePt t="26182" x="3190875" y="5299075"/>
          <p14:tracePt t="26246" x="3181350" y="5299075"/>
          <p14:tracePt t="26255" x="3181350" y="5262563"/>
          <p14:tracePt t="26262" x="3181350" y="5226050"/>
          <p14:tracePt t="26270" x="3181350" y="5180013"/>
          <p14:tracePt t="26279" x="3181350" y="5143500"/>
          <p14:tracePt t="26286" x="3181350" y="5116513"/>
          <p14:tracePt t="26296" x="3181350" y="5070475"/>
          <p14:tracePt t="26304" x="3181350" y="5043488"/>
          <p14:tracePt t="26311" x="3181350" y="5016500"/>
          <p14:tracePt t="26320" x="3217863" y="4979988"/>
          <p14:tracePt t="26326" x="3236913" y="4960938"/>
          <p14:tracePt t="26334" x="3273425" y="4914900"/>
          <p14:tracePt t="26342" x="3300413" y="4906963"/>
          <p14:tracePt t="26351" x="3317875" y="4897438"/>
          <p14:tracePt t="26358" x="3363913" y="4887913"/>
          <p14:tracePt t="26366" x="3382963" y="4870450"/>
          <p14:tracePt t="26374" x="3436938" y="4870450"/>
          <p14:tracePt t="26382" x="3500438" y="4841875"/>
          <p14:tracePt t="26390" x="3556000" y="4841875"/>
          <p14:tracePt t="26398" x="3600450" y="4814888"/>
          <p14:tracePt t="26406" x="3636963" y="4814888"/>
          <p14:tracePt t="26415" x="3683000" y="4805363"/>
          <p14:tracePt t="26422" x="3709988" y="4805363"/>
          <p14:tracePt t="26431" x="3738563" y="4805363"/>
          <p14:tracePt t="26438" x="3765550" y="4797425"/>
          <p14:tracePt t="26446" x="3802063" y="4797425"/>
          <p14:tracePt t="26455" x="3810000" y="4797425"/>
          <p14:tracePt t="26464" x="3846513" y="4787900"/>
          <p14:tracePt t="26487" x="3865563" y="4787900"/>
          <p14:tracePt t="26497" x="3883025" y="4787900"/>
          <p14:tracePt t="26502" x="3892550" y="4787900"/>
          <p14:tracePt t="26511" x="3919538" y="4787900"/>
          <p14:tracePt t="26521" x="3956050" y="4787900"/>
          <p14:tracePt t="26529" x="3992563" y="4787900"/>
          <p14:tracePt t="26538" x="4048125" y="4787900"/>
          <p14:tracePt t="26544" x="4075113" y="4787900"/>
          <p14:tracePt t="26551" x="4129088" y="4787900"/>
          <p14:tracePt t="26559" x="4157663" y="4797425"/>
          <p14:tracePt t="26567" x="4184650" y="4824413"/>
          <p14:tracePt t="26575" x="4211638" y="4841875"/>
          <p14:tracePt t="26591" x="4221163" y="4851400"/>
          <p14:tracePt t="26631" x="4221163" y="4860925"/>
          <p14:tracePt t="26648" x="4221163" y="4870450"/>
          <p14:tracePt t="26654" x="4221163" y="4887913"/>
          <p14:tracePt t="26662" x="4221163" y="4897438"/>
          <p14:tracePt t="26687" x="4221163" y="4906963"/>
          <p14:tracePt t="26742" x="4221163" y="4914900"/>
          <p14:tracePt t="26751" x="4221163" y="4943475"/>
          <p14:tracePt t="26768" x="4221163" y="4951413"/>
          <p14:tracePt t="26776" x="4221163" y="4970463"/>
          <p14:tracePt t="26784" x="4221163" y="4987925"/>
          <p14:tracePt t="26800" x="4221163" y="4997450"/>
          <p14:tracePt t="26810" x="4221163" y="5024438"/>
          <p14:tracePt t="26816" x="4221163" y="5033963"/>
          <p14:tracePt t="26824" x="4211638" y="5033963"/>
          <p14:tracePt t="26831" x="4211638" y="5053013"/>
          <p14:tracePt t="26839" x="4202113" y="5070475"/>
          <p14:tracePt t="26847" x="4184650" y="5089525"/>
          <p14:tracePt t="26855" x="4175125" y="5097463"/>
          <p14:tracePt t="26863" x="4175125" y="5106988"/>
          <p14:tracePt t="26871" x="4165600" y="5116513"/>
          <p14:tracePt t="26881" x="4157663" y="5126038"/>
          <p14:tracePt t="26886" x="4138613" y="5153025"/>
          <p14:tracePt t="26896" x="4121150" y="5170488"/>
          <p14:tracePt t="26903" x="4094163" y="5170488"/>
          <p14:tracePt t="26912" x="4057650" y="5180013"/>
          <p14:tracePt t="26918" x="4038600" y="5197475"/>
          <p14:tracePt t="26926" x="4029075" y="5197475"/>
          <p14:tracePt t="26934" x="4002088" y="5197475"/>
          <p14:tracePt t="26942" x="3965575" y="5197475"/>
          <p14:tracePt t="26950" x="3938588" y="5207000"/>
          <p14:tracePt t="26959" x="3892550" y="5207000"/>
          <p14:tracePt t="26967" x="3856038" y="5207000"/>
          <p14:tracePt t="26975" x="3810000" y="5216525"/>
          <p14:tracePt t="26983" x="3775075" y="5216525"/>
          <p14:tracePt t="26991" x="3729038" y="5216525"/>
          <p14:tracePt t="26999" x="3692525" y="5216525"/>
          <p14:tracePt t="27007" x="3646488" y="5216525"/>
          <p14:tracePt t="27015" x="3609975" y="5216525"/>
          <p14:tracePt t="27022" x="3592513" y="5216525"/>
          <p14:tracePt t="27031" x="3582988" y="5216525"/>
          <p14:tracePt t="27039" x="3556000" y="5216525"/>
          <p14:tracePt t="27046" x="3546475" y="5216525"/>
          <p14:tracePt t="27168" x="3527425" y="5216525"/>
          <p14:tracePt t="27176" x="3463925" y="5216525"/>
          <p14:tracePt t="27184" x="3336925" y="5216525"/>
          <p14:tracePt t="27192" x="3200400" y="5189538"/>
          <p14:tracePt t="27200" x="3035300" y="5143500"/>
          <p14:tracePt t="27208" x="2898775" y="5080000"/>
          <p14:tracePt t="27217" x="2789238" y="5024438"/>
          <p14:tracePt t="27224" x="2671763" y="4960938"/>
          <p14:tracePt t="27233" x="2606675" y="4943475"/>
          <p14:tracePt t="27240" x="2562225" y="4906963"/>
          <p14:tracePt t="27247" x="2516188" y="4878388"/>
          <p14:tracePt t="27255" x="2498725" y="4870450"/>
          <p14:tracePt t="27262" x="2479675" y="4851400"/>
          <p14:tracePt t="27279" x="2470150" y="4841875"/>
          <p14:tracePt t="27302" x="2443163" y="4805363"/>
          <p14:tracePt t="27311" x="2360613" y="4751388"/>
          <p14:tracePt t="27318" x="2260600" y="4705350"/>
          <p14:tracePt t="27327" x="2143125" y="4668838"/>
          <p14:tracePt t="27335" x="1997075" y="4605338"/>
          <p14:tracePt t="27343" x="1895475" y="4514850"/>
          <p14:tracePt t="27351" x="1814513" y="4478338"/>
          <p14:tracePt t="27360" x="1741488" y="4422775"/>
          <p14:tracePt t="27366" x="1668463" y="4386263"/>
          <p14:tracePt t="27374" x="1649413" y="4376738"/>
          <p14:tracePt t="27382" x="1631950" y="4368800"/>
          <p14:tracePt t="27607" x="1541463" y="4368800"/>
          <p14:tracePt t="27616" x="1376363" y="4332288"/>
          <p14:tracePt t="27622" x="1212850" y="4322763"/>
          <p14:tracePt t="27630" x="1066800" y="4303713"/>
          <p14:tracePt t="27638" x="920750" y="4259263"/>
          <p14:tracePt t="27649" x="830263" y="4259263"/>
          <p14:tracePt t="27654" x="765175" y="4249738"/>
          <p14:tracePt t="27663" x="747713" y="4249738"/>
          <p14:tracePt t="27670" x="720725" y="4249738"/>
          <p14:tracePt t="27744" x="711200" y="4222750"/>
          <p14:tracePt t="27752" x="711200" y="4186238"/>
          <p14:tracePt t="27761" x="711200" y="4149725"/>
          <p14:tracePt t="27768" x="711200" y="4113213"/>
          <p14:tracePt t="27776" x="711200" y="4103688"/>
          <p14:tracePt t="27799" x="711200" y="4094163"/>
          <p14:tracePt t="27807" x="720725" y="4040188"/>
          <p14:tracePt t="27815" x="738188" y="4021138"/>
          <p14:tracePt t="27823" x="757238" y="4003675"/>
          <p14:tracePt t="27833" x="774700" y="3976688"/>
          <p14:tracePt t="27840" x="811213" y="3940175"/>
          <p14:tracePt t="27847" x="830263" y="3921125"/>
          <p14:tracePt t="27855" x="847725" y="3903663"/>
          <p14:tracePt t="27865" x="920750" y="3875088"/>
          <p14:tracePt t="27871" x="984250" y="3840163"/>
          <p14:tracePt t="27879" x="1047750" y="3830638"/>
          <p14:tracePt t="27886" x="1176338" y="3811588"/>
          <p14:tracePt t="27896" x="1322388" y="3784600"/>
          <p14:tracePt t="27903" x="1468438" y="3784600"/>
          <p14:tracePt t="27912" x="1595438" y="3784600"/>
          <p14:tracePt t="27918" x="1704975" y="3784600"/>
          <p14:tracePt t="27926" x="1795463" y="3784600"/>
          <p14:tracePt t="27934" x="1868488" y="3784600"/>
          <p14:tracePt t="27943" x="1887538" y="3784600"/>
          <p14:tracePt t="27951" x="1914525" y="3784600"/>
          <p14:tracePt t="27958" x="1924050" y="3794125"/>
          <p14:tracePt t="27991" x="1924050" y="3811588"/>
          <p14:tracePt t="27999" x="1931988" y="3840163"/>
          <p14:tracePt t="28007" x="1931988" y="3867150"/>
          <p14:tracePt t="28014" x="1978025" y="3957638"/>
          <p14:tracePt t="28023" x="1997075" y="4003675"/>
          <p14:tracePt t="28031" x="2005013" y="4040188"/>
          <p14:tracePt t="28038" x="2041525" y="4094163"/>
          <p14:tracePt t="28055" x="2051050" y="4130675"/>
          <p14:tracePt t="28064" x="2051050" y="4140200"/>
          <p14:tracePt t="28070" x="2051050" y="4149725"/>
          <p14:tracePt t="28086" x="2051050" y="4176713"/>
          <p14:tracePt t="28103" x="2051050" y="4186238"/>
          <p14:tracePt t="28118" x="2051050" y="4195763"/>
          <p14:tracePt t="28215" x="2051050" y="4159250"/>
          <p14:tracePt t="28224" x="2051050" y="4130675"/>
          <p14:tracePt t="28230" x="2051050" y="4103688"/>
          <p14:tracePt t="28239" x="2051050" y="4094163"/>
          <p14:tracePt t="28246" x="2051050" y="4086225"/>
          <p14:tracePt t="28255" x="2051050" y="4057650"/>
          <p14:tracePt t="28263" x="2051050" y="4040188"/>
          <p14:tracePt t="28270" x="2060575" y="4021138"/>
          <p14:tracePt t="28279" x="2078038" y="4003675"/>
          <p14:tracePt t="28296" x="2087563" y="3994150"/>
          <p14:tracePt t="28374" x="2114550" y="3994150"/>
          <p14:tracePt t="28383" x="2143125" y="3994150"/>
          <p14:tracePt t="28390" x="2224088" y="3994150"/>
          <p14:tracePt t="28398" x="2306638" y="4013200"/>
          <p14:tracePt t="28406" x="2406650" y="4049713"/>
          <p14:tracePt t="28416" x="2516188" y="4113213"/>
          <p14:tracePt t="28425" x="2598738" y="4149725"/>
          <p14:tracePt t="28433" x="2662238" y="4195763"/>
          <p14:tracePt t="28440" x="2744788" y="4249738"/>
          <p14:tracePt t="28447" x="2817813" y="4295775"/>
          <p14:tracePt t="28454" x="2862263" y="4349750"/>
          <p14:tracePt t="28464" x="2925763" y="4413250"/>
          <p14:tracePt t="28470" x="2998788" y="4478338"/>
          <p14:tracePt t="28479" x="3044825" y="4532313"/>
          <p14:tracePt t="28486" x="3090863" y="4614863"/>
          <p14:tracePt t="28496" x="3154363" y="4678363"/>
          <p14:tracePt t="28503" x="3208338" y="4741863"/>
          <p14:tracePt t="28511" x="3236913" y="4778375"/>
          <p14:tracePt t="28518" x="3273425" y="4824413"/>
          <p14:tracePt t="28527" x="3290888" y="4833938"/>
          <p14:tracePt t="28535" x="3309938" y="4851400"/>
          <p14:tracePt t="28543" x="3317875" y="4860925"/>
          <p14:tracePt t="28551" x="3327400" y="4860925"/>
          <p14:tracePt t="28559" x="3336925" y="4870450"/>
          <p14:tracePt t="28680" x="3336925" y="4906963"/>
          <p14:tracePt t="28688" x="3336925" y="4933950"/>
          <p14:tracePt t="28699" x="3336925" y="4960938"/>
          <p14:tracePt t="28704" x="3336925" y="5006975"/>
          <p14:tracePt t="28718" x="3336925" y="5033963"/>
          <p14:tracePt t="28720" x="3327400" y="5053013"/>
          <p14:tracePt t="28727" x="3327400" y="5060950"/>
          <p14:tracePt t="28735" x="3317875" y="5097463"/>
          <p14:tracePt t="28743" x="3309938" y="5116513"/>
          <p14:tracePt t="28753" x="3290888" y="5133975"/>
          <p14:tracePt t="28758" x="3281363" y="5143500"/>
          <p14:tracePt t="28775" x="3281363" y="5153025"/>
          <p14:tracePt t="28791" x="3273425" y="5160963"/>
          <p14:tracePt t="28885" x="3273425" y="5153025"/>
          <p14:tracePt t="28890" x="3273425" y="5133975"/>
          <p14:tracePt t="28897" x="3273425" y="5106988"/>
          <p14:tracePt t="28903" x="3273425" y="5080000"/>
          <p14:tracePt t="28913" x="3273425" y="5033963"/>
          <p14:tracePt t="28919" x="3273425" y="4997450"/>
          <p14:tracePt t="28929" x="3309938" y="4960938"/>
          <p14:tracePt t="28934" x="3419475" y="4914900"/>
          <p14:tracePt t="28942" x="3563938" y="4914900"/>
          <p14:tracePt t="28951" x="3746500" y="4914900"/>
          <p14:tracePt t="28958" x="3965575" y="4914900"/>
          <p14:tracePt t="28967" x="4238625" y="4924425"/>
          <p14:tracePt t="28974" x="4476750" y="5016500"/>
          <p14:tracePt t="28982" x="4659313" y="5060950"/>
          <p14:tracePt t="28992" x="4813300" y="5126038"/>
          <p14:tracePt t="29001" x="4886325" y="5133975"/>
          <p14:tracePt t="29008" x="4949825" y="5189538"/>
          <p14:tracePt t="29017" x="4959350" y="5197475"/>
          <p14:tracePt t="29079" x="4949825" y="5226050"/>
          <p14:tracePt t="29086" x="4886325" y="5233988"/>
          <p14:tracePt t="29095" x="4803775" y="5243513"/>
          <p14:tracePt t="29102" x="4676775" y="5280025"/>
          <p14:tracePt t="29112" x="4622800" y="5280025"/>
          <p14:tracePt t="29119" x="4540250" y="5289550"/>
          <p14:tracePt t="29127" x="4484688" y="5289550"/>
          <p14:tracePt t="29136" x="4457700" y="5299075"/>
          <p14:tracePt t="29147" x="4440238" y="5299075"/>
          <p14:tracePt t="29152" x="4421188" y="5299075"/>
          <p14:tracePt t="29184" x="4413250" y="5299075"/>
          <p14:tracePt t="29222" x="4348163" y="5299075"/>
          <p14:tracePt t="29230" x="4267200" y="5216525"/>
          <p14:tracePt t="29238" x="4184650" y="5143500"/>
          <p14:tracePt t="29246" x="4102100" y="5089525"/>
          <p14:tracePt t="29254" x="4021138" y="5033963"/>
          <p14:tracePt t="29262" x="3938588" y="4979988"/>
          <p14:tracePt t="29271" x="3856038" y="4943475"/>
          <p14:tracePt t="29279" x="3829050" y="4924425"/>
          <p14:tracePt t="29288" x="3802063" y="4914900"/>
          <p14:tracePt t="29298" x="3792538" y="4914900"/>
          <p14:tracePt t="29304" x="3783013" y="4914900"/>
          <p14:tracePt t="29329" x="3775075" y="4914900"/>
          <p14:tracePt t="29343" x="3775075" y="4897438"/>
          <p14:tracePt t="29351" x="3775075" y="4851400"/>
          <p14:tracePt t="29359" x="3709988" y="4797425"/>
          <p14:tracePt t="29367" x="3673475" y="4741863"/>
          <p14:tracePt t="29375" x="3600450" y="4641850"/>
          <p14:tracePt t="29382" x="3490913" y="4605338"/>
          <p14:tracePt t="29391" x="3373438" y="4532313"/>
          <p14:tracePt t="29399" x="3217863" y="4449763"/>
          <p14:tracePt t="29407" x="3071813" y="4395788"/>
          <p14:tracePt t="29414" x="2898775" y="4313238"/>
          <p14:tracePt t="29422" x="2735263" y="4268788"/>
          <p14:tracePt t="29431" x="2489200" y="4186238"/>
          <p14:tracePt t="29438" x="2324100" y="4140200"/>
          <p14:tracePt t="29446" x="2170113" y="4094163"/>
          <p14:tracePt t="29455" x="2060575" y="4067175"/>
          <p14:tracePt t="29465" x="1978025" y="4040188"/>
          <p14:tracePt t="29472" x="1924050" y="4021138"/>
          <p14:tracePt t="29481" x="1914525" y="4021138"/>
          <p14:tracePt t="29488" x="1895475" y="4021138"/>
          <p14:tracePt t="29498" x="1887538" y="4013200"/>
          <p14:tracePt t="29550" x="1851025" y="3976688"/>
          <p14:tracePt t="29559" x="1831975" y="3957638"/>
          <p14:tracePt t="29566" x="1795463" y="3921125"/>
          <p14:tracePt t="29574" x="1778000" y="3903663"/>
          <p14:tracePt t="29583" x="1768475" y="3903663"/>
          <p14:tracePt t="29590" x="1751013" y="3884613"/>
          <p14:tracePt t="29599" x="1741488" y="3875088"/>
          <p14:tracePt t="29817" x="1731963" y="3867150"/>
          <p14:tracePt t="29825" x="1731963" y="3857625"/>
          <p14:tracePt t="29832" x="1751013" y="3830638"/>
          <p14:tracePt t="29842" x="1795463" y="3767138"/>
          <p14:tracePt t="29848" x="1831975" y="3748088"/>
          <p14:tracePt t="29855" x="1878013" y="3694113"/>
          <p14:tracePt t="29863" x="1914525" y="3648075"/>
          <p14:tracePt t="29884" x="2033588" y="3502025"/>
          <p14:tracePt t="29887" x="2124075" y="3402013"/>
          <p14:tracePt t="29896" x="2197100" y="3302000"/>
          <p14:tracePt t="29903" x="2260600" y="3219450"/>
          <p14:tracePt t="29912" x="2333625" y="3127375"/>
          <p14:tracePt t="29918" x="2360613" y="3054350"/>
          <p14:tracePt t="29926" x="2397125" y="2973388"/>
          <p14:tracePt t="29935" x="2443163" y="2890838"/>
          <p14:tracePt t="29942" x="2516188" y="2754313"/>
          <p14:tracePt t="29950" x="2552700" y="2671763"/>
          <p14:tracePt t="29959" x="2579688" y="2581275"/>
          <p14:tracePt t="29968" x="2643188" y="2481263"/>
          <p14:tracePt t="29975" x="2652713" y="2416175"/>
          <p14:tracePt t="29982" x="2689225" y="2352675"/>
          <p14:tracePt t="29990" x="2716213" y="2262188"/>
          <p14:tracePt t="29998" x="2744788" y="2216150"/>
          <p14:tracePt t="30006" x="2762250" y="2152650"/>
          <p14:tracePt t="30015" x="2771775" y="2116138"/>
          <p14:tracePt t="30022" x="2817813" y="2052638"/>
          <p14:tracePt t="30031" x="2817813" y="2043113"/>
          <p14:tracePt t="30038" x="2835275" y="2016125"/>
          <p14:tracePt t="30046" x="2835275" y="2006600"/>
          <p14:tracePt t="30055" x="2844800" y="1987550"/>
          <p14:tracePt t="30088" x="2844800" y="1979613"/>
          <p14:tracePt t="30207" x="2844800" y="1960563"/>
          <p14:tracePt t="30215" x="2881313" y="1933575"/>
          <p14:tracePt t="30223" x="2908300" y="1914525"/>
          <p14:tracePt t="30231" x="2925763" y="1887538"/>
          <p14:tracePt t="30239" x="2962275" y="1870075"/>
          <p14:tracePt t="30248" x="2981325" y="1851025"/>
          <p14:tracePt t="30255" x="2998788" y="1841500"/>
          <p14:tracePt t="30264" x="3027363" y="1824038"/>
          <p14:tracePt t="30270" x="3063875" y="1814513"/>
          <p14:tracePt t="30278" x="3100388" y="1804988"/>
          <p14:tracePt t="30286" x="3108325" y="1797050"/>
          <p14:tracePt t="30295" x="3136900" y="1778000"/>
          <p14:tracePt t="30302" x="3163888" y="1768475"/>
          <p14:tracePt t="30311" x="3181350" y="1768475"/>
          <p14:tracePt t="30319" x="3208338" y="1768475"/>
          <p14:tracePt t="30326" x="3244850" y="1768475"/>
          <p14:tracePt t="30334" x="3281363" y="1768475"/>
          <p14:tracePt t="30343" x="3336925" y="1768475"/>
          <p14:tracePt t="30351" x="3363913" y="1768475"/>
          <p14:tracePt t="30359" x="3419475" y="1768475"/>
          <p14:tracePt t="30367" x="3455988" y="1768475"/>
          <p14:tracePt t="30376" x="3519488" y="1751013"/>
          <p14:tracePt t="30385" x="3527425" y="1751013"/>
          <p14:tracePt t="30392" x="3563938" y="1741488"/>
          <p14:tracePt t="30528" x="3546475" y="1724025"/>
          <p14:tracePt t="30535" x="3519488" y="1724025"/>
          <p14:tracePt t="30542" x="3509963" y="1724025"/>
          <p14:tracePt t="30574" x="3500438" y="1714500"/>
          <p14:tracePt t="30615" x="3500438" y="1687513"/>
          <p14:tracePt t="30631" x="3500438" y="1651000"/>
          <p14:tracePt t="30639" x="3500438" y="1631950"/>
          <p14:tracePt t="30647" x="3500438" y="1595438"/>
          <p14:tracePt t="30654" x="3509963" y="1558925"/>
          <p14:tracePt t="30664" x="3546475" y="1522413"/>
          <p14:tracePt t="30670" x="3609975" y="1458913"/>
          <p14:tracePt t="30679" x="3729038" y="1412875"/>
          <p14:tracePt t="30686" x="3856038" y="1404938"/>
          <p14:tracePt t="30696" x="4021138" y="1368425"/>
          <p14:tracePt t="30702" x="4184650" y="1368425"/>
          <p14:tracePt t="30712" x="4367213" y="1368425"/>
          <p14:tracePt t="30719" x="4530725" y="1368425"/>
          <p14:tracePt t="30727" x="4695825" y="1368425"/>
          <p14:tracePt t="30735" x="4822825" y="1368425"/>
          <p14:tracePt t="30743" x="4932363" y="1368425"/>
          <p14:tracePt t="30751" x="4968875" y="1368425"/>
          <p14:tracePt t="30760" x="5041900" y="1368425"/>
          <p14:tracePt t="30766" x="5078413" y="1368425"/>
          <p14:tracePt t="30774" x="5122863" y="1368425"/>
          <p14:tracePt t="30783" x="5132388" y="1368425"/>
          <p14:tracePt t="30791" x="5151438" y="1368425"/>
          <p14:tracePt t="30799" x="5159375" y="1376363"/>
          <p14:tracePt t="30873" x="5159375" y="1395413"/>
          <p14:tracePt t="30880" x="5159375" y="1412875"/>
          <p14:tracePt t="30889" x="5159375" y="1431925"/>
          <p14:tracePt t="30896" x="5151438" y="1485900"/>
          <p14:tracePt t="30903" x="5132388" y="1504950"/>
          <p14:tracePt t="30912" x="5095875" y="1541463"/>
          <p14:tracePt t="30918" x="5049838" y="1558925"/>
          <p14:tracePt t="30926" x="5022850" y="1577975"/>
          <p14:tracePt t="30935" x="5014913" y="1614488"/>
          <p14:tracePt t="30942" x="4995863" y="1631950"/>
          <p14:tracePt t="30951" x="4986338" y="1641475"/>
          <p14:tracePt t="30958" x="4968875" y="1651000"/>
          <p14:tracePt t="30966" x="4959350" y="1668463"/>
          <p14:tracePt t="30983" x="4949825" y="1668463"/>
          <p14:tracePt t="31323" x="4849813" y="1668463"/>
          <p14:tracePt t="31326" x="4676775" y="1768475"/>
          <p14:tracePt t="31335" x="4503738" y="1860550"/>
          <p14:tracePt t="31342" x="4230688" y="1960563"/>
          <p14:tracePt t="31351" x="3856038" y="2097088"/>
          <p14:tracePt t="31358" x="3373438" y="2216150"/>
          <p14:tracePt t="31366" x="2917825" y="2379663"/>
          <p14:tracePt t="31374" x="2433638" y="2525713"/>
          <p14:tracePt t="31382" x="1997075" y="2644775"/>
          <p14:tracePt t="31391" x="1522413" y="2735263"/>
          <p14:tracePt t="31399" x="1303338" y="2790825"/>
          <p14:tracePt t="31407" x="1120775" y="2817813"/>
          <p14:tracePt t="31415" x="984250" y="2844800"/>
          <p14:tracePt t="31423" x="911225" y="2890838"/>
          <p14:tracePt t="31431" x="874713" y="2890838"/>
          <p14:tracePt t="31439" x="866775" y="2900363"/>
          <p14:tracePt t="31784" x="866775" y="2863850"/>
          <p14:tracePt t="31792" x="866775" y="2836863"/>
          <p14:tracePt t="31798" x="857250" y="2790825"/>
          <p14:tracePt t="31806" x="857250" y="2744788"/>
          <p14:tracePt t="31814" x="857250" y="2735263"/>
          <p14:tracePt t="31823" x="857250" y="2690813"/>
          <p14:tracePt t="31830" x="857250" y="2654300"/>
          <p14:tracePt t="31839" x="857250" y="2608263"/>
          <p14:tracePt t="31847" x="857250" y="2589213"/>
          <p14:tracePt t="31865" x="893763" y="2508250"/>
          <p14:tracePt t="31872" x="930275" y="2471738"/>
          <p14:tracePt t="31879" x="947738" y="2452688"/>
          <p14:tracePt t="31886" x="974725" y="2435225"/>
          <p14:tracePt t="31895" x="1020763" y="2425700"/>
          <p14:tracePt t="31903" x="1103313" y="2379663"/>
          <p14:tracePt t="31918" x="1222375" y="2379663"/>
          <p14:tracePt t="31926" x="1293813" y="2379663"/>
          <p14:tracePt t="31934" x="1376363" y="2379663"/>
          <p14:tracePt t="31942" x="1431925" y="2379663"/>
          <p14:tracePt t="31951" x="1458913" y="2389188"/>
          <p14:tracePt t="31959" x="1504950" y="2425700"/>
          <p14:tracePt t="31967" x="1512888" y="2444750"/>
          <p14:tracePt t="31975" x="1522413" y="2489200"/>
          <p14:tracePt t="31992" x="1522413" y="2525713"/>
          <p14:tracePt t="31998" x="1522413" y="2535238"/>
          <p14:tracePt t="32007" x="1522413" y="2562225"/>
          <p14:tracePt t="32014" x="1522413" y="2571750"/>
          <p14:tracePt t="32024" x="1522413" y="2589213"/>
          <p14:tracePt t="32030" x="1522413" y="2598738"/>
          <p14:tracePt t="32121" x="1522413" y="2617788"/>
          <p14:tracePt t="32128" x="1522413" y="2644775"/>
          <p14:tracePt t="32136" x="1485900" y="2681288"/>
          <p14:tracePt t="32144" x="1385888" y="2735263"/>
          <p14:tracePt t="32152" x="1312863" y="2754313"/>
          <p14:tracePt t="32160" x="1266825" y="2771775"/>
          <p14:tracePt t="32168" x="1203325" y="2800350"/>
          <p14:tracePt t="32176" x="1176338" y="2800350"/>
          <p14:tracePt t="32185" x="1157288" y="2808288"/>
          <p14:tracePt t="32191" x="1149350" y="2808288"/>
          <p14:tracePt t="32255" x="1139825" y="2808288"/>
          <p14:tracePt t="32264" x="1139825" y="2763838"/>
          <p14:tracePt t="32272" x="1139825" y="2708275"/>
          <p14:tracePt t="32283" x="1139825" y="2662238"/>
          <p14:tracePt t="32287" x="1139825" y="2625725"/>
          <p14:tracePt t="32298" x="1139825" y="2589213"/>
          <p14:tracePt t="32314" x="1139825" y="2535238"/>
          <p14:tracePt t="32320" x="1139825" y="2498725"/>
          <p14:tracePt t="32330" x="1139825" y="2471738"/>
          <p14:tracePt t="32336" x="1139825" y="2435225"/>
          <p14:tracePt t="32344" x="1157288" y="2398713"/>
          <p14:tracePt t="32352" x="1185863" y="2352675"/>
          <p14:tracePt t="32360" x="1203325" y="2316163"/>
          <p14:tracePt t="32368" x="1222375" y="2279650"/>
          <p14:tracePt t="32376" x="1230313" y="2233613"/>
          <p14:tracePt t="32385" x="1249363" y="2225675"/>
          <p14:tracePt t="32392" x="1258888" y="2216150"/>
          <p14:tracePt t="32400" x="1266825" y="2206625"/>
          <p14:tracePt t="32408" x="1276350" y="2206625"/>
          <p14:tracePt t="32416" x="1285875" y="2206625"/>
          <p14:tracePt t="32424" x="1285875" y="2197100"/>
          <p14:tracePt t="32432" x="1293813" y="2189163"/>
          <p14:tracePt t="32449" x="1303338" y="2189163"/>
          <p14:tracePt t="32458" x="1322388" y="2170113"/>
          <p14:tracePt t="32464" x="1330325" y="2160588"/>
          <p14:tracePt t="32481" x="1330325" y="2143125"/>
          <p14:tracePt t="32488" x="1339850" y="2133600"/>
          <p14:tracePt t="32498" x="1339850" y="2097088"/>
          <p14:tracePt t="32504" x="1339850" y="2070100"/>
          <p14:tracePt t="32514" x="1339850" y="2060575"/>
          <p14:tracePt t="32520" x="1339850" y="2052638"/>
          <p14:tracePt t="32551" x="1339850" y="2043113"/>
          <p14:tracePt t="32567" x="1312863" y="2033588"/>
          <p14:tracePt t="32574" x="1203325" y="2033588"/>
          <p14:tracePt t="32582" x="1130300" y="2033588"/>
          <p14:tracePt t="32590" x="1020763" y="2033588"/>
          <p14:tracePt t="32598" x="939800" y="2033588"/>
          <p14:tracePt t="32607" x="884238" y="2033588"/>
          <p14:tracePt t="32614" x="830263" y="2033588"/>
          <p14:tracePt t="32622" x="793750" y="2033588"/>
          <p14:tracePt t="32663" x="784225" y="2033588"/>
          <p14:tracePt t="32671" x="784225" y="2016125"/>
          <p14:tracePt t="32680" x="774700" y="1970088"/>
          <p14:tracePt t="32687" x="774700" y="1960563"/>
          <p14:tracePt t="32697" x="774700" y="1878013"/>
          <p14:tracePt t="32703" x="774700" y="1860550"/>
          <p14:tracePt t="32713" x="784225" y="1804988"/>
          <p14:tracePt t="32720" x="820738" y="1751013"/>
          <p14:tracePt t="32730" x="857250" y="1704975"/>
          <p14:tracePt t="32736" x="884238" y="1677988"/>
          <p14:tracePt t="32744" x="920750" y="1641475"/>
          <p14:tracePt t="32751" x="947738" y="1624013"/>
          <p14:tracePt t="32760" x="1011238" y="1587500"/>
          <p14:tracePt t="32767" x="1057275" y="1568450"/>
          <p14:tracePt t="32777" x="1084263" y="1558925"/>
          <p14:tracePt t="32783" x="1157288" y="1531938"/>
          <p14:tracePt t="32791" x="1230313" y="1531938"/>
          <p14:tracePt t="32799" x="1266825" y="1531938"/>
          <p14:tracePt t="32807" x="1339850" y="1531938"/>
          <p14:tracePt t="32815" x="1395413" y="1531938"/>
          <p14:tracePt t="32823" x="1449388" y="1531938"/>
          <p14:tracePt t="32831" x="1495425" y="1531938"/>
          <p14:tracePt t="32839" x="1522413" y="1531938"/>
          <p14:tracePt t="32847" x="1595438" y="1558925"/>
          <p14:tracePt t="32855" x="1631950" y="1604963"/>
          <p14:tracePt t="32868" x="1649413" y="1651000"/>
          <p14:tracePt t="32871" x="1685925" y="1697038"/>
          <p14:tracePt t="32879" x="1704975" y="1741488"/>
          <p14:tracePt t="32887" x="1704975" y="1768475"/>
          <p14:tracePt t="32895" x="1714500" y="1797050"/>
          <p14:tracePt t="32904" x="1714500" y="1841500"/>
          <p14:tracePt t="32919" x="1714500" y="1897063"/>
          <p14:tracePt t="32927" x="1714500" y="1914525"/>
          <p14:tracePt t="32934" x="1714500" y="1933575"/>
          <p14:tracePt t="32943" x="1714500" y="1951038"/>
          <p14:tracePt t="32950" x="1714500" y="1960563"/>
          <p14:tracePt t="32960" x="1714500" y="1970088"/>
          <p14:tracePt t="32968" x="1714500" y="1979613"/>
          <p14:tracePt t="32974" x="1704975" y="1987550"/>
          <p14:tracePt t="33168" x="1741488" y="1987550"/>
          <p14:tracePt t="33176" x="1768475" y="1987550"/>
          <p14:tracePt t="33184" x="1795463" y="1987550"/>
          <p14:tracePt t="33192" x="1851025" y="1987550"/>
          <p14:tracePt t="33200" x="1931988" y="1987550"/>
          <p14:tracePt t="33207" x="1997075" y="2024063"/>
          <p14:tracePt t="33215" x="2087563" y="2079625"/>
          <p14:tracePt t="33222" x="2224088" y="2160588"/>
          <p14:tracePt t="33230" x="2343150" y="2243138"/>
          <p14:tracePt t="33238" x="2462213" y="2316163"/>
          <p14:tracePt t="33246" x="2543175" y="2389188"/>
          <p14:tracePt t="33255" x="2662238" y="2498725"/>
          <p14:tracePt t="33263" x="2781300" y="2571750"/>
          <p14:tracePt t="33271" x="2898775" y="2654300"/>
          <p14:tracePt t="33279" x="2981325" y="2681288"/>
          <p14:tracePt t="33286" x="3063875" y="2735263"/>
          <p14:tracePt t="33295" x="3117850" y="2754313"/>
          <p14:tracePt t="33302" x="3163888" y="2771775"/>
          <p14:tracePt t="33312" x="3171825" y="2771775"/>
          <p14:tracePt t="33319" x="3200400" y="2781300"/>
          <p14:tracePt t="33472" x="3190875" y="2781300"/>
          <p14:tracePt t="33479" x="3090863" y="2781300"/>
          <p14:tracePt t="33486" x="2981325" y="2763838"/>
          <p14:tracePt t="33495" x="2852738" y="2754313"/>
          <p14:tracePt t="33503" x="2762250" y="2735263"/>
          <p14:tracePt t="33512" x="2643188" y="2708275"/>
          <p14:tracePt t="33519" x="2516188" y="2690813"/>
          <p14:tracePt t="33531" x="2443163" y="2690813"/>
          <p14:tracePt t="33535" x="2352675" y="2690813"/>
          <p14:tracePt t="33542" x="2279650" y="2690813"/>
          <p14:tracePt t="33551" x="2233613" y="2690813"/>
          <p14:tracePt t="33558" x="2206625" y="2690813"/>
          <p14:tracePt t="33567" x="2160588" y="2690813"/>
          <p14:tracePt t="33582" x="2133600" y="2690813"/>
          <p14:tracePt t="33591" x="2124075" y="2690813"/>
          <p14:tracePt t="33599" x="2097088" y="2690813"/>
          <p14:tracePt t="33607" x="2078038" y="2690813"/>
          <p14:tracePt t="33615" x="2051050" y="2690813"/>
          <p14:tracePt t="33623" x="2024063" y="2690813"/>
          <p14:tracePt t="33630" x="1978025" y="2690813"/>
          <p14:tracePt t="33639" x="1951038" y="2681288"/>
          <p14:tracePt t="33647" x="1924050" y="2681288"/>
          <p14:tracePt t="33656" x="1905000" y="2671763"/>
          <p14:tracePt t="33666" x="1887538" y="2671763"/>
          <p14:tracePt t="33815" x="1960563" y="2671763"/>
          <p14:tracePt t="33823" x="2087563" y="2708275"/>
          <p14:tracePt t="33831" x="2260600" y="2754313"/>
          <p14:tracePt t="33839" x="2406650" y="2781300"/>
          <p14:tracePt t="33848" x="2552700" y="2817813"/>
          <p14:tracePt t="33856" x="2635250" y="2827338"/>
          <p14:tracePt t="33869" x="2744788" y="2827338"/>
          <p14:tracePt t="33870" x="2835275" y="2827338"/>
          <p14:tracePt t="33881" x="2871788" y="2827338"/>
          <p14:tracePt t="33888" x="2898775" y="2827338"/>
          <p14:tracePt t="33900" x="2908300" y="2827338"/>
          <p14:tracePt t="34025" x="2908300" y="2844800"/>
          <p14:tracePt t="34032" x="2844800" y="2873375"/>
          <p14:tracePt t="34041" x="2716213" y="2909888"/>
          <p14:tracePt t="34047" x="2625725" y="2927350"/>
          <p14:tracePt t="34055" x="2498725" y="2927350"/>
          <p14:tracePt t="34063" x="2416175" y="2936875"/>
          <p14:tracePt t="34072" x="2343150" y="2936875"/>
          <p14:tracePt t="34079" x="2306638" y="2936875"/>
          <p14:tracePt t="34088" x="2270125" y="2936875"/>
          <p14:tracePt t="34176" x="2260600" y="2936875"/>
          <p14:tracePt t="34185" x="2233613" y="2936875"/>
          <p14:tracePt t="34192" x="2179638" y="2936875"/>
          <p14:tracePt t="34200" x="2160588" y="2936875"/>
          <p14:tracePt t="34207" x="2114550" y="2936875"/>
          <p14:tracePt t="34215" x="2087563" y="2936875"/>
          <p14:tracePt t="34222" x="2070100" y="2936875"/>
          <p14:tracePt t="34231" x="2060575" y="2936875"/>
          <p14:tracePt t="34401" x="2097088" y="2963863"/>
          <p14:tracePt t="34406" x="2206625" y="3009900"/>
          <p14:tracePt t="34415" x="2343150" y="3073400"/>
          <p14:tracePt t="34423" x="2489200" y="3119438"/>
          <p14:tracePt t="34430" x="2643188" y="3192463"/>
          <p14:tracePt t="34438" x="2762250" y="3265488"/>
          <p14:tracePt t="34447" x="2844800" y="3302000"/>
          <p14:tracePt t="34455" x="2944813" y="3365500"/>
          <p14:tracePt t="34463" x="2971800" y="3392488"/>
          <p14:tracePt t="34471" x="3054350" y="3475038"/>
          <p14:tracePt t="34480" x="3090863" y="3502025"/>
          <p14:tracePt t="34486" x="3144838" y="3556000"/>
          <p14:tracePt t="34495" x="3181350" y="3592513"/>
          <p14:tracePt t="34503" x="3227388" y="3638550"/>
          <p14:tracePt t="34511" x="3263900" y="3675063"/>
          <p14:tracePt t="34519" x="3273425" y="3684588"/>
          <p14:tracePt t="34528" x="3290888" y="3702050"/>
          <p14:tracePt t="35015" x="3290888" y="3730625"/>
          <p14:tracePt t="35023" x="3346450" y="3803650"/>
          <p14:tracePt t="35030" x="3354388" y="3803650"/>
          <p14:tracePt t="35039" x="3419475" y="3884613"/>
          <p14:tracePt t="35047" x="3473450" y="3948113"/>
          <p14:tracePt t="35055" x="3546475" y="4049713"/>
          <p14:tracePt t="35062" x="3546475" y="4067175"/>
          <p14:tracePt t="35071" x="3573463" y="4113213"/>
          <p14:tracePt t="35079" x="3582988" y="4122738"/>
          <p14:tracePt t="35136" x="3592513" y="4130675"/>
          <p14:tracePt t="35144" x="3592513" y="4140200"/>
          <p14:tracePt t="35152" x="3592513" y="4149725"/>
          <p14:tracePt t="35168" x="3563938" y="4159250"/>
          <p14:tracePt t="35176" x="3527425" y="4159250"/>
          <p14:tracePt t="35184" x="3500438" y="4159250"/>
          <p14:tracePt t="35192" x="3455988" y="4159250"/>
          <p14:tracePt t="35200" x="3436938" y="4159250"/>
          <p14:tracePt t="35208" x="3409950" y="4159250"/>
          <p14:tracePt t="35217" x="3390900" y="4159250"/>
          <p14:tracePt t="35224" x="3363913" y="4159250"/>
          <p14:tracePt t="35233" x="3346450" y="4149725"/>
          <p14:tracePt t="35240" x="3327400" y="4130675"/>
          <p14:tracePt t="35250" x="3309938" y="4113213"/>
          <p14:tracePt t="35255" x="3309938" y="4103688"/>
          <p14:tracePt t="35265" x="3300413" y="4086225"/>
          <p14:tracePt t="35271" x="3290888" y="4067175"/>
          <p14:tracePt t="35280" x="3290888" y="4049713"/>
          <p14:tracePt t="35286" x="3290888" y="4013200"/>
          <p14:tracePt t="35295" x="3290888" y="4003675"/>
          <p14:tracePt t="35302" x="3290888" y="3994150"/>
          <p14:tracePt t="35335" x="3290888" y="3976688"/>
          <p14:tracePt t="35343" x="3281363" y="3967163"/>
          <p14:tracePt t="35496" x="3281363" y="3957638"/>
          <p14:tracePt t="35504" x="3281363" y="3940175"/>
          <p14:tracePt t="35513" x="3281363" y="3921125"/>
          <p14:tracePt t="35626" x="3281363" y="3894138"/>
          <p14:tracePt t="35632" x="3281363" y="3840163"/>
          <p14:tracePt t="35641" x="3281363" y="3775075"/>
          <p14:tracePt t="35649" x="3281363" y="3748088"/>
          <p14:tracePt t="35655" x="3281363" y="3730625"/>
          <p14:tracePt t="35663" x="3281363" y="3711575"/>
          <p14:tracePt t="35671" x="3254375" y="3684588"/>
          <p14:tracePt t="35678" x="3254375" y="3675063"/>
          <p14:tracePt t="35686" x="3254375" y="3665538"/>
          <p14:tracePt t="35696" x="3254375" y="3657600"/>
          <p14:tracePt t="35712" x="3254375" y="3621088"/>
          <p14:tracePt t="35719" x="3254375" y="3592513"/>
          <p14:tracePt t="35729" x="3254375" y="3538538"/>
          <p14:tracePt t="35735" x="3254375" y="3502025"/>
          <p14:tracePt t="35742" x="3290888" y="3446463"/>
          <p14:tracePt t="35751" x="3363913" y="3411538"/>
          <p14:tracePt t="35759" x="3446463" y="3375025"/>
          <p14:tracePt t="35766" x="3527425" y="3319463"/>
          <p14:tracePt t="35774" x="3600450" y="3265488"/>
          <p14:tracePt t="35782" x="3656013" y="3236913"/>
          <p14:tracePt t="35790" x="3775075" y="3192463"/>
          <p14:tracePt t="35799" x="3883025" y="3163888"/>
          <p14:tracePt t="35807" x="3984625" y="3127375"/>
          <p14:tracePt t="35815" x="4094163" y="3127375"/>
          <p14:tracePt t="35823" x="4238625" y="3127375"/>
          <p14:tracePt t="35831" x="4367213" y="3127375"/>
          <p14:tracePt t="35839" x="4494213" y="3127375"/>
          <p14:tracePt t="35847" x="4586288" y="3127375"/>
          <p14:tracePt t="35855" x="4730750" y="3127375"/>
          <p14:tracePt t="35863" x="4776788" y="3155950"/>
          <p14:tracePt t="35870" x="4859338" y="3209925"/>
          <p14:tracePt t="35879" x="4886325" y="3219450"/>
          <p14:tracePt t="35886" x="4941888" y="3265488"/>
          <p14:tracePt t="35895" x="4968875" y="3292475"/>
          <p14:tracePt t="35902" x="4986338" y="3328988"/>
          <p14:tracePt t="35911" x="4995863" y="3355975"/>
          <p14:tracePt t="35919" x="4995863" y="3375025"/>
          <p14:tracePt t="35928" x="4995863" y="3411538"/>
          <p14:tracePt t="35935" x="4995863" y="3455988"/>
          <p14:tracePt t="35942" x="4995863" y="3511550"/>
          <p14:tracePt t="35951" x="4986338" y="3529013"/>
          <p14:tracePt t="35958" x="4949825" y="3602038"/>
          <p14:tracePt t="35966" x="4932363" y="3638550"/>
          <p14:tracePt t="35974" x="4886325" y="3684588"/>
          <p14:tracePt t="35982" x="4840288" y="3721100"/>
          <p14:tracePt t="35991" x="4740275" y="3757613"/>
          <p14:tracePt t="35998" x="4695825" y="3784600"/>
          <p14:tracePt t="36007" x="4613275" y="3821113"/>
          <p14:tracePt t="36015" x="4484688" y="3840163"/>
          <p14:tracePt t="36024" x="4403725" y="3848100"/>
          <p14:tracePt t="36031" x="4294188" y="3875088"/>
          <p14:tracePt t="36038" x="4221163" y="3884613"/>
          <p14:tracePt t="36047" x="4184650" y="3884613"/>
          <p14:tracePt t="36063" x="4165600" y="3884613"/>
          <p14:tracePt t="36120" x="4157663" y="3884613"/>
          <p14:tracePt t="36127" x="4157663" y="3840163"/>
          <p14:tracePt t="36136" x="4157663" y="3784600"/>
          <p14:tracePt t="36143" x="4184650" y="3702050"/>
          <p14:tracePt t="36151" x="4184650" y="3665538"/>
          <p14:tracePt t="36158" x="4202113" y="3648075"/>
          <p14:tracePt t="36167" x="4202113" y="3621088"/>
          <p14:tracePt t="36174" x="4230688" y="3556000"/>
          <p14:tracePt t="36182" x="4248150" y="3548063"/>
          <p14:tracePt t="36190" x="4248150" y="3538538"/>
          <p14:tracePt t="36198" x="4257675" y="3511550"/>
          <p14:tracePt t="36216" x="4267200" y="3511550"/>
          <p14:tracePt t="36224" x="4267200" y="3482975"/>
          <p14:tracePt t="36232" x="4284663" y="3465513"/>
          <p14:tracePt t="36240" x="4294188" y="3455988"/>
          <p14:tracePt t="36249" x="4294188" y="3438525"/>
          <p14:tracePt t="36256" x="4303713" y="3419475"/>
          <p14:tracePt t="36272" x="4303713" y="3411538"/>
          <p14:tracePt t="36281" x="4303713" y="3392488"/>
          <p14:tracePt t="36287" x="4311650" y="3382963"/>
          <p14:tracePt t="36297" x="4311650" y="3375025"/>
          <p14:tracePt t="36306" x="4321175" y="3375025"/>
          <p14:tracePt t="36319" x="4330700" y="3355975"/>
          <p14:tracePt t="36327" x="4330700" y="3346450"/>
          <p14:tracePt t="36336" x="4330700" y="3328988"/>
          <p14:tracePt t="36342" x="4340225" y="3319463"/>
          <p14:tracePt t="36367" x="4348163" y="3302000"/>
          <p14:tracePt t="36391" x="4348163" y="3292475"/>
          <p14:tracePt t="36488" x="4357688" y="3292475"/>
          <p14:tracePt t="36496" x="4384675" y="3292475"/>
          <p14:tracePt t="36506" x="4467225" y="3292475"/>
          <p14:tracePt t="36512" x="4557713" y="3292475"/>
          <p14:tracePt t="36520" x="4630738" y="3292475"/>
          <p14:tracePt t="36530" x="4722813" y="3292475"/>
          <p14:tracePt t="36537" x="4786313" y="3292475"/>
          <p14:tracePt t="36543" x="4859338" y="3292475"/>
          <p14:tracePt t="36554" x="4895850" y="3273425"/>
          <p14:tracePt t="36558" x="4913313" y="3255963"/>
          <p14:tracePt t="36566" x="4959350" y="3246438"/>
          <p14:tracePt t="36582" x="4968875" y="3236913"/>
          <p14:tracePt t="36807" x="4922838" y="3255963"/>
          <p14:tracePt t="36815" x="4813300" y="3292475"/>
          <p14:tracePt t="36823" x="4676775" y="3365500"/>
          <p14:tracePt t="36831" x="4557713" y="3429000"/>
          <p14:tracePt t="36839" x="4440238" y="3502025"/>
          <p14:tracePt t="36849" x="4294188" y="3575050"/>
          <p14:tracePt t="36855" x="4175125" y="3648075"/>
          <p14:tracePt t="36864" x="4094163" y="3721100"/>
          <p14:tracePt t="36883" x="4021138" y="3784600"/>
          <p14:tracePt t="36889" x="3992563" y="3803650"/>
          <p14:tracePt t="36897" x="3984625" y="3803650"/>
          <p14:tracePt t="36904" x="3975100" y="3811588"/>
          <p14:tracePt t="37041" x="3975100" y="3803650"/>
          <p14:tracePt t="37049" x="3992563" y="3748088"/>
          <p14:tracePt t="37056" x="4021138" y="3730625"/>
          <p14:tracePt t="37063" x="4065588" y="3694113"/>
          <p14:tracePt t="37074" x="4102100" y="3675063"/>
          <p14:tracePt t="37081" x="4121150" y="3638550"/>
          <p14:tracePt t="37097" x="4148138" y="3621088"/>
          <p14:tracePt t="37104" x="4157663" y="3611563"/>
          <p14:tracePt t="37304" x="4184650" y="3611563"/>
          <p14:tracePt t="37314" x="4202113" y="3611563"/>
          <p14:tracePt t="37320" x="4248150" y="3592513"/>
          <p14:tracePt t="37329" x="4311650" y="3565525"/>
          <p14:tracePt t="37336" x="4348163" y="3556000"/>
          <p14:tracePt t="37347" x="4367213" y="3538538"/>
          <p14:tracePt t="37351" x="4403725" y="3538538"/>
          <p14:tracePt t="37360" x="4421188" y="3529013"/>
          <p14:tracePt t="37367" x="4440238" y="3529013"/>
          <p14:tracePt t="37471" x="4430713" y="3538538"/>
          <p14:tracePt t="37480" x="4413250" y="3548063"/>
          <p14:tracePt t="37488" x="4394200" y="3575050"/>
          <p14:tracePt t="37496" x="4376738" y="3575050"/>
          <p14:tracePt t="37504" x="4367213" y="3575050"/>
          <p14:tracePt t="37514" x="4357688" y="3584575"/>
          <p14:tracePt t="37897" x="4348163" y="3556000"/>
          <p14:tracePt t="37904" x="4275138" y="3455988"/>
          <p14:tracePt t="37912" x="4211638" y="3392488"/>
          <p14:tracePt t="37920" x="4202113" y="3392488"/>
          <p14:tracePt t="37933" x="4121150" y="3319463"/>
          <p14:tracePt t="37936" x="4038600" y="3236913"/>
          <p14:tracePt t="37946" x="3938588" y="3136900"/>
          <p14:tracePt t="37952" x="3829050" y="3036888"/>
          <p14:tracePt t="37960" x="3792538" y="2973388"/>
          <p14:tracePt t="37967" x="3756025" y="2890838"/>
          <p14:tracePt t="37976" x="3746500" y="2827338"/>
          <p14:tracePt t="37984" x="3729038" y="2771775"/>
          <p14:tracePt t="37993" x="3702050" y="2690813"/>
          <p14:tracePt t="37999" x="3702050" y="2635250"/>
          <p14:tracePt t="38008" x="3702050" y="2562225"/>
          <p14:tracePt t="38016" x="3702050" y="2508250"/>
          <p14:tracePt t="38024" x="3709988" y="2408238"/>
          <p14:tracePt t="38030" x="3719513" y="2298700"/>
          <p14:tracePt t="38040" x="3738563" y="2206625"/>
          <p14:tracePt t="38048" x="3765550" y="2106613"/>
          <p14:tracePt t="38056" x="3765550" y="2033588"/>
          <p14:tracePt t="38063" x="3765550" y="1960563"/>
          <p14:tracePt t="38072" x="3765550" y="1914525"/>
          <p14:tracePt t="38081" x="3765550" y="1860550"/>
          <p14:tracePt t="38089" x="3765550" y="1824038"/>
          <p14:tracePt t="38096" x="3765550" y="1804988"/>
          <p14:tracePt t="38103" x="3765550" y="1787525"/>
          <p14:tracePt t="38113" x="3765550" y="1768475"/>
          <p14:tracePt t="38119" x="3765550" y="1760538"/>
          <p14:tracePt t="38440" x="3765550" y="1778000"/>
          <p14:tracePt t="38448" x="3765550" y="1897063"/>
          <p14:tracePt t="38455" x="3765550" y="2043113"/>
          <p14:tracePt t="38463" x="3765550" y="2197100"/>
          <p14:tracePt t="38471" x="3765550" y="2425700"/>
          <p14:tracePt t="38479" x="3765550" y="2644775"/>
          <p14:tracePt t="38486" x="3783013" y="3027363"/>
          <p14:tracePt t="38494" x="3829050" y="3382963"/>
          <p14:tracePt t="38502" x="3892550" y="3738563"/>
          <p14:tracePt t="38511" x="3938588" y="4167188"/>
          <p14:tracePt t="38518" x="3992563" y="4486275"/>
          <p14:tracePt t="38528" x="4121150" y="4833938"/>
          <p14:tracePt t="38534" x="4184650" y="5024438"/>
          <p14:tracePt t="38542" x="4221163" y="5189538"/>
          <p14:tracePt t="38551" x="4248150" y="5362575"/>
          <p14:tracePt t="38558" x="4257675" y="5435600"/>
          <p14:tracePt t="38566" x="4257675" y="5472113"/>
          <p14:tracePt t="38574" x="4257675" y="5508625"/>
          <p14:tracePt t="38582" x="4267200" y="5518150"/>
          <p14:tracePt t="38754" x="4267200" y="5508625"/>
          <p14:tracePt t="38760" x="4267200" y="5481638"/>
          <p14:tracePt t="38768" x="4257675" y="5453063"/>
          <p14:tracePt t="38777" x="4230688" y="5416550"/>
          <p14:tracePt t="38783" x="4138613" y="5299075"/>
          <p14:tracePt t="38791" x="4021138" y="5180013"/>
          <p14:tracePt t="38798" x="3865563" y="5070475"/>
          <p14:tracePt t="38806" x="3702050" y="4924425"/>
          <p14:tracePt t="38814" x="3382963" y="4605338"/>
          <p14:tracePt t="38822" x="3181350" y="4368800"/>
          <p14:tracePt t="38831" x="2935288" y="4030663"/>
          <p14:tracePt t="38838" x="2698750" y="3621088"/>
          <p14:tracePt t="38846" x="2479675" y="3319463"/>
          <p14:tracePt t="38855" x="2343150" y="3036888"/>
          <p14:tracePt t="38863" x="2279650" y="2890838"/>
          <p14:tracePt t="38881" x="2160588" y="2654300"/>
          <p14:tracePt t="38886" x="2133600" y="2581275"/>
          <p14:tracePt t="38895" x="2133600" y="2508250"/>
          <p14:tracePt t="38902" x="2097088" y="2444750"/>
          <p14:tracePt t="38911" x="2070100" y="2379663"/>
          <p14:tracePt t="38918" x="2070100" y="2325688"/>
          <p14:tracePt t="38927" x="2033588" y="2262188"/>
          <p14:tracePt t="38935" x="1978025" y="2160588"/>
          <p14:tracePt t="38943" x="1914525" y="2089150"/>
          <p14:tracePt t="38951" x="1860550" y="2043113"/>
          <p14:tracePt t="38959" x="1758950" y="1970088"/>
          <p14:tracePt t="38967" x="1704975" y="1906588"/>
          <p14:tracePt t="38975" x="1641475" y="1833563"/>
          <p14:tracePt t="38983" x="1612900" y="1804988"/>
          <p14:tracePt t="38991" x="1604963" y="1797050"/>
          <p14:tracePt t="38998" x="1585913" y="1787525"/>
          <p14:tracePt t="39104" x="1585913" y="1804988"/>
          <p14:tracePt t="39112" x="1585913" y="1841500"/>
          <p14:tracePt t="39120" x="1585913" y="1860550"/>
          <p14:tracePt t="39129" x="1585913" y="1887538"/>
          <p14:tracePt t="39136" x="1585913" y="1897063"/>
          <p14:tracePt t="39344" x="1585913" y="1906588"/>
          <p14:tracePt t="39352" x="1576388" y="1979613"/>
          <p14:tracePt t="39360" x="1541463" y="2024063"/>
          <p14:tracePt t="39367" x="1495425" y="2160588"/>
          <p14:tracePt t="39375" x="1449388" y="2306638"/>
          <p14:tracePt t="39383" x="1395413" y="2408238"/>
          <p14:tracePt t="39390" x="1366838" y="2562225"/>
          <p14:tracePt t="39398" x="1322388" y="2690813"/>
          <p14:tracePt t="39407" x="1293813" y="2817813"/>
          <p14:tracePt t="39415" x="1276350" y="2936875"/>
          <p14:tracePt t="39422" x="1222375" y="3046413"/>
          <p14:tracePt t="39430" x="1203325" y="3127375"/>
          <p14:tracePt t="39438" x="1176338" y="3219450"/>
          <p14:tracePt t="39447" x="1166813" y="3265488"/>
          <p14:tracePt t="39455" x="1166813" y="3302000"/>
          <p14:tracePt t="39464" x="1157288" y="3338513"/>
          <p14:tracePt t="39470" x="1157288" y="3355975"/>
          <p14:tracePt t="39486" x="1157288" y="3375025"/>
          <p14:tracePt t="39494" x="1157288" y="3392488"/>
          <p14:tracePt t="39511" x="1157288" y="3402013"/>
          <p14:tracePt t="39543" x="1157288" y="3411538"/>
          <p14:tracePt t="39551" x="1157288" y="3419475"/>
          <p14:tracePt t="39559" x="1157288" y="3438525"/>
          <p14:tracePt t="39904" x="1176338" y="3446463"/>
          <p14:tracePt t="39912" x="1285875" y="3446463"/>
          <p14:tracePt t="39919" x="1395413" y="3446463"/>
          <p14:tracePt t="39929" x="1541463" y="3446463"/>
          <p14:tracePt t="39936" x="1722438" y="3446463"/>
          <p14:tracePt t="39947" x="1905000" y="3446463"/>
          <p14:tracePt t="39951" x="2087563" y="3446463"/>
          <p14:tracePt t="39960" x="2251075" y="3446463"/>
          <p14:tracePt t="39968" x="2416175" y="3429000"/>
          <p14:tracePt t="39976" x="2506663" y="3402013"/>
          <p14:tracePt t="39984" x="2589213" y="3346450"/>
          <p14:tracePt t="39994" x="2643188" y="3302000"/>
          <p14:tracePt t="39998" x="2744788" y="3236913"/>
          <p14:tracePt t="40007" x="2762250" y="3192463"/>
          <p14:tracePt t="40015" x="2798763" y="3173413"/>
          <p14:tracePt t="40023" x="2817813" y="3127375"/>
          <p14:tracePt t="40030" x="2825750" y="3109913"/>
          <p14:tracePt t="40039" x="2844800" y="3073400"/>
          <p14:tracePt t="40087" x="2852738" y="3063875"/>
          <p14:tracePt t="40143" x="2862263" y="3082925"/>
          <p14:tracePt t="40158" x="2898775" y="3100388"/>
          <p14:tracePt t="40167" x="2962275" y="3119438"/>
          <p14:tracePt t="40175" x="3027363" y="3136900"/>
          <p14:tracePt t="40185" x="3136900" y="3136900"/>
          <p14:tracePt t="40192" x="3281363" y="3146425"/>
          <p14:tracePt t="40200" x="3390900" y="3146425"/>
          <p14:tracePt t="40208" x="3573463" y="3146425"/>
          <p14:tracePt t="40216" x="3756025" y="3146425"/>
          <p14:tracePt t="40224" x="3829050" y="3127375"/>
          <p14:tracePt t="40232" x="3984625" y="3119438"/>
          <p14:tracePt t="40240" x="4148138" y="3073400"/>
          <p14:tracePt t="40249" x="4275138" y="3027363"/>
          <p14:tracePt t="40256" x="4413250" y="2982913"/>
          <p14:tracePt t="40264" x="4503738" y="2973388"/>
          <p14:tracePt t="40271" x="4630738" y="2954338"/>
          <p14:tracePt t="40280" x="4795838" y="2936875"/>
          <p14:tracePt t="40287" x="4968875" y="2909888"/>
          <p14:tracePt t="40295" x="5141913" y="2909888"/>
          <p14:tracePt t="40303" x="5324475" y="2909888"/>
          <p14:tracePt t="40312" x="5487988" y="2909888"/>
          <p14:tracePt t="40319" x="5634038" y="2909888"/>
          <p14:tracePt t="40329" x="5724525" y="2909888"/>
          <p14:tracePt t="40335" x="5853113" y="2909888"/>
          <p14:tracePt t="40345" x="5999163" y="2917825"/>
          <p14:tracePt t="40351" x="6162675" y="2946400"/>
          <p14:tracePt t="40359" x="6318250" y="2973388"/>
          <p14:tracePt t="40367" x="6445250" y="2990850"/>
          <p14:tracePt t="40375" x="6573838" y="3017838"/>
          <p14:tracePt t="40382" x="6664325" y="3017838"/>
          <p14:tracePt t="40392" x="6710363" y="3017838"/>
          <p14:tracePt t="40401" x="6783388" y="3046413"/>
          <p14:tracePt t="40407" x="6856413" y="3046413"/>
          <p14:tracePt t="40415" x="6964363" y="3046413"/>
          <p14:tracePt t="40424" x="7037388" y="3046413"/>
          <p14:tracePt t="40432" x="7146925" y="3046413"/>
          <p14:tracePt t="40439" x="7239000" y="3046413"/>
          <p14:tracePt t="40447" x="7329488" y="3046413"/>
          <p14:tracePt t="40454" x="7439025" y="3046413"/>
          <p14:tracePt t="40463" x="7512050" y="3046413"/>
          <p14:tracePt t="40470" x="7621588" y="3046413"/>
          <p14:tracePt t="40478" x="7685088" y="3046413"/>
          <p14:tracePt t="40486" x="7740650" y="3046413"/>
          <p14:tracePt t="40494" x="7777163" y="3046413"/>
          <p14:tracePt t="40502" x="7831138" y="3046413"/>
          <p14:tracePt t="40511" x="7921625" y="3046413"/>
          <p14:tracePt t="40519" x="7986713" y="3054350"/>
          <p14:tracePt t="40528" x="8031163" y="3063875"/>
          <p14:tracePt t="40535" x="8086725" y="3073400"/>
          <p14:tracePt t="40543" x="8150225" y="3119438"/>
          <p14:tracePt t="40550" x="8223250" y="3119438"/>
          <p14:tracePt t="40558" x="8269288" y="3127375"/>
          <p14:tracePt t="40566" x="8342313" y="3136900"/>
          <p14:tracePt t="40574" x="8386763" y="3146425"/>
          <p14:tracePt t="40582" x="8405813" y="3155950"/>
          <p14:tracePt t="40590" x="8451850" y="3173413"/>
          <p14:tracePt t="40598" x="8488363" y="3173413"/>
          <p14:tracePt t="40606" x="8505825" y="3182938"/>
          <p14:tracePt t="40622" x="8559800" y="3192463"/>
          <p14:tracePt t="40663" x="8605838" y="3200400"/>
          <p14:tracePt t="40671" x="8624888" y="3209925"/>
          <p14:tracePt t="40679" x="8642350" y="3209925"/>
          <p14:tracePt t="40703" x="8661400" y="3209925"/>
          <p14:tracePt t="40711" x="8697913" y="3209925"/>
          <p14:tracePt t="40718" x="8705850" y="3209925"/>
          <p14:tracePt t="40727" x="8715375" y="3219450"/>
          <p14:tracePt t="40735" x="8751888" y="3219450"/>
          <p14:tracePt t="40742" x="8824913" y="3219450"/>
          <p14:tracePt t="40750" x="8861425" y="3228975"/>
          <p14:tracePt t="40759" x="8943975" y="3236913"/>
          <p14:tracePt t="40767" x="9053513" y="3273425"/>
          <p14:tracePt t="40775" x="9126538" y="32734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DSC0000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476375" y="952500"/>
            <a:ext cx="7307263" cy="5500688"/>
          </a:xfrm>
        </p:spPr>
      </p:pic>
      <p:sp>
        <p:nvSpPr>
          <p:cNvPr id="202755" name="Rectangle 3"/>
          <p:cNvSpPr>
            <a:spLocks noChangeArrowheads="1"/>
          </p:cNvSpPr>
          <p:nvPr/>
        </p:nvSpPr>
        <p:spPr bwMode="auto">
          <a:xfrm>
            <a:off x="2771775" y="1773238"/>
            <a:ext cx="2160588" cy="15843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2756" name="Text Box 4"/>
          <p:cNvSpPr txBox="1">
            <a:spLocks noChangeArrowheads="1"/>
          </p:cNvSpPr>
          <p:nvPr/>
        </p:nvSpPr>
        <p:spPr bwMode="auto">
          <a:xfrm>
            <a:off x="2608263" y="1243013"/>
            <a:ext cx="1512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QuickLogic</a:t>
            </a:r>
          </a:p>
        </p:txBody>
      </p:sp>
      <p:sp>
        <p:nvSpPr>
          <p:cNvPr id="202757" name="Rectangle 5"/>
          <p:cNvSpPr>
            <a:spLocks noChangeArrowheads="1"/>
          </p:cNvSpPr>
          <p:nvPr/>
        </p:nvSpPr>
        <p:spPr bwMode="auto">
          <a:xfrm>
            <a:off x="3492500" y="3429000"/>
            <a:ext cx="1223963" cy="10795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2758" name="Text Box 6"/>
          <p:cNvSpPr txBox="1">
            <a:spLocks noChangeArrowheads="1"/>
          </p:cNvSpPr>
          <p:nvPr/>
        </p:nvSpPr>
        <p:spPr bwMode="auto">
          <a:xfrm>
            <a:off x="2843213" y="4484688"/>
            <a:ext cx="185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Lattice</a:t>
            </a:r>
            <a:r>
              <a:rPr lang="ja-JP" altLang="en-US" sz="2400">
                <a:latin typeface="Times New Roman" panose="02020603050405020304" pitchFamily="18" charset="0"/>
              </a:rPr>
              <a:t>　</a:t>
            </a:r>
            <a:r>
              <a:rPr lang="en-US" altLang="ja-JP" sz="2400">
                <a:latin typeface="Times New Roman" panose="02020603050405020304" pitchFamily="18" charset="0"/>
              </a:rPr>
              <a:t>GAL</a:t>
            </a:r>
          </a:p>
        </p:txBody>
      </p:sp>
      <p:sp>
        <p:nvSpPr>
          <p:cNvPr id="202759" name="Rectangle 7"/>
          <p:cNvSpPr>
            <a:spLocks noGrp="1" noChangeArrowheads="1"/>
          </p:cNvSpPr>
          <p:nvPr>
            <p:ph type="title"/>
          </p:nvPr>
        </p:nvSpPr>
        <p:spPr>
          <a:xfrm>
            <a:off x="450850" y="0"/>
            <a:ext cx="7794625" cy="579438"/>
          </a:xfrm>
          <a:noFill/>
          <a:ln/>
        </p:spPr>
        <p:txBody>
          <a:bodyPr anchor="b"/>
          <a:lstStyle/>
          <a:p>
            <a:r>
              <a:rPr lang="en-US" altLang="ja-JP" sz="4000"/>
              <a:t>PLD</a:t>
            </a:r>
            <a:r>
              <a:rPr lang="ja-JP" altLang="en-US" sz="4000"/>
              <a:t>の概観</a:t>
            </a:r>
          </a:p>
        </p:txBody>
      </p:sp>
      <p:pic>
        <p:nvPicPr>
          <p:cNvPr id="2" name="オーディオ 1">
            <a:hlinkClick r:id="" action="ppaction://media"/>
            <a:extLst>
              <a:ext uri="{FF2B5EF4-FFF2-40B4-BE49-F238E27FC236}">
                <a16:creationId xmlns:a16="http://schemas.microsoft.com/office/drawing/2014/main" id="{95867E85-21BE-4252-A1A1-F7EC821C7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20"/>
    </mc:Choice>
    <mc:Fallback>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55" x="9017000" y="3163888"/>
          <p14:tracePt t="4259" x="8961438" y="3146425"/>
          <p14:tracePt t="4267" x="8888413" y="3146425"/>
          <p14:tracePt t="4275" x="8842375" y="3146425"/>
          <p14:tracePt t="4283" x="8807450" y="3146425"/>
          <p14:tracePt t="4291" x="8788400" y="3146425"/>
          <p14:tracePt t="4299" x="8751888" y="3146425"/>
          <p14:tracePt t="4315" x="8734425" y="3146425"/>
          <p14:tracePt t="4323" x="8705850" y="3146425"/>
          <p14:tracePt t="4331" x="8632825" y="3163888"/>
          <p14:tracePt t="4340" x="8605838" y="3163888"/>
          <p14:tracePt t="4347" x="8532813" y="3192463"/>
          <p14:tracePt t="4356" x="8451850" y="3192463"/>
          <p14:tracePt t="4363" x="8451850" y="3200400"/>
          <p14:tracePt t="4379" x="8442325" y="3200400"/>
          <p14:tracePt t="4387" x="8350250" y="3219450"/>
          <p14:tracePt t="4395" x="8277225" y="3228975"/>
          <p14:tracePt t="4405" x="8159750" y="3246438"/>
          <p14:tracePt t="4413" x="8132763" y="3246438"/>
          <p14:tracePt t="4424" x="8113713" y="3246438"/>
          <p14:tracePt t="4429" x="8086725" y="3255963"/>
          <p14:tracePt t="4442" x="8031163" y="3255963"/>
          <p14:tracePt t="4445" x="7994650" y="3255963"/>
          <p14:tracePt t="4455" x="7950200" y="3255963"/>
          <p14:tracePt t="4460" x="7894638" y="3282950"/>
          <p14:tracePt t="4468" x="7794625" y="3309938"/>
          <p14:tracePt t="4475" x="7758113" y="3309938"/>
          <p14:tracePt t="4483" x="7667625" y="3319463"/>
          <p14:tracePt t="4491" x="7621588" y="3338513"/>
          <p14:tracePt t="4499" x="7567613" y="3338513"/>
          <p14:tracePt t="4507" x="7531100" y="3355975"/>
          <p14:tracePt t="4515" x="7466013" y="3355975"/>
          <p14:tracePt t="4523" x="7412038" y="3365500"/>
          <p14:tracePt t="4531" x="7356475" y="3365500"/>
          <p14:tracePt t="4540" x="7292975" y="3375025"/>
          <p14:tracePt t="4547" x="7229475" y="3402013"/>
          <p14:tracePt t="4556" x="7175500" y="3411538"/>
          <p14:tracePt t="4565" x="7110413" y="3419475"/>
          <p14:tracePt t="4576" x="7019925" y="3465513"/>
          <p14:tracePt t="4580" x="6937375" y="3475038"/>
          <p14:tracePt t="4588" x="6810375" y="3519488"/>
          <p14:tracePt t="4595" x="6691313" y="3548063"/>
          <p14:tracePt t="4603" x="6564313" y="3584575"/>
          <p14:tracePt t="4611" x="6445250" y="3621088"/>
          <p14:tracePt t="4619" x="6354763" y="3648075"/>
          <p14:tracePt t="4627" x="6235700" y="3694113"/>
          <p14:tracePt t="4635" x="6145213" y="3702050"/>
          <p14:tracePt t="4643" x="6080125" y="3730625"/>
          <p14:tracePt t="4651" x="6053138" y="3748088"/>
          <p14:tracePt t="4660" x="5980113" y="3767138"/>
          <p14:tracePt t="4667" x="5880100" y="3803650"/>
          <p14:tracePt t="4675" x="5753100" y="3840163"/>
          <p14:tracePt t="4683" x="5643563" y="3848100"/>
          <p14:tracePt t="4693" x="5543550" y="3894138"/>
          <p14:tracePt t="4700" x="5451475" y="3903663"/>
          <p14:tracePt t="4710" x="5387975" y="3911600"/>
          <p14:tracePt t="4717" x="5314950" y="3940175"/>
          <p14:tracePt t="4726" x="5214938" y="3967163"/>
          <p14:tracePt t="4733" x="5086350" y="4013200"/>
          <p14:tracePt t="4744" x="4949825" y="4040188"/>
          <p14:tracePt t="4748" x="4822825" y="4076700"/>
          <p14:tracePt t="4757" x="4695825" y="4103688"/>
          <p14:tracePt t="4763" x="4557713" y="4130675"/>
          <p14:tracePt t="4772" x="4430713" y="4186238"/>
          <p14:tracePt t="4779" x="4294188" y="4232275"/>
          <p14:tracePt t="4788" x="4175125" y="4276725"/>
          <p14:tracePt t="4795" x="4065588" y="4332288"/>
          <p14:tracePt t="4803" x="3984625" y="4376738"/>
          <p14:tracePt t="4811" x="3919538" y="4386263"/>
          <p14:tracePt t="4819" x="3902075" y="4395788"/>
          <p14:tracePt t="4827" x="3883025" y="4395788"/>
          <p14:tracePt t="4956" x="3892550" y="4395788"/>
          <p14:tracePt t="4964" x="3919538" y="4395788"/>
          <p14:tracePt t="4972" x="3929063" y="4395788"/>
          <p14:tracePt t="4987" x="3929063" y="4386263"/>
          <p14:tracePt t="5228" x="3929063" y="4376738"/>
          <p14:tracePt t="5235" x="3938588" y="4349750"/>
          <p14:tracePt t="5243" x="3965575" y="4322763"/>
          <p14:tracePt t="5251" x="3975100" y="4322763"/>
          <p14:tracePt t="5260" x="3992563" y="4303713"/>
          <p14:tracePt t="5267" x="4002088" y="4303713"/>
          <p14:tracePt t="5275" x="4011613" y="4303713"/>
          <p14:tracePt t="5476" x="4021138" y="4295775"/>
          <p14:tracePt t="6525" x="4065588" y="4322763"/>
          <p14:tracePt t="6531" x="4129088" y="4368800"/>
          <p14:tracePt t="6541" x="4165600" y="4405313"/>
          <p14:tracePt t="6547" x="4238625" y="4432300"/>
          <p14:tracePt t="6556" x="4284663" y="4432300"/>
          <p14:tracePt t="6563" x="4311650" y="4441825"/>
          <p14:tracePt t="6573" x="4330700" y="4441825"/>
          <p14:tracePt t="6899" x="4340225" y="4441825"/>
          <p14:tracePt t="6907" x="4340225" y="4422775"/>
          <p14:tracePt t="6915" x="4340225" y="4413250"/>
          <p14:tracePt t="6923" x="4340225" y="4376738"/>
          <p14:tracePt t="6931" x="4340225" y="4322763"/>
          <p14:tracePt t="6939" x="4340225" y="4303713"/>
          <p14:tracePt t="6947" x="4340225" y="4268788"/>
          <p14:tracePt t="6955" x="4340225" y="4222750"/>
          <p14:tracePt t="6964" x="4348163" y="4186238"/>
          <p14:tracePt t="6974" x="4348163" y="4167188"/>
          <p14:tracePt t="6980" x="4348163" y="4140200"/>
          <p14:tracePt t="6989" x="4348163" y="4130675"/>
          <p14:tracePt t="7005" x="4348163" y="4122738"/>
          <p14:tracePt t="7267" x="4340225" y="4113213"/>
          <p14:tracePt t="7276" x="4284663" y="4113213"/>
          <p14:tracePt t="7284" x="4248150" y="4113213"/>
          <p14:tracePt t="7292" x="4238625" y="4113213"/>
          <p14:tracePt t="7300" x="4230688" y="4113213"/>
          <p14:tracePt t="7308" x="4211638" y="4113213"/>
          <p14:tracePt t="7438" x="4202113" y="4103688"/>
          <p14:tracePt t="7611" x="4202113" y="4086225"/>
          <p14:tracePt t="7619" x="4202113" y="4049713"/>
          <p14:tracePt t="7628" x="4202113" y="3994150"/>
          <p14:tracePt t="7635" x="4202113" y="3967163"/>
          <p14:tracePt t="7643" x="4202113" y="3911600"/>
          <p14:tracePt t="7653" x="4202113" y="3857625"/>
          <p14:tracePt t="7660" x="4202113" y="3738563"/>
          <p14:tracePt t="7667" x="4202113" y="3684588"/>
          <p14:tracePt t="7675" x="4202113" y="3629025"/>
          <p14:tracePt t="7683" x="4202113" y="3575050"/>
          <p14:tracePt t="7691" x="4202113" y="3519488"/>
          <p14:tracePt t="7699" x="4202113" y="3511550"/>
          <p14:tracePt t="7708" x="4202113" y="3475038"/>
          <p14:tracePt t="7715" x="4202113" y="3455988"/>
          <p14:tracePt t="7781" x="4202113" y="3446463"/>
          <p14:tracePt t="7790" x="4202113" y="3419475"/>
          <p14:tracePt t="7813" x="4202113" y="3411538"/>
          <p14:tracePt t="7821" x="4202113" y="3382963"/>
          <p14:tracePt t="7939" x="4211638" y="3365500"/>
          <p14:tracePt t="7948" x="4221163" y="3338513"/>
          <p14:tracePt t="7955" x="4221163" y="3328988"/>
          <p14:tracePt t="7963" x="4221163" y="3302000"/>
          <p14:tracePt t="7972" x="4238625" y="3282950"/>
          <p14:tracePt t="7979" x="4238625" y="3255963"/>
          <p14:tracePt t="7988" x="4248150" y="3228975"/>
          <p14:tracePt t="7996" x="4257675" y="3192463"/>
          <p14:tracePt t="8004" x="4257675" y="3173413"/>
          <p14:tracePt t="8012" x="4257675" y="3119438"/>
          <p14:tracePt t="8020" x="4267200" y="3082925"/>
          <p14:tracePt t="8027" x="4275138" y="3063875"/>
          <p14:tracePt t="8035" x="4294188" y="3027363"/>
          <p14:tracePt t="8043" x="4303713" y="3000375"/>
          <p14:tracePt t="8051" x="4303713" y="2990850"/>
          <p14:tracePt t="8059" x="4311650" y="2973388"/>
          <p14:tracePt t="8075" x="4340225" y="2963863"/>
          <p14:tracePt t="9507" x="4376738" y="2990850"/>
          <p14:tracePt t="9515" x="4740275" y="2982913"/>
          <p14:tracePt t="9523" x="5187950" y="2982913"/>
          <p14:tracePt t="9531" x="5524500" y="2982913"/>
          <p14:tracePt t="9539" x="6043613" y="2982913"/>
          <p14:tracePt t="9547" x="6527800" y="2982913"/>
          <p14:tracePt t="9555" x="7083425" y="2982913"/>
          <p14:tracePt t="9563" x="7567613" y="2982913"/>
          <p14:tracePt t="9572" x="8040688" y="2982913"/>
          <p14:tracePt t="9579" x="8488363" y="2982913"/>
          <p14:tracePt t="9588" x="8897938" y="29829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685800" y="2130425"/>
            <a:ext cx="7772400" cy="1470025"/>
          </a:xfrm>
        </p:spPr>
        <p:txBody>
          <a:bodyPr anchor="ctr"/>
          <a:lstStyle/>
          <a:p>
            <a:endParaRPr lang="ja-JP" altLang="ja-JP" sz="4400"/>
          </a:p>
        </p:txBody>
      </p:sp>
      <p:sp>
        <p:nvSpPr>
          <p:cNvPr id="204803" name="Rectangle 3"/>
          <p:cNvSpPr>
            <a:spLocks noGrp="1" noChangeArrowheads="1"/>
          </p:cNvSpPr>
          <p:nvPr>
            <p:ph type="subTitle" idx="1"/>
          </p:nvPr>
        </p:nvSpPr>
        <p:spPr>
          <a:xfrm>
            <a:off x="1371600" y="3886200"/>
            <a:ext cx="6400800" cy="1752600"/>
          </a:xfrm>
        </p:spPr>
        <p:txBody>
          <a:bodyPr/>
          <a:lstStyle/>
          <a:p>
            <a:endParaRPr lang="ja-JP" altLang="ja-JP" sz="3200"/>
          </a:p>
        </p:txBody>
      </p:sp>
      <p:pic>
        <p:nvPicPr>
          <p:cNvPr id="204804" name="Picture 4" descr="sany0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7713"/>
            <a:ext cx="9504363" cy="8929688"/>
          </a:xfrm>
          <a:prstGeom prst="rect">
            <a:avLst/>
          </a:prstGeom>
          <a:noFill/>
          <a:extLst>
            <a:ext uri="{909E8E84-426E-40DD-AFC4-6F175D3DCCD1}">
              <a14:hiddenFill xmlns:a14="http://schemas.microsoft.com/office/drawing/2010/main">
                <a:solidFill>
                  <a:srgbClr val="FFFFFF"/>
                </a:solidFill>
              </a14:hiddenFill>
            </a:ext>
          </a:extLst>
        </p:spPr>
      </p:pic>
      <p:sp>
        <p:nvSpPr>
          <p:cNvPr id="204805" name="Rectangle 5"/>
          <p:cNvSpPr>
            <a:spLocks noChangeArrowheads="1"/>
          </p:cNvSpPr>
          <p:nvPr/>
        </p:nvSpPr>
        <p:spPr bwMode="auto">
          <a:xfrm>
            <a:off x="2555875" y="4005263"/>
            <a:ext cx="1800225" cy="1655762"/>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06" name="Text Box 6"/>
          <p:cNvSpPr txBox="1">
            <a:spLocks noChangeArrowheads="1"/>
          </p:cNvSpPr>
          <p:nvPr/>
        </p:nvSpPr>
        <p:spPr bwMode="auto">
          <a:xfrm>
            <a:off x="2627313" y="5949950"/>
            <a:ext cx="1212850" cy="366713"/>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chemeClr val="folHlink"/>
                </a:solidFill>
              </a:rPr>
              <a:t>QuickLogic</a:t>
            </a:r>
          </a:p>
        </p:txBody>
      </p:sp>
      <p:sp>
        <p:nvSpPr>
          <p:cNvPr id="204807" name="Rectangle 7"/>
          <p:cNvSpPr>
            <a:spLocks noChangeArrowheads="1"/>
          </p:cNvSpPr>
          <p:nvPr/>
        </p:nvSpPr>
        <p:spPr bwMode="auto">
          <a:xfrm>
            <a:off x="4211638" y="3213100"/>
            <a:ext cx="1296987" cy="15843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solidFill>
                <a:srgbClr val="FF0000"/>
              </a:solidFill>
              <a:latin typeface="Times New Roman" panose="02020603050405020304" pitchFamily="18" charset="0"/>
            </a:endParaRPr>
          </a:p>
        </p:txBody>
      </p:sp>
      <p:sp>
        <p:nvSpPr>
          <p:cNvPr id="204808" name="Text Box 8"/>
          <p:cNvSpPr txBox="1">
            <a:spLocks noChangeArrowheads="1"/>
          </p:cNvSpPr>
          <p:nvPr/>
        </p:nvSpPr>
        <p:spPr bwMode="auto">
          <a:xfrm>
            <a:off x="4551363" y="4818063"/>
            <a:ext cx="1793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solidFill>
                  <a:srgbClr val="FF0000"/>
                </a:solidFill>
                <a:latin typeface="Times New Roman" panose="02020603050405020304" pitchFamily="18" charset="0"/>
              </a:rPr>
              <a:t>Xilinx</a:t>
            </a:r>
            <a:r>
              <a:rPr lang="ja-JP" altLang="en-US" sz="2400">
                <a:solidFill>
                  <a:srgbClr val="FF0000"/>
                </a:solidFill>
                <a:latin typeface="Times New Roman" panose="02020603050405020304" pitchFamily="18" charset="0"/>
              </a:rPr>
              <a:t>　</a:t>
            </a:r>
            <a:r>
              <a:rPr lang="en-US" altLang="ja-JP" sz="2400">
                <a:solidFill>
                  <a:srgbClr val="FF0000"/>
                </a:solidFill>
                <a:latin typeface="Times New Roman" panose="02020603050405020304" pitchFamily="18" charset="0"/>
              </a:rPr>
              <a:t>Virtex</a:t>
            </a:r>
          </a:p>
        </p:txBody>
      </p:sp>
      <p:sp>
        <p:nvSpPr>
          <p:cNvPr id="204809" name="Text Box 9"/>
          <p:cNvSpPr txBox="1">
            <a:spLocks noChangeArrowheads="1"/>
          </p:cNvSpPr>
          <p:nvPr/>
        </p:nvSpPr>
        <p:spPr bwMode="auto">
          <a:xfrm>
            <a:off x="431800" y="288925"/>
            <a:ext cx="2282825" cy="47625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nSpc>
                <a:spcPct val="90000"/>
              </a:lnSpc>
              <a:spcBef>
                <a:spcPct val="20000"/>
              </a:spcBef>
              <a:buClr>
                <a:schemeClr val="folHlink"/>
              </a:buClr>
              <a:buSzPct val="95000"/>
              <a:buFont typeface="Wingdings" panose="05000000000000000000" pitchFamily="2" charset="2"/>
              <a:buNone/>
            </a:pPr>
            <a:r>
              <a:rPr lang="ja-JP" altLang="en-US" sz="2800">
                <a:latin typeface="Tahoma" panose="020B0604030504040204" pitchFamily="34" charset="0"/>
              </a:rPr>
              <a:t>大規模なチップ</a:t>
            </a:r>
          </a:p>
        </p:txBody>
      </p:sp>
      <p:pic>
        <p:nvPicPr>
          <p:cNvPr id="2" name="オーディオ 1">
            <a:hlinkClick r:id="" action="ppaction://media"/>
            <a:extLst>
              <a:ext uri="{FF2B5EF4-FFF2-40B4-BE49-F238E27FC236}">
                <a16:creationId xmlns:a16="http://schemas.microsoft.com/office/drawing/2014/main" id="{A112346D-A4DA-44CC-B501-03E6EEF6BC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838"/>
    </mc:Choice>
    <mc:Fallback>
      <p:transition spd="slow" advTm="3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9" x="8013700" y="3738563"/>
          <p14:tracePt t="558" x="7412038" y="3738563"/>
          <p14:tracePt t="566" x="6900863" y="3738563"/>
          <p14:tracePt t="574" x="6408738" y="3721100"/>
          <p14:tracePt t="582" x="6035675" y="3721100"/>
          <p14:tracePt t="590" x="5607050" y="3675063"/>
          <p14:tracePt t="598" x="5470525" y="3675063"/>
          <p14:tracePt t="606" x="5268913" y="3675063"/>
          <p14:tracePt t="614" x="5086350" y="3675063"/>
          <p14:tracePt t="622" x="4941888" y="3675063"/>
          <p14:tracePt t="629" x="4795838" y="3675063"/>
          <p14:tracePt t="638" x="4703763" y="3675063"/>
          <p14:tracePt t="646" x="4659313" y="3675063"/>
          <p14:tracePt t="654" x="4622800" y="3675063"/>
          <p14:tracePt t="662" x="4613275" y="3675063"/>
          <p14:tracePt t="1277" x="4613275" y="3694113"/>
          <p14:tracePt t="1285" x="4622800" y="3711575"/>
          <p14:tracePt t="1301" x="4622800" y="3721100"/>
          <p14:tracePt t="1377" x="4622800" y="3730625"/>
          <p14:tracePt t="1383" x="4622800" y="3738563"/>
          <p14:tracePt t="1394" x="4649788" y="3767138"/>
          <p14:tracePt t="1400" x="4667250" y="3784600"/>
          <p14:tracePt t="1408" x="4676775" y="3794125"/>
          <p14:tracePt t="1416" x="4686300" y="3803650"/>
          <p14:tracePt t="1423" x="4695825" y="3803650"/>
          <p14:tracePt t="1469" x="4703763" y="3803650"/>
          <p14:tracePt t="1486" x="4713288" y="3821113"/>
          <p14:tracePt t="1493" x="4713288" y="3840163"/>
          <p14:tracePt t="1510" x="4713288" y="3867150"/>
          <p14:tracePt t="1518" x="4713288" y="3884613"/>
          <p14:tracePt t="1526" x="4713288" y="3903663"/>
          <p14:tracePt t="1534" x="4713288" y="3911600"/>
          <p14:tracePt t="1543" x="4722813" y="3930650"/>
          <p14:tracePt t="1558" x="4722813" y="3948113"/>
          <p14:tracePt t="1582" x="4722813" y="3957638"/>
          <p14:tracePt t="1623" x="4722813" y="3976688"/>
          <p14:tracePt t="1639" x="4722813" y="3994150"/>
          <p14:tracePt t="1647" x="4722813" y="4003675"/>
          <p14:tracePt t="1657" x="4722813" y="4013200"/>
          <p14:tracePt t="1663" x="4722813" y="4049713"/>
          <p14:tracePt t="1670" x="4713288" y="4067175"/>
          <p14:tracePt t="1678" x="4703763" y="4086225"/>
          <p14:tracePt t="1687" x="4703763" y="4094163"/>
          <p14:tracePt t="1696" x="4695825" y="4103688"/>
          <p14:tracePt t="1710" x="4686300" y="4130675"/>
          <p14:tracePt t="1733" x="4676775" y="4140200"/>
          <p14:tracePt t="1742" x="4667250" y="4149725"/>
          <p14:tracePt t="1766" x="4659313" y="4167188"/>
          <p14:tracePt t="1774" x="4649788" y="4167188"/>
          <p14:tracePt t="1782" x="4649788" y="4186238"/>
          <p14:tracePt t="1789" x="4603750" y="4232275"/>
          <p14:tracePt t="1797" x="4586288" y="4259263"/>
          <p14:tracePt t="1805" x="4567238" y="4295775"/>
          <p14:tracePt t="1829" x="4557713" y="4303713"/>
          <p14:tracePt t="1837" x="4540250" y="4332288"/>
          <p14:tracePt t="1845" x="4521200" y="4349750"/>
          <p14:tracePt t="1854" x="4503738" y="4368800"/>
          <p14:tracePt t="1870" x="4503738" y="4376738"/>
          <p14:tracePt t="1878" x="4503738" y="4386263"/>
          <p14:tracePt t="1894" x="4503738" y="4405313"/>
          <p14:tracePt t="1904" x="4494213" y="4413250"/>
          <p14:tracePt t="1926" x="4494213" y="4422775"/>
          <p14:tracePt t="1933" x="4484688" y="4432300"/>
          <p14:tracePt t="1943" x="4467225" y="4459288"/>
          <p14:tracePt t="1961" x="4457700" y="4468813"/>
          <p14:tracePt t="1967" x="4457700" y="4478338"/>
          <p14:tracePt t="1975" x="4448175" y="4495800"/>
          <p14:tracePt t="1992" x="4448175" y="4505325"/>
          <p14:tracePt t="2013" x="4448175" y="4514850"/>
          <p14:tracePt t="2021" x="4440238" y="4522788"/>
          <p14:tracePt t="2029" x="4430713" y="4532313"/>
          <p14:tracePt t="2037" x="4430713" y="4541838"/>
          <p14:tracePt t="2045" x="4430713" y="4551363"/>
          <p14:tracePt t="2053" x="4413250" y="4568825"/>
          <p14:tracePt t="2062" x="4394200" y="4587875"/>
          <p14:tracePt t="2069" x="4384675" y="4595813"/>
          <p14:tracePt t="2225" x="4384675" y="4568825"/>
          <p14:tracePt t="2231" x="4384675" y="4532313"/>
          <p14:tracePt t="2239" x="4384675" y="4486275"/>
          <p14:tracePt t="2246" x="4403725" y="4432300"/>
          <p14:tracePt t="2253" x="4421188" y="4413250"/>
          <p14:tracePt t="2261" x="4430713" y="4368800"/>
          <p14:tracePt t="2269" x="4430713" y="4313238"/>
          <p14:tracePt t="2278" x="4440238" y="4259263"/>
          <p14:tracePt t="2285" x="4440238" y="4203700"/>
          <p14:tracePt t="2293" x="4440238" y="4159250"/>
          <p14:tracePt t="2301" x="4440238" y="4122738"/>
          <p14:tracePt t="2309" x="4440238" y="4067175"/>
          <p14:tracePt t="2317" x="4440238" y="4049713"/>
          <p14:tracePt t="2326" x="4440238" y="4003675"/>
          <p14:tracePt t="2333" x="4440238" y="3967163"/>
          <p14:tracePt t="2342" x="4440238" y="3957638"/>
          <p14:tracePt t="2349" x="4440238" y="3948113"/>
          <p14:tracePt t="2357" x="4440238" y="3940175"/>
          <p14:tracePt t="2366" x="4440238" y="3930650"/>
          <p14:tracePt t="2374" x="4440238" y="3921125"/>
          <p14:tracePt t="2393" x="4440238" y="3911600"/>
          <p14:tracePt t="2399" x="4440238" y="3903663"/>
          <p14:tracePt t="2408" x="4440238" y="3884613"/>
          <p14:tracePt t="2415" x="4440238" y="3830638"/>
          <p14:tracePt t="2424" x="4440238" y="3811588"/>
          <p14:tracePt t="2430" x="4440238" y="3784600"/>
          <p14:tracePt t="2439" x="4440238" y="3767138"/>
          <p14:tracePt t="2446" x="4440238" y="3738563"/>
          <p14:tracePt t="2454" x="4440238" y="3702050"/>
          <p14:tracePt t="2462" x="4440238" y="3665538"/>
          <p14:tracePt t="2470" x="4440238" y="3648075"/>
          <p14:tracePt t="2478" x="4440238" y="3621088"/>
          <p14:tracePt t="2487" x="4440238" y="3602038"/>
          <p14:tracePt t="2493" x="4440238" y="3584575"/>
          <p14:tracePt t="2501" x="4440238" y="3565525"/>
          <p14:tracePt t="2517" x="4440238" y="3538538"/>
          <p14:tracePt t="2542" x="4440238" y="3529013"/>
          <p14:tracePt t="2550" x="4440238" y="3519488"/>
          <p14:tracePt t="2645" x="4440238" y="3511550"/>
          <p14:tracePt t="2767" x="4503738" y="3511550"/>
          <p14:tracePt t="2776" x="4613275" y="3511550"/>
          <p14:tracePt t="2783" x="4722813" y="3511550"/>
          <p14:tracePt t="2794" x="4813300" y="3511550"/>
          <p14:tracePt t="2797" x="4840288" y="3511550"/>
          <p14:tracePt t="2807" x="4859338" y="3511550"/>
          <p14:tracePt t="2813" x="4932363" y="3511550"/>
          <p14:tracePt t="2823" x="4949825" y="3511550"/>
          <p14:tracePt t="2837" x="4959350" y="3511550"/>
          <p14:tracePt t="2845" x="4995863" y="3538538"/>
          <p14:tracePt t="2853" x="5022850" y="3538538"/>
          <p14:tracePt t="2861" x="5049838" y="3548063"/>
          <p14:tracePt t="2869" x="5068888" y="3548063"/>
          <p14:tracePt t="2878" x="5105400" y="3548063"/>
          <p14:tracePt t="3144" x="5105400" y="3556000"/>
          <p14:tracePt t="3191" x="5122863" y="3556000"/>
          <p14:tracePt t="3202" x="5168900" y="3556000"/>
          <p14:tracePt t="3208" x="5205413" y="3556000"/>
          <p14:tracePt t="3214" x="5251450" y="3556000"/>
          <p14:tracePt t="3222" x="5278438" y="3556000"/>
          <p14:tracePt t="3230" x="5334000" y="3556000"/>
          <p14:tracePt t="3238" x="5387975" y="3556000"/>
          <p14:tracePt t="3246" x="5441950" y="3556000"/>
          <p14:tracePt t="3254" x="5524500" y="3565525"/>
          <p14:tracePt t="3262" x="5551488" y="3565525"/>
          <p14:tracePt t="3270" x="5588000" y="3565525"/>
          <p14:tracePt t="3278" x="5607050" y="3584575"/>
          <p14:tracePt t="3664" x="5607050" y="3629025"/>
          <p14:tracePt t="3669" x="5607050" y="3638550"/>
          <p14:tracePt t="3685" x="5607050" y="3675063"/>
          <p14:tracePt t="3694" x="5607050" y="3694113"/>
          <p14:tracePt t="3701" x="5607050" y="3730625"/>
          <p14:tracePt t="3709" x="5597525" y="3767138"/>
          <p14:tracePt t="3717" x="5597525" y="3803650"/>
          <p14:tracePt t="3726" x="5597525" y="3840163"/>
          <p14:tracePt t="3733" x="5597525" y="3884613"/>
          <p14:tracePt t="3742" x="5597525" y="3921125"/>
          <p14:tracePt t="3749" x="5597525" y="3948113"/>
          <p14:tracePt t="3758" x="5597525" y="3976688"/>
          <p14:tracePt t="3766" x="5597525" y="3994150"/>
          <p14:tracePt t="3774" x="5597525" y="4040188"/>
          <p14:tracePt t="3782" x="5597525" y="4049713"/>
          <p14:tracePt t="3789" x="5597525" y="4076700"/>
          <p14:tracePt t="3797" x="5597525" y="4086225"/>
          <p14:tracePt t="3806" x="5597525" y="4122738"/>
          <p14:tracePt t="3813" x="5597525" y="4140200"/>
          <p14:tracePt t="3821" x="5597525" y="4159250"/>
          <p14:tracePt t="3829" x="5597525" y="4167188"/>
          <p14:tracePt t="3837" x="5597525" y="4176713"/>
          <p14:tracePt t="3846" x="5597525" y="4195763"/>
          <p14:tracePt t="3854" x="5597525" y="4203700"/>
          <p14:tracePt t="3863" x="5597525" y="4222750"/>
          <p14:tracePt t="3869" x="5597525" y="4240213"/>
          <p14:tracePt t="3879" x="5597525" y="4249738"/>
          <p14:tracePt t="3895" x="5597525" y="4259263"/>
          <p14:tracePt t="3901" x="5597525" y="4276725"/>
          <p14:tracePt t="3909" x="5597525" y="4286250"/>
          <p14:tracePt t="3917" x="5597525" y="4303713"/>
          <p14:tracePt t="3928" x="5588000" y="4322763"/>
          <p14:tracePt t="3933" x="5588000" y="4340225"/>
          <p14:tracePt t="3942" x="5588000" y="4368800"/>
          <p14:tracePt t="3949" x="5588000" y="4386263"/>
          <p14:tracePt t="3957" x="5588000" y="4422775"/>
          <p14:tracePt t="3965" x="5588000" y="4432300"/>
          <p14:tracePt t="3973" x="5588000" y="4459288"/>
          <p14:tracePt t="3990" x="5588000" y="4468813"/>
          <p14:tracePt t="4006" x="5588000" y="4478338"/>
          <p14:tracePt t="4072" x="5580063" y="4495800"/>
          <p14:tracePt t="4079" x="5570538" y="4514850"/>
          <p14:tracePt t="4087" x="5570538" y="4522788"/>
          <p14:tracePt t="4103" x="5551488" y="4568825"/>
          <p14:tracePt t="4119" x="5543550" y="4568825"/>
          <p14:tracePt t="4129" x="5534025" y="4578350"/>
          <p14:tracePt t="4391" x="5497513" y="4595813"/>
          <p14:tracePt t="4400" x="5368925" y="4632325"/>
          <p14:tracePt t="4407" x="5351463" y="4632325"/>
          <p14:tracePt t="4416" x="5324475" y="4632325"/>
          <p14:tracePt t="4423" x="5195888" y="4632325"/>
          <p14:tracePt t="4432" x="5068888" y="4632325"/>
          <p14:tracePt t="4438" x="4986338" y="4632325"/>
          <p14:tracePt t="4446" x="4876800" y="4687888"/>
          <p14:tracePt t="4454" x="4786313" y="4687888"/>
          <p14:tracePt t="4462" x="4767263" y="4687888"/>
          <p14:tracePt t="4470" x="4730750" y="4687888"/>
          <p14:tracePt t="5034" x="4713288" y="4687888"/>
          <p14:tracePt t="5039" x="4659313" y="4678363"/>
          <p14:tracePt t="5049" x="4622800" y="4668838"/>
          <p14:tracePt t="5054" x="4603750" y="4668838"/>
          <p14:tracePt t="5062" x="4567238" y="4651375"/>
          <p14:tracePt t="5080" x="4549775" y="4641850"/>
          <p14:tracePt t="6239" x="4540250" y="4641850"/>
          <p14:tracePt t="6247" x="4530725" y="4641850"/>
          <p14:tracePt t="6255" x="4521200" y="4668838"/>
          <p14:tracePt t="6265" x="4513263" y="4678363"/>
          <p14:tracePt t="6279" x="4503738" y="4687888"/>
          <p14:tracePt t="6286" x="4494213" y="4687888"/>
          <p14:tracePt t="6294" x="4476750" y="4705350"/>
          <p14:tracePt t="6309" x="4476750" y="4714875"/>
          <p14:tracePt t="6743" x="4476750" y="4678363"/>
          <p14:tracePt t="6751" x="4467225" y="4678363"/>
          <p14:tracePt t="6760" x="4457700" y="4668838"/>
          <p14:tracePt t="6777" x="4457700" y="4660900"/>
          <p14:tracePt t="9288" x="4467225" y="4660900"/>
          <p14:tracePt t="9879" x="4476750" y="4660900"/>
          <p14:tracePt t="9887" x="4494213" y="4660900"/>
          <p14:tracePt t="9898" x="4503738" y="4660900"/>
          <p14:tracePt t="9903" x="4530725" y="4660900"/>
          <p14:tracePt t="9910" x="4540250" y="4660900"/>
          <p14:tracePt t="9918" x="4549775" y="4660900"/>
          <p14:tracePt t="9926" x="4557713" y="4660900"/>
          <p14:tracePt t="9934" x="4567238" y="4660900"/>
          <p14:tracePt t="9944" x="4576763" y="4660900"/>
          <p14:tracePt t="9950" x="4586288" y="4660900"/>
          <p14:tracePt t="9965" x="4603750" y="4660900"/>
          <p14:tracePt t="9989" x="4613275" y="4660900"/>
          <p14:tracePt t="10022" x="4630738" y="4660900"/>
          <p14:tracePt t="10031" x="4659313" y="4660900"/>
          <p14:tracePt t="10037" x="4676775" y="4660900"/>
          <p14:tracePt t="10045" x="4713288" y="4660900"/>
          <p14:tracePt t="10053" x="4740275" y="4660900"/>
          <p14:tracePt t="10062" x="4759325" y="4660900"/>
          <p14:tracePt t="10069" x="4767263" y="4660900"/>
          <p14:tracePt t="10077" x="4786313" y="4660900"/>
          <p14:tracePt t="10110" x="4803775" y="4660900"/>
          <p14:tracePt t="10222" x="4813300" y="4651375"/>
          <p14:tracePt t="10237" x="4832350" y="4632325"/>
          <p14:tracePt t="10245" x="4840288" y="4632325"/>
          <p14:tracePt t="10253" x="4849813" y="4632325"/>
          <p14:tracePt t="10261" x="4886325" y="4632325"/>
          <p14:tracePt t="10277" x="4913313" y="4632325"/>
          <p14:tracePt t="10286" x="4932363" y="4632325"/>
          <p14:tracePt t="10294" x="4941888" y="4632325"/>
          <p14:tracePt t="10302" x="4959350" y="4632325"/>
          <p14:tracePt t="10310" x="4968875" y="4632325"/>
          <p14:tracePt t="10318" x="4978400" y="4632325"/>
          <p14:tracePt t="10334" x="4986338" y="4632325"/>
          <p14:tracePt t="10441" x="4995863" y="4632325"/>
          <p14:tracePt t="10447" x="5014913" y="4641850"/>
          <p14:tracePt t="10456" x="5049838" y="4641850"/>
          <p14:tracePt t="10472" x="5068888" y="4651375"/>
          <p14:tracePt t="10479" x="5105400" y="4651375"/>
          <p14:tracePt t="10496" x="5114925" y="4651375"/>
          <p14:tracePt t="10512" x="5132388" y="4651375"/>
          <p14:tracePt t="10519" x="5141913" y="4651375"/>
          <p14:tracePt t="10535" x="5151438" y="4651375"/>
          <p14:tracePt t="10725" x="5195888" y="4668838"/>
          <p14:tracePt t="10741" x="5214938" y="4678363"/>
          <p14:tracePt t="10750" x="5232400" y="4678363"/>
          <p14:tracePt t="10758" x="5251450" y="4687888"/>
          <p14:tracePt t="10766" x="5268913" y="4687888"/>
          <p14:tracePt t="10775" x="5287963" y="4714875"/>
          <p14:tracePt t="10782" x="5297488" y="4714875"/>
          <p14:tracePt t="11117" x="5297488" y="4705350"/>
          <p14:tracePt t="11126" x="5305425" y="4687888"/>
          <p14:tracePt t="11133" x="5305425" y="4678363"/>
          <p14:tracePt t="11141" x="5305425" y="4651375"/>
          <p14:tracePt t="11149" x="5305425" y="4624388"/>
          <p14:tracePt t="11158" x="5305425" y="4578350"/>
          <p14:tracePt t="11165" x="5305425" y="4541838"/>
          <p14:tracePt t="11174" x="5305425" y="4478338"/>
          <p14:tracePt t="11182" x="5305425" y="4422775"/>
          <p14:tracePt t="11190" x="5305425" y="4386263"/>
          <p14:tracePt t="11198" x="5305425" y="4332288"/>
          <p14:tracePt t="11206" x="5305425" y="4240213"/>
          <p14:tracePt t="11214" x="5278438" y="4176713"/>
          <p14:tracePt t="11223" x="5278438" y="4122738"/>
          <p14:tracePt t="11230" x="5260975" y="4057650"/>
          <p14:tracePt t="11238" x="5260975" y="4030663"/>
          <p14:tracePt t="11246" x="5260975" y="4021138"/>
          <p14:tracePt t="11254" x="5260975" y="4003675"/>
          <p14:tracePt t="11262" x="5260975" y="3984625"/>
          <p14:tracePt t="11325" x="5260975" y="3976688"/>
          <p14:tracePt t="11334" x="5260975" y="3967163"/>
          <p14:tracePt t="11341" x="5260975" y="3940175"/>
          <p14:tracePt t="11349" x="5260975" y="3921125"/>
          <p14:tracePt t="11358" x="5260975" y="3884613"/>
          <p14:tracePt t="11365" x="5251450" y="3867150"/>
          <p14:tracePt t="11375" x="5251450" y="3857625"/>
          <p14:tracePt t="11495" x="5251450" y="3840163"/>
          <p14:tracePt t="11503" x="5251450" y="3830638"/>
          <p14:tracePt t="11510" x="5251450" y="3811588"/>
          <p14:tracePt t="11518" x="5251450" y="3794125"/>
          <p14:tracePt t="11533" x="5251450" y="3784600"/>
          <p14:tracePt t="11581" x="5251450" y="3775075"/>
          <p14:tracePt t="11597" x="5251450" y="3767138"/>
          <p14:tracePt t="11605" x="5251450" y="3757613"/>
          <p14:tracePt t="11622" x="5251450" y="3748088"/>
          <p14:tracePt t="11629" x="5251450" y="3730625"/>
          <p14:tracePt t="11645" x="5251450" y="3721100"/>
          <p14:tracePt t="11661" x="5251450" y="3711575"/>
          <p14:tracePt t="11711" x="5251450" y="3694113"/>
          <p14:tracePt t="11717" x="5251450" y="3684588"/>
          <p14:tracePt t="11733" x="5251450" y="3675063"/>
          <p14:tracePt t="11741" x="5251450" y="3665538"/>
          <p14:tracePt t="11758" x="5251450" y="3648075"/>
          <p14:tracePt t="11773" x="5251450" y="3638550"/>
          <p14:tracePt t="11782" x="5251450" y="3611563"/>
          <p14:tracePt t="11790" x="5251450" y="3602038"/>
          <p14:tracePt t="11798" x="5251450" y="3584575"/>
          <p14:tracePt t="11813" x="5251450" y="3556000"/>
          <p14:tracePt t="11821" x="5241925" y="3548063"/>
          <p14:tracePt t="11829" x="5232400" y="3538538"/>
          <p14:tracePt t="11845" x="5232400" y="3519488"/>
          <p14:tracePt t="11870" x="5224463" y="3511550"/>
          <p14:tracePt t="12151" x="5151438" y="3511550"/>
          <p14:tracePt t="12160" x="5059363" y="3511550"/>
          <p14:tracePt t="12167" x="4986338" y="3511550"/>
          <p14:tracePt t="12175" x="4941888" y="3511550"/>
          <p14:tracePt t="12183" x="4932363" y="3511550"/>
          <p14:tracePt t="12557" x="4913313" y="3511550"/>
          <p14:tracePt t="12565" x="4859338" y="3511550"/>
          <p14:tracePt t="12574" x="4803775" y="3511550"/>
          <p14:tracePt t="12581" x="4713288" y="3511550"/>
          <p14:tracePt t="12589" x="4630738" y="3511550"/>
          <p14:tracePt t="12597" x="4521200" y="3511550"/>
          <p14:tracePt t="12606" x="4448175" y="3502025"/>
          <p14:tracePt t="12614" x="4394200" y="3502025"/>
          <p14:tracePt t="12622" x="4348163" y="3502025"/>
          <p14:tracePt t="12630" x="4311650" y="3502025"/>
          <p14:tracePt t="12638" x="4303713" y="3502025"/>
          <p14:tracePt t="12701" x="4294188" y="3502025"/>
          <p14:tracePt t="13392" x="4284663" y="3502025"/>
          <p14:tracePt t="13423" x="4294188" y="3529013"/>
          <p14:tracePt t="13431" x="4303713" y="3548063"/>
          <p14:tracePt t="13442" x="4311650" y="3565525"/>
          <p14:tracePt t="13448" x="4311650" y="3575050"/>
          <p14:tracePt t="14503" x="4311650" y="3592513"/>
          <p14:tracePt t="18613" x="4275138" y="3665538"/>
          <p14:tracePt t="18621" x="4202113" y="3748088"/>
          <p14:tracePt t="18629" x="4129088" y="3848100"/>
          <p14:tracePt t="18637" x="4075113" y="3930650"/>
          <p14:tracePt t="18645" x="4011613" y="4003675"/>
          <p14:tracePt t="18653" x="3975100" y="4067175"/>
          <p14:tracePt t="18661" x="3938588" y="4113213"/>
          <p14:tracePt t="18669" x="3929063" y="4140200"/>
          <p14:tracePt t="18677" x="3892550" y="4186238"/>
          <p14:tracePt t="18685" x="3883025" y="4232275"/>
          <p14:tracePt t="18693" x="3883025" y="4259263"/>
          <p14:tracePt t="18701" x="3875088" y="4286250"/>
          <p14:tracePt t="18709" x="3875088" y="4295775"/>
          <p14:tracePt t="18717" x="3875088" y="4322763"/>
          <p14:tracePt t="18725" x="3875088" y="4340225"/>
          <p14:tracePt t="18735" x="3875088" y="4359275"/>
          <p14:tracePt t="18741" x="3875088" y="4376738"/>
          <p14:tracePt t="18757" x="3875088" y="4405313"/>
          <p14:tracePt t="18766" x="3875088" y="4422775"/>
          <p14:tracePt t="18776" x="3875088" y="4459288"/>
          <p14:tracePt t="18797" x="3875088" y="4468813"/>
          <p14:tracePt t="18830" x="3875088" y="4486275"/>
          <p14:tracePt t="19063" x="3883025" y="4495800"/>
          <p14:tracePt t="19071" x="3892550" y="4495800"/>
          <p14:tracePt t="19079" x="3902075" y="4486275"/>
          <p14:tracePt t="19087" x="3911600" y="4478338"/>
          <p14:tracePt t="19097" x="3919538" y="4459288"/>
          <p14:tracePt t="19102" x="3929063" y="4459288"/>
          <p14:tracePt t="19126" x="3938588" y="4449763"/>
          <p14:tracePt t="19255" x="3938588" y="4432300"/>
          <p14:tracePt t="22607" x="3938588" y="4449763"/>
          <p14:tracePt t="22615" x="3938588" y="4478338"/>
          <p14:tracePt t="22623" x="3938588" y="4505325"/>
          <p14:tracePt t="22633" x="3938588" y="4514850"/>
          <p14:tracePt t="22639" x="3938588" y="4522788"/>
          <p14:tracePt t="22871" x="3965575" y="4532313"/>
          <p14:tracePt t="22882" x="3984625" y="4532313"/>
          <p14:tracePt t="22893" x="3992563" y="4522788"/>
          <p14:tracePt t="22917" x="3992563" y="4514850"/>
          <p14:tracePt t="23119" x="4011613" y="4495800"/>
          <p14:tracePt t="23127" x="4021138" y="4486275"/>
          <p14:tracePt t="23254" x="4029075" y="4478338"/>
          <p14:tracePt t="23262" x="4038600" y="4468813"/>
          <p14:tracePt t="23270" x="4048125" y="4459288"/>
          <p14:tracePt t="23278" x="4057650" y="4459288"/>
          <p14:tracePt t="23517" x="4065588" y="4459288"/>
          <p14:tracePt t="23526" x="4048125" y="4486275"/>
          <p14:tracePt t="23534" x="4021138" y="4495800"/>
          <p14:tracePt t="23542" x="4002088" y="4514850"/>
          <p14:tracePt t="23601" x="3975100" y="4522788"/>
          <p14:tracePt t="23608" x="3948113" y="4532313"/>
          <p14:tracePt t="23616" x="3875088" y="4568825"/>
          <p14:tracePt t="23623" x="3846513" y="4568825"/>
          <p14:tracePt t="23631" x="3746500" y="4587875"/>
          <p14:tracePt t="23638" x="3665538" y="4595813"/>
          <p14:tracePt t="23645" x="3573463" y="4614863"/>
          <p14:tracePt t="23653" x="3463925" y="4614863"/>
          <p14:tracePt t="23661" x="3363913" y="4641850"/>
          <p14:tracePt t="23669" x="3309938" y="4641850"/>
          <p14:tracePt t="23677" x="3273425" y="4641850"/>
          <p14:tracePt t="23685" x="3263900" y="4641850"/>
          <p14:tracePt t="23693" x="3244850" y="4641850"/>
          <p14:tracePt t="23968" x="3217863" y="4651375"/>
          <p14:tracePt t="23975" x="3181350" y="4678363"/>
          <p14:tracePt t="23983" x="3163888" y="4697413"/>
          <p14:tracePt t="23993" x="3154363" y="4732338"/>
          <p14:tracePt t="24001" x="3136900" y="4760913"/>
          <p14:tracePt t="24009" x="3136900" y="4805363"/>
          <p14:tracePt t="24014" x="3136900" y="4860925"/>
          <p14:tracePt t="24022" x="3136900" y="4951413"/>
          <p14:tracePt t="24031" x="3136900" y="5024438"/>
          <p14:tracePt t="24038" x="3154363" y="5116513"/>
          <p14:tracePt t="24045" x="3227388" y="5233988"/>
          <p14:tracePt t="24054" x="3227388" y="5262563"/>
          <p14:tracePt t="24062" x="3263900" y="5353050"/>
          <p14:tracePt t="24069" x="3281363" y="5399088"/>
          <p14:tracePt t="24078" x="3317875" y="5445125"/>
          <p14:tracePt t="24085" x="3346450" y="5489575"/>
          <p14:tracePt t="24094" x="3346450" y="5518150"/>
          <p14:tracePt t="24101" x="3354388" y="5526088"/>
          <p14:tracePt t="24118" x="3354388" y="5535613"/>
          <p14:tracePt t="24143" x="3354388" y="5545138"/>
          <p14:tracePt t="24150" x="3354388" y="5562600"/>
          <p14:tracePt t="24177" x="3317875" y="5589588"/>
          <p14:tracePt t="24181" x="3300413" y="5599113"/>
          <p14:tracePt t="24190" x="3263900" y="5608638"/>
          <p14:tracePt t="24197" x="3217863" y="5618163"/>
          <p14:tracePt t="24205" x="3171825" y="5626100"/>
          <p14:tracePt t="24213" x="3154363" y="5635625"/>
          <p14:tracePt t="24221" x="3127375" y="5635625"/>
          <p14:tracePt t="24229" x="3108325" y="5645150"/>
          <p14:tracePt t="24238" x="3081338" y="5645150"/>
          <p14:tracePt t="24246" x="3063875" y="5645150"/>
          <p14:tracePt t="24254" x="3017838" y="5672138"/>
          <p14:tracePt t="24433" x="3008313" y="5672138"/>
          <p14:tracePt t="24439" x="2962275" y="5654675"/>
          <p14:tracePt t="24447" x="2935288" y="5645150"/>
          <p14:tracePt t="24455" x="2889250" y="5626100"/>
          <p14:tracePt t="24463" x="2871788" y="5618163"/>
          <p14:tracePt t="24471" x="2825750" y="5608638"/>
          <p14:tracePt t="24478" x="2798763" y="5599113"/>
          <p14:tracePt t="24485" x="2752725" y="5572125"/>
          <p14:tracePt t="24493" x="2725738" y="5562600"/>
          <p14:tracePt t="24501" x="2671763" y="5554663"/>
          <p14:tracePt t="24509" x="2606675" y="5554663"/>
          <p14:tracePt t="24517" x="2552700" y="5545138"/>
          <p14:tracePt t="24525" x="2498725" y="5545138"/>
          <p14:tracePt t="24533" x="2443163" y="5545138"/>
          <p14:tracePt t="24541" x="2397125" y="5545138"/>
          <p14:tracePt t="24549" x="2379663" y="5545138"/>
          <p14:tracePt t="24558" x="2370138" y="5545138"/>
          <p14:tracePt t="24679" x="2360613" y="5535613"/>
          <p14:tracePt t="24687" x="2360613" y="5526088"/>
          <p14:tracePt t="24693" x="2360613" y="5518150"/>
          <p14:tracePt t="24789" x="2360613" y="5508625"/>
          <p14:tracePt t="24797" x="2343150" y="5508625"/>
          <p14:tracePt t="24806" x="2279650" y="5526088"/>
          <p14:tracePt t="24821" x="2251075" y="5535613"/>
          <p14:tracePt t="24830" x="2243138" y="5545138"/>
          <p14:tracePt t="24933" x="2251075" y="5545138"/>
          <p14:tracePt t="24941" x="2260600" y="5545138"/>
          <p14:tracePt t="24949" x="2270125" y="5526088"/>
          <p14:tracePt t="24965" x="2279650" y="5526088"/>
          <p14:tracePt t="24974" x="2297113" y="5526088"/>
          <p14:tracePt t="24997" x="2316163" y="5508625"/>
          <p14:tracePt t="25185" x="2324100" y="5508625"/>
          <p14:tracePt t="25192" x="2343150" y="5508625"/>
          <p14:tracePt t="25200" x="2370138" y="5535613"/>
          <p14:tracePt t="25209" x="2389188" y="5545138"/>
          <p14:tracePt t="25215" x="2433638" y="5589588"/>
          <p14:tracePt t="25223" x="2462213" y="5608638"/>
          <p14:tracePt t="25230" x="2506663" y="5645150"/>
          <p14:tracePt t="25238" x="2552700" y="5681663"/>
          <p14:tracePt t="25246" x="2570163" y="5699125"/>
          <p14:tracePt t="25254" x="2589213" y="5708650"/>
          <p14:tracePt t="25262" x="2606675" y="5727700"/>
          <p14:tracePt t="25270" x="2616200" y="5735638"/>
          <p14:tracePt t="25335" x="2625725" y="5735638"/>
          <p14:tracePt t="25349" x="2635250" y="5735638"/>
          <p14:tracePt t="25366" x="2643188" y="5735638"/>
          <p14:tracePt t="25373" x="2652713" y="5745163"/>
          <p14:tracePt t="25551" x="2652713" y="5754688"/>
          <p14:tracePt t="25558" x="2652713" y="5772150"/>
          <p14:tracePt t="25567" x="2652713" y="5818188"/>
          <p14:tracePt t="25575" x="2652713" y="5837238"/>
          <p14:tracePt t="25583" x="2652713" y="5854700"/>
          <p14:tracePt t="25594" x="2679700" y="5891213"/>
          <p14:tracePt t="25599" x="2698750" y="5910263"/>
          <p14:tracePt t="25610" x="2708275" y="5937250"/>
          <p14:tracePt t="25614" x="2752725" y="5983288"/>
          <p14:tracePt t="25624" x="2771775" y="6000750"/>
          <p14:tracePt t="25630" x="2789238" y="6010275"/>
          <p14:tracePt t="25638" x="2825750" y="6010275"/>
          <p14:tracePt t="25646" x="2871788" y="6010275"/>
          <p14:tracePt t="25654" x="2908300" y="6010275"/>
          <p14:tracePt t="25662" x="2954338" y="6010275"/>
          <p14:tracePt t="25670" x="2990850" y="6010275"/>
          <p14:tracePt t="25679" x="3008313" y="6010275"/>
          <p14:tracePt t="25687" x="3044825" y="6010275"/>
          <p14:tracePt t="25711" x="3054350" y="6000750"/>
          <p14:tracePt t="25991" x="3054350" y="5991225"/>
          <p14:tracePt t="25999" x="3054350" y="5973763"/>
          <p14:tracePt t="26007" x="3054350" y="5937250"/>
          <p14:tracePt t="26015" x="3081338" y="5873750"/>
          <p14:tracePt t="26023" x="3090863" y="5864225"/>
          <p14:tracePt t="26032" x="3090863" y="5854700"/>
          <p14:tracePt t="26039" x="3090863" y="5845175"/>
          <p14:tracePt t="26047" x="3090863" y="5837238"/>
          <p14:tracePt t="26063" x="3090863" y="5827713"/>
          <p14:tracePt t="26080" x="3090863" y="5808663"/>
          <p14:tracePt t="26095" x="3090863" y="5800725"/>
          <p14:tracePt t="26126" x="3090863" y="5791200"/>
          <p14:tracePt t="26142" x="3100388" y="5754688"/>
          <p14:tracePt t="26166" x="3108325" y="5745163"/>
          <p14:tracePt t="26182" x="3108325" y="5727700"/>
          <p14:tracePt t="26190" x="3108325" y="5718175"/>
          <p14:tracePt t="26198" x="3108325" y="5708650"/>
          <p14:tracePt t="26327" x="3108325" y="5699125"/>
          <p14:tracePt t="26359" x="3117850" y="5708650"/>
          <p14:tracePt t="26366" x="3136900" y="5772150"/>
          <p14:tracePt t="26373" x="3144838" y="5808663"/>
          <p14:tracePt t="26381" x="3154363" y="5837238"/>
          <p14:tracePt t="26390" x="3163888" y="5900738"/>
          <p14:tracePt t="26397" x="3181350" y="5918200"/>
          <p14:tracePt t="26406" x="3190875" y="5937250"/>
          <p14:tracePt t="26413" x="3200400" y="5946775"/>
          <p14:tracePt t="26495" x="3217863" y="5954713"/>
          <p14:tracePt t="26503" x="3236913" y="5937250"/>
          <p14:tracePt t="26513" x="3273425" y="5910263"/>
          <p14:tracePt t="26518" x="3281363" y="5881688"/>
          <p14:tracePt t="26528" x="3300413" y="5864225"/>
          <p14:tracePt t="26535" x="3309938" y="5818188"/>
          <p14:tracePt t="26542" x="3327400" y="5800725"/>
          <p14:tracePt t="26551" x="3327400" y="5781675"/>
          <p14:tracePt t="26558" x="3336925" y="5772150"/>
          <p14:tracePt t="26567" x="3336925" y="5745163"/>
          <p14:tracePt t="26575" x="3346450" y="5735638"/>
          <p14:tracePt t="26582" x="3346450" y="5727700"/>
          <p14:tracePt t="26590" x="3346450" y="5708650"/>
          <p14:tracePt t="26597" x="3346450" y="5699125"/>
          <p14:tracePt t="26606" x="3354388" y="5691188"/>
          <p14:tracePt t="26613" x="3363913" y="5681663"/>
          <p14:tracePt t="26621" x="3363913" y="5662613"/>
          <p14:tracePt t="26629" x="3363913" y="5654675"/>
          <p14:tracePt t="26645" x="3373438" y="5645150"/>
          <p14:tracePt t="26757" x="3400425" y="5672138"/>
          <p14:tracePt t="26765" x="3419475" y="5691188"/>
          <p14:tracePt t="26773" x="3463925" y="5718175"/>
          <p14:tracePt t="26782" x="3482975" y="5745163"/>
          <p14:tracePt t="26790" x="3519488" y="5764213"/>
          <p14:tracePt t="26797" x="3546475" y="5772150"/>
          <p14:tracePt t="26806" x="3556000" y="5772150"/>
          <p14:tracePt t="26814" x="3582988" y="5781675"/>
          <p14:tracePt t="26822" x="3600450" y="5781675"/>
          <p14:tracePt t="26830" x="3629025" y="5808663"/>
          <p14:tracePt t="26838" x="3656013" y="5808663"/>
          <p14:tracePt t="26846" x="3702050" y="5818188"/>
          <p14:tracePt t="26854" x="3719513" y="5854700"/>
          <p14:tracePt t="26862" x="3765550" y="5864225"/>
          <p14:tracePt t="26870" x="3792538" y="5864225"/>
          <p14:tracePt t="26878" x="3802063" y="5864225"/>
          <p14:tracePt t="26894" x="3810000" y="5864225"/>
          <p14:tracePt t="26918" x="3819525" y="5864225"/>
          <p14:tracePt t="26925" x="3829050" y="5864225"/>
          <p14:tracePt t="26933" x="3838575" y="5864225"/>
          <p14:tracePt t="26941" x="3856038" y="5864225"/>
          <p14:tracePt t="26949" x="3865563" y="5854700"/>
          <p14:tracePt t="26973" x="3875088" y="5837238"/>
          <p14:tracePt t="27431" x="3875088" y="5800725"/>
          <p14:tracePt t="27440" x="3838575" y="5745163"/>
          <p14:tracePt t="27448" x="3810000" y="5735638"/>
          <p14:tracePt t="27455" x="3783013" y="5708650"/>
          <p14:tracePt t="27463" x="3775075" y="5691188"/>
          <p14:tracePt t="27472" x="3765550" y="5662613"/>
          <p14:tracePt t="27477" x="3756025" y="5626100"/>
          <p14:tracePt t="27485" x="3756025" y="5608638"/>
          <p14:tracePt t="27493" x="3756025" y="5599113"/>
          <p14:tracePt t="27501" x="3756025" y="5562600"/>
          <p14:tracePt t="27509" x="3738563" y="5545138"/>
          <p14:tracePt t="27517" x="3738563" y="5508625"/>
          <p14:tracePt t="27525" x="3738563" y="5481638"/>
          <p14:tracePt t="27533" x="3738563" y="5472113"/>
          <p14:tracePt t="27821" x="3738563" y="5462588"/>
          <p14:tracePt t="27829" x="3738563" y="5435600"/>
          <p14:tracePt t="27837" x="3738563" y="5389563"/>
          <p14:tracePt t="27845" x="3738563" y="5353050"/>
          <p14:tracePt t="27854" x="3738563" y="5307013"/>
          <p14:tracePt t="27861" x="3738563" y="5253038"/>
          <p14:tracePt t="27870" x="3738563" y="5197475"/>
          <p14:tracePt t="27877" x="3729038" y="5143500"/>
          <p14:tracePt t="27887" x="3729038" y="5089525"/>
          <p14:tracePt t="27893" x="3729038" y="5043488"/>
          <p14:tracePt t="27904" x="3729038" y="5016500"/>
          <p14:tracePt t="27911" x="3729038" y="4997450"/>
          <p14:tracePt t="27919" x="3729038" y="4987925"/>
          <p14:tracePt t="29192" x="3729038" y="4979988"/>
          <p14:tracePt t="29237" x="3738563" y="4943475"/>
          <p14:tracePt t="29245" x="3802063" y="4887913"/>
          <p14:tracePt t="29253" x="3846513" y="4851400"/>
          <p14:tracePt t="29261" x="3929063" y="4797425"/>
          <p14:tracePt t="29269" x="4065588" y="4724400"/>
          <p14:tracePt t="29277" x="4221163" y="4668838"/>
          <p14:tracePt t="29286" x="4413250" y="4587875"/>
          <p14:tracePt t="29294" x="4730750" y="4432300"/>
          <p14:tracePt t="29303" x="5205413" y="4313238"/>
          <p14:tracePt t="29312" x="5688013" y="4195763"/>
          <p14:tracePt t="29319" x="6135688" y="4030663"/>
          <p14:tracePt t="29329" x="6581775" y="3911600"/>
          <p14:tracePt t="29335" x="6919913" y="3811588"/>
          <p14:tracePt t="29343" x="7212013" y="3748088"/>
          <p14:tracePt t="29349" x="7548563" y="3648075"/>
          <p14:tracePt t="29357" x="7804150" y="3592513"/>
          <p14:tracePt t="29365" x="7986713" y="3548063"/>
          <p14:tracePt t="29373" x="8150225" y="3482975"/>
          <p14:tracePt t="29382" x="8269288" y="3438525"/>
          <p14:tracePt t="29390" x="8323263" y="3429000"/>
          <p14:tracePt t="29406" x="8369300" y="3419475"/>
          <p14:tracePt t="29414" x="8432800" y="3392488"/>
          <p14:tracePt t="29421" x="8469313" y="3382963"/>
          <p14:tracePt t="29429" x="8551863" y="3365500"/>
          <p14:tracePt t="29437" x="8578850" y="3365500"/>
          <p14:tracePt t="29445" x="8588375" y="3365500"/>
          <p14:tracePt t="29463" x="8651875" y="3355975"/>
          <p14:tracePt t="29471" x="8724900" y="3328988"/>
          <p14:tracePt t="29479" x="8824913" y="3319463"/>
          <p14:tracePt t="29487" x="8915400" y="3292475"/>
          <p14:tracePt t="29498" x="8997950" y="3265488"/>
          <p14:tracePt t="29503" x="9107488" y="32559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384175" y="981075"/>
            <a:ext cx="8229600" cy="431800"/>
          </a:xfrm>
        </p:spPr>
        <p:txBody>
          <a:bodyPr/>
          <a:lstStyle/>
          <a:p>
            <a:r>
              <a:rPr lang="ja-JP" altLang="en-US" sz="2900" dirty="0"/>
              <a:t>左の</a:t>
            </a:r>
            <a:r>
              <a:rPr lang="en-US" altLang="ja-JP" sz="2900" dirty="0"/>
              <a:t>LUT</a:t>
            </a:r>
            <a:r>
              <a:rPr lang="ja-JP" altLang="en-US" sz="2900" dirty="0"/>
              <a:t>と同等の機能を右のプロダクトタームの</a:t>
            </a:r>
            <a:br>
              <a:rPr lang="en-US" altLang="ja-JP" sz="2900" dirty="0"/>
            </a:br>
            <a:r>
              <a:rPr lang="ja-JP" altLang="en-US" sz="2900" dirty="0"/>
              <a:t>接続により実現せよ。</a:t>
            </a:r>
            <a:endParaRPr lang="ja-JP" altLang="en-US" sz="2800" dirty="0"/>
          </a:p>
        </p:txBody>
      </p:sp>
      <p:grpSp>
        <p:nvGrpSpPr>
          <p:cNvPr id="206851" name="Group 3"/>
          <p:cNvGrpSpPr>
            <a:grpSpLocks/>
          </p:cNvGrpSpPr>
          <p:nvPr/>
        </p:nvGrpSpPr>
        <p:grpSpPr bwMode="auto">
          <a:xfrm>
            <a:off x="1258888" y="3001963"/>
            <a:ext cx="360362" cy="2587625"/>
            <a:chOff x="1156" y="2251"/>
            <a:chExt cx="227" cy="1630"/>
          </a:xfrm>
        </p:grpSpPr>
        <p:sp>
          <p:nvSpPr>
            <p:cNvPr id="206852" name="Rectangle 4"/>
            <p:cNvSpPr>
              <a:spLocks noChangeArrowheads="1"/>
            </p:cNvSpPr>
            <p:nvPr/>
          </p:nvSpPr>
          <p:spPr bwMode="auto">
            <a:xfrm>
              <a:off x="1156" y="2251"/>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Z</a:t>
              </a:r>
            </a:p>
          </p:txBody>
        </p:sp>
        <p:sp>
          <p:nvSpPr>
            <p:cNvPr id="206853" name="Rectangle 5"/>
            <p:cNvSpPr>
              <a:spLocks noChangeArrowheads="1"/>
            </p:cNvSpPr>
            <p:nvPr/>
          </p:nvSpPr>
          <p:spPr bwMode="auto">
            <a:xfrm>
              <a:off x="1156" y="2432"/>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206854" name="Rectangle 6"/>
            <p:cNvSpPr>
              <a:spLocks noChangeArrowheads="1"/>
            </p:cNvSpPr>
            <p:nvPr/>
          </p:nvSpPr>
          <p:spPr bwMode="auto">
            <a:xfrm>
              <a:off x="1156" y="2613"/>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206855" name="Rectangle 7"/>
            <p:cNvSpPr>
              <a:spLocks noChangeArrowheads="1"/>
            </p:cNvSpPr>
            <p:nvPr/>
          </p:nvSpPr>
          <p:spPr bwMode="auto">
            <a:xfrm>
              <a:off x="1156" y="2794"/>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sp>
          <p:nvSpPr>
            <p:cNvPr id="206856" name="Rectangle 8"/>
            <p:cNvSpPr>
              <a:spLocks noChangeArrowheads="1"/>
            </p:cNvSpPr>
            <p:nvPr/>
          </p:nvSpPr>
          <p:spPr bwMode="auto">
            <a:xfrm>
              <a:off x="1156" y="2975"/>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206857" name="Rectangle 9"/>
            <p:cNvSpPr>
              <a:spLocks noChangeArrowheads="1"/>
            </p:cNvSpPr>
            <p:nvPr/>
          </p:nvSpPr>
          <p:spPr bwMode="auto">
            <a:xfrm>
              <a:off x="1156" y="3156"/>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sp>
          <p:nvSpPr>
            <p:cNvPr id="206858" name="Rectangle 10"/>
            <p:cNvSpPr>
              <a:spLocks noChangeArrowheads="1"/>
            </p:cNvSpPr>
            <p:nvPr/>
          </p:nvSpPr>
          <p:spPr bwMode="auto">
            <a:xfrm>
              <a:off x="1156" y="3337"/>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０</a:t>
              </a:r>
            </a:p>
          </p:txBody>
        </p:sp>
        <p:sp>
          <p:nvSpPr>
            <p:cNvPr id="206859" name="Rectangle 11"/>
            <p:cNvSpPr>
              <a:spLocks noChangeArrowheads="1"/>
            </p:cNvSpPr>
            <p:nvPr/>
          </p:nvSpPr>
          <p:spPr bwMode="auto">
            <a:xfrm>
              <a:off x="1156" y="3518"/>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sp>
          <p:nvSpPr>
            <p:cNvPr id="206860" name="Rectangle 12"/>
            <p:cNvSpPr>
              <a:spLocks noChangeArrowheads="1"/>
            </p:cNvSpPr>
            <p:nvPr/>
          </p:nvSpPr>
          <p:spPr bwMode="auto">
            <a:xfrm>
              <a:off x="1156" y="3699"/>
              <a:ext cx="227"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１</a:t>
              </a:r>
            </a:p>
          </p:txBody>
        </p:sp>
      </p:grpSp>
      <p:sp>
        <p:nvSpPr>
          <p:cNvPr id="206861" name="AutoShape 13"/>
          <p:cNvSpPr>
            <a:spLocks noChangeArrowheads="1"/>
          </p:cNvSpPr>
          <p:nvPr/>
        </p:nvSpPr>
        <p:spPr bwMode="auto">
          <a:xfrm rot="-5400000">
            <a:off x="1727993" y="346630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62" name="AutoShape 14"/>
          <p:cNvSpPr>
            <a:spLocks noChangeArrowheads="1"/>
          </p:cNvSpPr>
          <p:nvPr/>
        </p:nvSpPr>
        <p:spPr bwMode="auto">
          <a:xfrm rot="-5400000">
            <a:off x="1727993" y="4040982"/>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63" name="AutoShape 15"/>
          <p:cNvSpPr>
            <a:spLocks noChangeArrowheads="1"/>
          </p:cNvSpPr>
          <p:nvPr/>
        </p:nvSpPr>
        <p:spPr bwMode="auto">
          <a:xfrm rot="-5400000">
            <a:off x="1727993" y="461565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64" name="AutoShape 16"/>
          <p:cNvSpPr>
            <a:spLocks noChangeArrowheads="1"/>
          </p:cNvSpPr>
          <p:nvPr/>
        </p:nvSpPr>
        <p:spPr bwMode="auto">
          <a:xfrm rot="-5400000">
            <a:off x="1727993" y="5190332"/>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65" name="AutoShape 17"/>
          <p:cNvSpPr>
            <a:spLocks noChangeArrowheads="1"/>
          </p:cNvSpPr>
          <p:nvPr/>
        </p:nvSpPr>
        <p:spPr bwMode="auto">
          <a:xfrm rot="-5400000">
            <a:off x="2304257" y="37536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66" name="AutoShape 18"/>
          <p:cNvSpPr>
            <a:spLocks noChangeArrowheads="1"/>
          </p:cNvSpPr>
          <p:nvPr/>
        </p:nvSpPr>
        <p:spPr bwMode="auto">
          <a:xfrm rot="-5400000">
            <a:off x="2304257" y="4906169"/>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67" name="AutoShape 19"/>
          <p:cNvSpPr>
            <a:spLocks noChangeArrowheads="1"/>
          </p:cNvSpPr>
          <p:nvPr/>
        </p:nvSpPr>
        <p:spPr bwMode="auto">
          <a:xfrm rot="-5400000">
            <a:off x="2878932" y="41854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68" name="Line 20"/>
          <p:cNvSpPr>
            <a:spLocks noChangeShapeType="1"/>
          </p:cNvSpPr>
          <p:nvPr/>
        </p:nvSpPr>
        <p:spPr bwMode="auto">
          <a:xfrm>
            <a:off x="1619250" y="34290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69" name="Line 21"/>
          <p:cNvSpPr>
            <a:spLocks noChangeShapeType="1"/>
          </p:cNvSpPr>
          <p:nvPr/>
        </p:nvSpPr>
        <p:spPr bwMode="auto">
          <a:xfrm>
            <a:off x="1619250" y="37179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0" name="Line 22"/>
          <p:cNvSpPr>
            <a:spLocks noChangeShapeType="1"/>
          </p:cNvSpPr>
          <p:nvPr/>
        </p:nvSpPr>
        <p:spPr bwMode="auto">
          <a:xfrm>
            <a:off x="1619250" y="40052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1" name="Line 23"/>
          <p:cNvSpPr>
            <a:spLocks noChangeShapeType="1"/>
          </p:cNvSpPr>
          <p:nvPr/>
        </p:nvSpPr>
        <p:spPr bwMode="auto">
          <a:xfrm>
            <a:off x="1619250" y="42926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2" name="Line 24"/>
          <p:cNvSpPr>
            <a:spLocks noChangeShapeType="1"/>
          </p:cNvSpPr>
          <p:nvPr/>
        </p:nvSpPr>
        <p:spPr bwMode="auto">
          <a:xfrm>
            <a:off x="1619250" y="45799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3" name="Line 25"/>
          <p:cNvSpPr>
            <a:spLocks noChangeShapeType="1"/>
          </p:cNvSpPr>
          <p:nvPr/>
        </p:nvSpPr>
        <p:spPr bwMode="auto">
          <a:xfrm>
            <a:off x="1619250" y="48672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4" name="Line 26"/>
          <p:cNvSpPr>
            <a:spLocks noChangeShapeType="1"/>
          </p:cNvSpPr>
          <p:nvPr/>
        </p:nvSpPr>
        <p:spPr bwMode="auto">
          <a:xfrm>
            <a:off x="1619250" y="51546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5" name="Line 27"/>
          <p:cNvSpPr>
            <a:spLocks noChangeShapeType="1"/>
          </p:cNvSpPr>
          <p:nvPr/>
        </p:nvSpPr>
        <p:spPr bwMode="auto">
          <a:xfrm>
            <a:off x="1619250" y="54419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6" name="Line 28"/>
          <p:cNvSpPr>
            <a:spLocks noChangeShapeType="1"/>
          </p:cNvSpPr>
          <p:nvPr/>
        </p:nvSpPr>
        <p:spPr bwMode="auto">
          <a:xfrm>
            <a:off x="2124075" y="3573463"/>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7" name="Line 29"/>
          <p:cNvSpPr>
            <a:spLocks noChangeShapeType="1"/>
          </p:cNvSpPr>
          <p:nvPr/>
        </p:nvSpPr>
        <p:spPr bwMode="auto">
          <a:xfrm>
            <a:off x="2124075" y="41497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8" name="Line 30"/>
          <p:cNvSpPr>
            <a:spLocks noChangeShapeType="1"/>
          </p:cNvSpPr>
          <p:nvPr/>
        </p:nvSpPr>
        <p:spPr bwMode="auto">
          <a:xfrm>
            <a:off x="2124075" y="47259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79" name="Line 31"/>
          <p:cNvSpPr>
            <a:spLocks noChangeShapeType="1"/>
          </p:cNvSpPr>
          <p:nvPr/>
        </p:nvSpPr>
        <p:spPr bwMode="auto">
          <a:xfrm>
            <a:off x="2124075" y="530225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0" name="Line 32"/>
          <p:cNvSpPr>
            <a:spLocks noChangeShapeType="1"/>
          </p:cNvSpPr>
          <p:nvPr/>
        </p:nvSpPr>
        <p:spPr bwMode="auto">
          <a:xfrm>
            <a:off x="2700338" y="39338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1" name="Line 33"/>
          <p:cNvSpPr>
            <a:spLocks noChangeShapeType="1"/>
          </p:cNvSpPr>
          <p:nvPr/>
        </p:nvSpPr>
        <p:spPr bwMode="auto">
          <a:xfrm>
            <a:off x="2700338" y="49418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2" name="Line 34"/>
          <p:cNvSpPr>
            <a:spLocks noChangeShapeType="1"/>
          </p:cNvSpPr>
          <p:nvPr/>
        </p:nvSpPr>
        <p:spPr bwMode="auto">
          <a:xfrm>
            <a:off x="2266950" y="35734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3" name="Line 35"/>
          <p:cNvSpPr>
            <a:spLocks noChangeShapeType="1"/>
          </p:cNvSpPr>
          <p:nvPr/>
        </p:nvSpPr>
        <p:spPr bwMode="auto">
          <a:xfrm>
            <a:off x="2266950" y="378936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4" name="Line 36"/>
          <p:cNvSpPr>
            <a:spLocks noChangeShapeType="1"/>
          </p:cNvSpPr>
          <p:nvPr/>
        </p:nvSpPr>
        <p:spPr bwMode="auto">
          <a:xfrm>
            <a:off x="2266950" y="47259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5" name="Line 37"/>
          <p:cNvSpPr>
            <a:spLocks noChangeShapeType="1"/>
          </p:cNvSpPr>
          <p:nvPr/>
        </p:nvSpPr>
        <p:spPr bwMode="auto">
          <a:xfrm>
            <a:off x="2266950" y="49418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6" name="Line 38"/>
          <p:cNvSpPr>
            <a:spLocks noChangeShapeType="1"/>
          </p:cNvSpPr>
          <p:nvPr/>
        </p:nvSpPr>
        <p:spPr bwMode="auto">
          <a:xfrm>
            <a:off x="2841625" y="39338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7" name="Line 39"/>
          <p:cNvSpPr>
            <a:spLocks noChangeShapeType="1"/>
          </p:cNvSpPr>
          <p:nvPr/>
        </p:nvSpPr>
        <p:spPr bwMode="auto">
          <a:xfrm>
            <a:off x="2841625" y="4149725"/>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8" name="Line 40"/>
          <p:cNvSpPr>
            <a:spLocks noChangeShapeType="1"/>
          </p:cNvSpPr>
          <p:nvPr/>
        </p:nvSpPr>
        <p:spPr bwMode="auto">
          <a:xfrm flipV="1">
            <a:off x="2266950" y="400526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89" name="Line 41"/>
          <p:cNvSpPr>
            <a:spLocks noChangeShapeType="1"/>
          </p:cNvSpPr>
          <p:nvPr/>
        </p:nvSpPr>
        <p:spPr bwMode="auto">
          <a:xfrm>
            <a:off x="2266950" y="400526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0" name="Line 42"/>
          <p:cNvSpPr>
            <a:spLocks noChangeShapeType="1"/>
          </p:cNvSpPr>
          <p:nvPr/>
        </p:nvSpPr>
        <p:spPr bwMode="auto">
          <a:xfrm flipV="1">
            <a:off x="2266950" y="51577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1" name="Line 43"/>
          <p:cNvSpPr>
            <a:spLocks noChangeShapeType="1"/>
          </p:cNvSpPr>
          <p:nvPr/>
        </p:nvSpPr>
        <p:spPr bwMode="auto">
          <a:xfrm>
            <a:off x="2266950" y="51577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2" name="Line 44"/>
          <p:cNvSpPr>
            <a:spLocks noChangeShapeType="1"/>
          </p:cNvSpPr>
          <p:nvPr/>
        </p:nvSpPr>
        <p:spPr bwMode="auto">
          <a:xfrm flipV="1">
            <a:off x="2843213" y="45100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3" name="Line 45"/>
          <p:cNvSpPr>
            <a:spLocks noChangeShapeType="1"/>
          </p:cNvSpPr>
          <p:nvPr/>
        </p:nvSpPr>
        <p:spPr bwMode="auto">
          <a:xfrm>
            <a:off x="2843213" y="45100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4" name="Line 46"/>
          <p:cNvSpPr>
            <a:spLocks noChangeShapeType="1"/>
          </p:cNvSpPr>
          <p:nvPr/>
        </p:nvSpPr>
        <p:spPr bwMode="auto">
          <a:xfrm>
            <a:off x="3276600" y="4294188"/>
            <a:ext cx="719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5" name="Line 47"/>
          <p:cNvSpPr>
            <a:spLocks noChangeShapeType="1"/>
          </p:cNvSpPr>
          <p:nvPr/>
        </p:nvSpPr>
        <p:spPr bwMode="auto">
          <a:xfrm flipV="1">
            <a:off x="2051050" y="307022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6" name="Line 48"/>
          <p:cNvSpPr>
            <a:spLocks noChangeShapeType="1"/>
          </p:cNvSpPr>
          <p:nvPr/>
        </p:nvSpPr>
        <p:spPr bwMode="auto">
          <a:xfrm flipH="1" flipV="1">
            <a:off x="2627313" y="4078288"/>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7" name="Line 49"/>
          <p:cNvSpPr>
            <a:spLocks noChangeShapeType="1"/>
          </p:cNvSpPr>
          <p:nvPr/>
        </p:nvSpPr>
        <p:spPr bwMode="auto">
          <a:xfrm flipV="1">
            <a:off x="2627313" y="3070225"/>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8" name="Line 50"/>
          <p:cNvSpPr>
            <a:spLocks noChangeShapeType="1"/>
          </p:cNvSpPr>
          <p:nvPr/>
        </p:nvSpPr>
        <p:spPr bwMode="auto">
          <a:xfrm flipV="1">
            <a:off x="3203575" y="35734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899" name="Text Box 51"/>
          <p:cNvSpPr txBox="1">
            <a:spLocks noChangeArrowheads="1"/>
          </p:cNvSpPr>
          <p:nvPr/>
        </p:nvSpPr>
        <p:spPr bwMode="auto">
          <a:xfrm>
            <a:off x="1882775" y="2720975"/>
            <a:ext cx="322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206900" name="Text Box 52"/>
          <p:cNvSpPr txBox="1">
            <a:spLocks noChangeArrowheads="1"/>
          </p:cNvSpPr>
          <p:nvPr/>
        </p:nvSpPr>
        <p:spPr bwMode="auto">
          <a:xfrm>
            <a:off x="2471738" y="27447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206901" name="Text Box 53"/>
          <p:cNvSpPr txBox="1">
            <a:spLocks noChangeArrowheads="1"/>
          </p:cNvSpPr>
          <p:nvPr/>
        </p:nvSpPr>
        <p:spPr bwMode="auto">
          <a:xfrm>
            <a:off x="3040063" y="31607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206902" name="Line 54"/>
          <p:cNvSpPr>
            <a:spLocks noChangeShapeType="1"/>
          </p:cNvSpPr>
          <p:nvPr/>
        </p:nvSpPr>
        <p:spPr bwMode="auto">
          <a:xfrm>
            <a:off x="4703763" y="2219325"/>
            <a:ext cx="0" cy="3232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03" name="Line 55"/>
          <p:cNvSpPr>
            <a:spLocks noChangeShapeType="1"/>
          </p:cNvSpPr>
          <p:nvPr/>
        </p:nvSpPr>
        <p:spPr bwMode="auto">
          <a:xfrm>
            <a:off x="4835525" y="2219325"/>
            <a:ext cx="0" cy="3232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04" name="Line 56"/>
          <p:cNvSpPr>
            <a:spLocks noChangeShapeType="1"/>
          </p:cNvSpPr>
          <p:nvPr/>
        </p:nvSpPr>
        <p:spPr bwMode="auto">
          <a:xfrm>
            <a:off x="4968875" y="2219325"/>
            <a:ext cx="0" cy="3232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05" name="Line 57"/>
          <p:cNvSpPr>
            <a:spLocks noChangeShapeType="1"/>
          </p:cNvSpPr>
          <p:nvPr/>
        </p:nvSpPr>
        <p:spPr bwMode="auto">
          <a:xfrm>
            <a:off x="5540375" y="2219325"/>
            <a:ext cx="0" cy="3232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06" name="Line 58"/>
          <p:cNvSpPr>
            <a:spLocks noChangeShapeType="1"/>
          </p:cNvSpPr>
          <p:nvPr/>
        </p:nvSpPr>
        <p:spPr bwMode="auto">
          <a:xfrm>
            <a:off x="5672138" y="2219325"/>
            <a:ext cx="0" cy="3232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07" name="Line 59"/>
          <p:cNvSpPr>
            <a:spLocks noChangeShapeType="1"/>
          </p:cNvSpPr>
          <p:nvPr/>
        </p:nvSpPr>
        <p:spPr bwMode="auto">
          <a:xfrm>
            <a:off x="5805488" y="2219325"/>
            <a:ext cx="0" cy="3232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6908" name="Group 60"/>
          <p:cNvGrpSpPr>
            <a:grpSpLocks/>
          </p:cNvGrpSpPr>
          <p:nvPr/>
        </p:nvGrpSpPr>
        <p:grpSpPr bwMode="auto">
          <a:xfrm rot="5400000">
            <a:off x="5244306" y="2355057"/>
            <a:ext cx="149225" cy="176212"/>
            <a:chOff x="1746" y="981"/>
            <a:chExt cx="136" cy="181"/>
          </a:xfrm>
        </p:grpSpPr>
        <p:sp>
          <p:nvSpPr>
            <p:cNvPr id="206909" name="AutoShape 61"/>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910" name="Oval 62"/>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06911" name="Line 63"/>
          <p:cNvSpPr>
            <a:spLocks noChangeShapeType="1"/>
          </p:cNvSpPr>
          <p:nvPr/>
        </p:nvSpPr>
        <p:spPr bwMode="auto">
          <a:xfrm>
            <a:off x="4703763" y="2436813"/>
            <a:ext cx="527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12" name="Line 64"/>
          <p:cNvSpPr>
            <a:spLocks noChangeShapeType="1"/>
          </p:cNvSpPr>
          <p:nvPr/>
        </p:nvSpPr>
        <p:spPr bwMode="auto">
          <a:xfrm>
            <a:off x="5408613" y="2446338"/>
            <a:ext cx="131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6913" name="Group 65"/>
          <p:cNvGrpSpPr>
            <a:grpSpLocks/>
          </p:cNvGrpSpPr>
          <p:nvPr/>
        </p:nvGrpSpPr>
        <p:grpSpPr bwMode="auto">
          <a:xfrm rot="5400000">
            <a:off x="5376069" y="2504281"/>
            <a:ext cx="149225" cy="176213"/>
            <a:chOff x="1746" y="981"/>
            <a:chExt cx="136" cy="181"/>
          </a:xfrm>
        </p:grpSpPr>
        <p:sp>
          <p:nvSpPr>
            <p:cNvPr id="206914" name="AutoShape 66"/>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915" name="Oval 67"/>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06916" name="Line 68"/>
          <p:cNvSpPr>
            <a:spLocks noChangeShapeType="1"/>
          </p:cNvSpPr>
          <p:nvPr/>
        </p:nvSpPr>
        <p:spPr bwMode="auto">
          <a:xfrm>
            <a:off x="4835525" y="2576513"/>
            <a:ext cx="527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17" name="Line 69"/>
          <p:cNvSpPr>
            <a:spLocks noChangeShapeType="1"/>
          </p:cNvSpPr>
          <p:nvPr/>
        </p:nvSpPr>
        <p:spPr bwMode="auto">
          <a:xfrm>
            <a:off x="5540375" y="2586038"/>
            <a:ext cx="131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6918" name="Group 70"/>
          <p:cNvGrpSpPr>
            <a:grpSpLocks/>
          </p:cNvGrpSpPr>
          <p:nvPr/>
        </p:nvGrpSpPr>
        <p:grpSpPr bwMode="auto">
          <a:xfrm rot="5400000">
            <a:off x="5509419" y="2653506"/>
            <a:ext cx="149225" cy="176213"/>
            <a:chOff x="1746" y="981"/>
            <a:chExt cx="136" cy="181"/>
          </a:xfrm>
        </p:grpSpPr>
        <p:sp>
          <p:nvSpPr>
            <p:cNvPr id="206919" name="AutoShape 71"/>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920" name="Oval 72"/>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06921" name="Line 73"/>
          <p:cNvSpPr>
            <a:spLocks noChangeShapeType="1"/>
          </p:cNvSpPr>
          <p:nvPr/>
        </p:nvSpPr>
        <p:spPr bwMode="auto">
          <a:xfrm>
            <a:off x="4968875" y="2735263"/>
            <a:ext cx="527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2" name="Line 74"/>
          <p:cNvSpPr>
            <a:spLocks noChangeShapeType="1"/>
          </p:cNvSpPr>
          <p:nvPr/>
        </p:nvSpPr>
        <p:spPr bwMode="auto">
          <a:xfrm>
            <a:off x="5673725" y="2735263"/>
            <a:ext cx="131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3" name="Freeform 75"/>
          <p:cNvSpPr>
            <a:spLocks/>
          </p:cNvSpPr>
          <p:nvPr/>
        </p:nvSpPr>
        <p:spPr bwMode="auto">
          <a:xfrm rot="-5400000">
            <a:off x="6950869" y="2504282"/>
            <a:ext cx="349250" cy="17621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4" name="Freeform 76"/>
          <p:cNvSpPr>
            <a:spLocks/>
          </p:cNvSpPr>
          <p:nvPr/>
        </p:nvSpPr>
        <p:spPr bwMode="auto">
          <a:xfrm rot="16200000" flipV="1">
            <a:off x="7126288" y="2503488"/>
            <a:ext cx="349250" cy="177800"/>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5" name="Freeform 77"/>
          <p:cNvSpPr>
            <a:spLocks/>
          </p:cNvSpPr>
          <p:nvPr/>
        </p:nvSpPr>
        <p:spPr bwMode="auto">
          <a:xfrm rot="-5400000">
            <a:off x="7159626" y="2536825"/>
            <a:ext cx="107950" cy="352425"/>
          </a:xfrm>
          <a:custGeom>
            <a:avLst/>
            <a:gdLst>
              <a:gd name="T0" fmla="*/ 0 w 98"/>
              <a:gd name="T1" fmla="*/ 0 h 363"/>
              <a:gd name="T2" fmla="*/ 45 w 98"/>
              <a:gd name="T3" fmla="*/ 46 h 363"/>
              <a:gd name="T4" fmla="*/ 91 w 98"/>
              <a:gd name="T5" fmla="*/ 182 h 363"/>
              <a:gd name="T6" fmla="*/ 0 w 98"/>
              <a:gd name="T7" fmla="*/ 363 h 363"/>
            </a:gdLst>
            <a:ahLst/>
            <a:cxnLst>
              <a:cxn ang="0">
                <a:pos x="T0" y="T1"/>
              </a:cxn>
              <a:cxn ang="0">
                <a:pos x="T2" y="T3"/>
              </a:cxn>
              <a:cxn ang="0">
                <a:pos x="T4" y="T5"/>
              </a:cxn>
              <a:cxn ang="0">
                <a:pos x="T6" y="T7"/>
              </a:cxn>
            </a:cxnLst>
            <a:rect l="0" t="0" r="r" b="b"/>
            <a:pathLst>
              <a:path w="98" h="363">
                <a:moveTo>
                  <a:pt x="0" y="0"/>
                </a:moveTo>
                <a:cubicBezTo>
                  <a:pt x="15" y="8"/>
                  <a:pt x="30" y="16"/>
                  <a:pt x="45" y="46"/>
                </a:cubicBezTo>
                <a:cubicBezTo>
                  <a:pt x="60" y="76"/>
                  <a:pt x="98" y="129"/>
                  <a:pt x="91" y="182"/>
                </a:cubicBezTo>
                <a:cubicBezTo>
                  <a:pt x="84" y="235"/>
                  <a:pt x="15" y="333"/>
                  <a:pt x="0" y="36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6" name="Line 78"/>
          <p:cNvSpPr>
            <a:spLocks noChangeShapeType="1"/>
          </p:cNvSpPr>
          <p:nvPr/>
        </p:nvSpPr>
        <p:spPr bwMode="auto">
          <a:xfrm>
            <a:off x="6127750" y="3014663"/>
            <a:ext cx="0" cy="349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7" name="Line 79"/>
          <p:cNvSpPr>
            <a:spLocks noChangeShapeType="1"/>
          </p:cNvSpPr>
          <p:nvPr/>
        </p:nvSpPr>
        <p:spPr bwMode="auto">
          <a:xfrm>
            <a:off x="6127750" y="3014663"/>
            <a:ext cx="263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8" name="Line 80"/>
          <p:cNvSpPr>
            <a:spLocks noChangeShapeType="1"/>
          </p:cNvSpPr>
          <p:nvPr/>
        </p:nvSpPr>
        <p:spPr bwMode="auto">
          <a:xfrm>
            <a:off x="6127750" y="3363913"/>
            <a:ext cx="263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29" name="Freeform 81"/>
          <p:cNvSpPr>
            <a:spLocks/>
          </p:cNvSpPr>
          <p:nvPr/>
        </p:nvSpPr>
        <p:spPr bwMode="auto">
          <a:xfrm>
            <a:off x="6391275" y="3014663"/>
            <a:ext cx="103188" cy="349250"/>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0" name="Line 82"/>
          <p:cNvSpPr>
            <a:spLocks noChangeShapeType="1"/>
          </p:cNvSpPr>
          <p:nvPr/>
        </p:nvSpPr>
        <p:spPr bwMode="auto">
          <a:xfrm>
            <a:off x="6127750" y="3462338"/>
            <a:ext cx="0" cy="3476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1" name="Line 83"/>
          <p:cNvSpPr>
            <a:spLocks noChangeShapeType="1"/>
          </p:cNvSpPr>
          <p:nvPr/>
        </p:nvSpPr>
        <p:spPr bwMode="auto">
          <a:xfrm>
            <a:off x="6127750" y="3462338"/>
            <a:ext cx="263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2" name="Line 84"/>
          <p:cNvSpPr>
            <a:spLocks noChangeShapeType="1"/>
          </p:cNvSpPr>
          <p:nvPr/>
        </p:nvSpPr>
        <p:spPr bwMode="auto">
          <a:xfrm>
            <a:off x="6127750" y="3810000"/>
            <a:ext cx="263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3" name="Freeform 85"/>
          <p:cNvSpPr>
            <a:spLocks/>
          </p:cNvSpPr>
          <p:nvPr/>
        </p:nvSpPr>
        <p:spPr bwMode="auto">
          <a:xfrm>
            <a:off x="6391275" y="3462338"/>
            <a:ext cx="103188" cy="347662"/>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4" name="Line 86"/>
          <p:cNvSpPr>
            <a:spLocks noChangeShapeType="1"/>
          </p:cNvSpPr>
          <p:nvPr/>
        </p:nvSpPr>
        <p:spPr bwMode="auto">
          <a:xfrm>
            <a:off x="6111875" y="3910013"/>
            <a:ext cx="0" cy="349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5" name="Line 87"/>
          <p:cNvSpPr>
            <a:spLocks noChangeShapeType="1"/>
          </p:cNvSpPr>
          <p:nvPr/>
        </p:nvSpPr>
        <p:spPr bwMode="auto">
          <a:xfrm>
            <a:off x="6111875" y="3910013"/>
            <a:ext cx="265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6" name="Line 88"/>
          <p:cNvSpPr>
            <a:spLocks noChangeShapeType="1"/>
          </p:cNvSpPr>
          <p:nvPr/>
        </p:nvSpPr>
        <p:spPr bwMode="auto">
          <a:xfrm>
            <a:off x="6111875" y="4259263"/>
            <a:ext cx="265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7" name="Freeform 89"/>
          <p:cNvSpPr>
            <a:spLocks/>
          </p:cNvSpPr>
          <p:nvPr/>
        </p:nvSpPr>
        <p:spPr bwMode="auto">
          <a:xfrm>
            <a:off x="6376988" y="3910013"/>
            <a:ext cx="103187" cy="349250"/>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8" name="Line 90"/>
          <p:cNvSpPr>
            <a:spLocks noChangeShapeType="1"/>
          </p:cNvSpPr>
          <p:nvPr/>
        </p:nvSpPr>
        <p:spPr bwMode="auto">
          <a:xfrm>
            <a:off x="4483100" y="3114675"/>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39" name="Line 91"/>
          <p:cNvSpPr>
            <a:spLocks noChangeShapeType="1"/>
          </p:cNvSpPr>
          <p:nvPr/>
        </p:nvSpPr>
        <p:spPr bwMode="auto">
          <a:xfrm>
            <a:off x="4483100" y="3163888"/>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0" name="Line 92"/>
          <p:cNvSpPr>
            <a:spLocks noChangeShapeType="1"/>
          </p:cNvSpPr>
          <p:nvPr/>
        </p:nvSpPr>
        <p:spPr bwMode="auto">
          <a:xfrm>
            <a:off x="4483100" y="3262313"/>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1" name="Line 93"/>
          <p:cNvSpPr>
            <a:spLocks noChangeShapeType="1"/>
          </p:cNvSpPr>
          <p:nvPr/>
        </p:nvSpPr>
        <p:spPr bwMode="auto">
          <a:xfrm>
            <a:off x="4483100" y="3562350"/>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2" name="Line 94"/>
          <p:cNvSpPr>
            <a:spLocks noChangeShapeType="1"/>
          </p:cNvSpPr>
          <p:nvPr/>
        </p:nvSpPr>
        <p:spPr bwMode="auto">
          <a:xfrm>
            <a:off x="4483100" y="3613150"/>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3" name="Line 95"/>
          <p:cNvSpPr>
            <a:spLocks noChangeShapeType="1"/>
          </p:cNvSpPr>
          <p:nvPr/>
        </p:nvSpPr>
        <p:spPr bwMode="auto">
          <a:xfrm>
            <a:off x="4483100" y="3711575"/>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4" name="Line 96"/>
          <p:cNvSpPr>
            <a:spLocks noChangeShapeType="1"/>
          </p:cNvSpPr>
          <p:nvPr/>
        </p:nvSpPr>
        <p:spPr bwMode="auto">
          <a:xfrm>
            <a:off x="4483100" y="4010025"/>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5" name="Line 97"/>
          <p:cNvSpPr>
            <a:spLocks noChangeShapeType="1"/>
          </p:cNvSpPr>
          <p:nvPr/>
        </p:nvSpPr>
        <p:spPr bwMode="auto">
          <a:xfrm>
            <a:off x="4483100" y="4060825"/>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6" name="Line 98"/>
          <p:cNvSpPr>
            <a:spLocks noChangeShapeType="1"/>
          </p:cNvSpPr>
          <p:nvPr/>
        </p:nvSpPr>
        <p:spPr bwMode="auto">
          <a:xfrm>
            <a:off x="4483100" y="4159250"/>
            <a:ext cx="162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7" name="Line 99"/>
          <p:cNvSpPr>
            <a:spLocks noChangeShapeType="1"/>
          </p:cNvSpPr>
          <p:nvPr/>
        </p:nvSpPr>
        <p:spPr bwMode="auto">
          <a:xfrm>
            <a:off x="6510338" y="3163888"/>
            <a:ext cx="1716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8" name="Line 100"/>
          <p:cNvSpPr>
            <a:spLocks noChangeShapeType="1"/>
          </p:cNvSpPr>
          <p:nvPr/>
        </p:nvSpPr>
        <p:spPr bwMode="auto">
          <a:xfrm>
            <a:off x="6510338" y="3611563"/>
            <a:ext cx="1716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49" name="Line 101"/>
          <p:cNvSpPr>
            <a:spLocks noChangeShapeType="1"/>
          </p:cNvSpPr>
          <p:nvPr/>
        </p:nvSpPr>
        <p:spPr bwMode="auto">
          <a:xfrm>
            <a:off x="6510338" y="4108450"/>
            <a:ext cx="1716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50" name="Line 102"/>
          <p:cNvSpPr>
            <a:spLocks noChangeShapeType="1"/>
          </p:cNvSpPr>
          <p:nvPr/>
        </p:nvSpPr>
        <p:spPr bwMode="auto">
          <a:xfrm>
            <a:off x="7124700" y="2667000"/>
            <a:ext cx="0" cy="2038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51" name="Line 103"/>
          <p:cNvSpPr>
            <a:spLocks noChangeShapeType="1"/>
          </p:cNvSpPr>
          <p:nvPr/>
        </p:nvSpPr>
        <p:spPr bwMode="auto">
          <a:xfrm>
            <a:off x="7169150" y="2667000"/>
            <a:ext cx="0" cy="2038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52" name="Line 104"/>
          <p:cNvSpPr>
            <a:spLocks noChangeShapeType="1"/>
          </p:cNvSpPr>
          <p:nvPr/>
        </p:nvSpPr>
        <p:spPr bwMode="auto">
          <a:xfrm>
            <a:off x="7213600" y="2667000"/>
            <a:ext cx="0" cy="2038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53" name="Line 105"/>
          <p:cNvSpPr>
            <a:spLocks noChangeShapeType="1"/>
          </p:cNvSpPr>
          <p:nvPr/>
        </p:nvSpPr>
        <p:spPr bwMode="auto">
          <a:xfrm>
            <a:off x="7258050" y="2667000"/>
            <a:ext cx="0" cy="2038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54" name="Line 106"/>
          <p:cNvSpPr>
            <a:spLocks noChangeShapeType="1"/>
          </p:cNvSpPr>
          <p:nvPr/>
        </p:nvSpPr>
        <p:spPr bwMode="auto">
          <a:xfrm flipV="1">
            <a:off x="7213600" y="2219325"/>
            <a:ext cx="0" cy="198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955" name="Text Box 107"/>
          <p:cNvSpPr txBox="1">
            <a:spLocks noChangeArrowheads="1"/>
          </p:cNvSpPr>
          <p:nvPr/>
        </p:nvSpPr>
        <p:spPr bwMode="auto">
          <a:xfrm>
            <a:off x="5041900" y="2765425"/>
            <a:ext cx="527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NOT</a:t>
            </a:r>
          </a:p>
        </p:txBody>
      </p:sp>
      <p:sp>
        <p:nvSpPr>
          <p:cNvPr id="206956" name="Text Box 108"/>
          <p:cNvSpPr txBox="1">
            <a:spLocks noChangeArrowheads="1"/>
          </p:cNvSpPr>
          <p:nvPr/>
        </p:nvSpPr>
        <p:spPr bwMode="auto">
          <a:xfrm>
            <a:off x="6010275" y="2714625"/>
            <a:ext cx="527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AND</a:t>
            </a:r>
          </a:p>
        </p:txBody>
      </p:sp>
      <p:sp>
        <p:nvSpPr>
          <p:cNvPr id="206957" name="Text Box 109"/>
          <p:cNvSpPr txBox="1">
            <a:spLocks noChangeArrowheads="1"/>
          </p:cNvSpPr>
          <p:nvPr/>
        </p:nvSpPr>
        <p:spPr bwMode="auto">
          <a:xfrm>
            <a:off x="7451725" y="2420938"/>
            <a:ext cx="415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OR</a:t>
            </a:r>
          </a:p>
        </p:txBody>
      </p:sp>
      <p:sp>
        <p:nvSpPr>
          <p:cNvPr id="206958" name="Text Box 110"/>
          <p:cNvSpPr txBox="1">
            <a:spLocks noChangeArrowheads="1"/>
          </p:cNvSpPr>
          <p:nvPr/>
        </p:nvSpPr>
        <p:spPr bwMode="auto">
          <a:xfrm>
            <a:off x="4787900" y="1916113"/>
            <a:ext cx="322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206959" name="Text Box 111"/>
          <p:cNvSpPr txBox="1">
            <a:spLocks noChangeArrowheads="1"/>
          </p:cNvSpPr>
          <p:nvPr/>
        </p:nvSpPr>
        <p:spPr bwMode="auto">
          <a:xfrm>
            <a:off x="4641850" y="1916113"/>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B</a:t>
            </a:r>
          </a:p>
        </p:txBody>
      </p:sp>
      <p:sp>
        <p:nvSpPr>
          <p:cNvPr id="206960" name="Text Box 112"/>
          <p:cNvSpPr txBox="1">
            <a:spLocks noChangeArrowheads="1"/>
          </p:cNvSpPr>
          <p:nvPr/>
        </p:nvSpPr>
        <p:spPr bwMode="auto">
          <a:xfrm>
            <a:off x="4500563" y="1916113"/>
            <a:ext cx="3222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sp>
        <p:nvSpPr>
          <p:cNvPr id="206961" name="Rectangle 113"/>
          <p:cNvSpPr>
            <a:spLocks noChangeArrowheads="1"/>
          </p:cNvSpPr>
          <p:nvPr/>
        </p:nvSpPr>
        <p:spPr bwMode="auto">
          <a:xfrm>
            <a:off x="674687" y="38894"/>
            <a:ext cx="7794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ja-JP" altLang="en-US" sz="4000" dirty="0"/>
              <a:t>演習</a:t>
            </a:r>
            <a:r>
              <a:rPr lang="en-US" altLang="ja-JP" sz="4000" dirty="0"/>
              <a:t>7.1</a:t>
            </a:r>
            <a:endParaRPr lang="ja-JP" altLang="en-US" sz="4000" dirty="0"/>
          </a:p>
        </p:txBody>
      </p:sp>
      <p:sp>
        <p:nvSpPr>
          <p:cNvPr id="206962" name="Text Box 114"/>
          <p:cNvSpPr txBox="1">
            <a:spLocks noChangeArrowheads="1"/>
          </p:cNvSpPr>
          <p:nvPr/>
        </p:nvSpPr>
        <p:spPr bwMode="auto">
          <a:xfrm>
            <a:off x="450850" y="1557338"/>
            <a:ext cx="3522663"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90000"/>
              </a:lnSpc>
              <a:spcBef>
                <a:spcPct val="50000"/>
              </a:spcBef>
              <a:buClr>
                <a:schemeClr val="folHlink"/>
              </a:buClr>
              <a:buSzPct val="95000"/>
              <a:buFont typeface="Wingdings" panose="05000000000000000000" pitchFamily="2" charset="2"/>
              <a:buNone/>
            </a:pPr>
            <a:r>
              <a:rPr lang="ja-JP" altLang="en-US" sz="1400">
                <a:latin typeface="Tahoma" panose="020B0604030504040204" pitchFamily="34" charset="0"/>
              </a:rPr>
              <a:t>（ヒント）</a:t>
            </a:r>
          </a:p>
          <a:p>
            <a:pPr>
              <a:lnSpc>
                <a:spcPct val="90000"/>
              </a:lnSpc>
              <a:spcBef>
                <a:spcPct val="50000"/>
              </a:spcBef>
              <a:buClr>
                <a:schemeClr val="folHlink"/>
              </a:buClr>
              <a:buSzPct val="95000"/>
              <a:buFont typeface="Wingdings" panose="05000000000000000000" pitchFamily="2" charset="2"/>
              <a:buNone/>
            </a:pPr>
            <a:r>
              <a:rPr lang="en-US" altLang="ja-JP" sz="1400">
                <a:latin typeface="Tahoma" panose="020B0604030504040204" pitchFamily="34" charset="0"/>
              </a:rPr>
              <a:t>LUT</a:t>
            </a:r>
            <a:r>
              <a:rPr lang="ja-JP" altLang="en-US" sz="1400">
                <a:latin typeface="Tahoma" panose="020B0604030504040204" pitchFamily="34" charset="0"/>
              </a:rPr>
              <a:t>の論理を表わす真理値表の入力は、</a:t>
            </a:r>
            <a:r>
              <a:rPr lang="en-US" altLang="ja-JP" sz="1400">
                <a:latin typeface="Tahoma" panose="020B0604030504040204" pitchFamily="34" charset="0"/>
              </a:rPr>
              <a:t>ABC</a:t>
            </a:r>
            <a:r>
              <a:rPr lang="ja-JP" altLang="en-US" sz="1400">
                <a:latin typeface="Tahoma" panose="020B0604030504040204" pitchFamily="34" charset="0"/>
              </a:rPr>
              <a:t>順（</a:t>
            </a:r>
            <a:r>
              <a:rPr lang="en-US" altLang="ja-JP" sz="1400">
                <a:latin typeface="Tahoma" panose="020B0604030504040204" pitchFamily="34" charset="0"/>
              </a:rPr>
              <a:t>A</a:t>
            </a:r>
            <a:r>
              <a:rPr lang="ja-JP" altLang="en-US" sz="1400">
                <a:latin typeface="Tahoma" panose="020B0604030504040204" pitchFamily="34" charset="0"/>
              </a:rPr>
              <a:t>が一番上の桁、</a:t>
            </a:r>
            <a:r>
              <a:rPr lang="en-US" altLang="ja-JP" sz="1400">
                <a:latin typeface="Tahoma" panose="020B0604030504040204" pitchFamily="34" charset="0"/>
              </a:rPr>
              <a:t>C</a:t>
            </a:r>
            <a:r>
              <a:rPr lang="ja-JP" altLang="en-US" sz="1400">
                <a:latin typeface="Tahoma" panose="020B0604030504040204" pitchFamily="34" charset="0"/>
              </a:rPr>
              <a:t>が一番下の桁）であることに注意すること。</a:t>
            </a:r>
          </a:p>
        </p:txBody>
      </p:sp>
      <p:pic>
        <p:nvPicPr>
          <p:cNvPr id="2" name="オーディオ 1">
            <a:hlinkClick r:id="" action="ppaction://media"/>
            <a:extLst>
              <a:ext uri="{FF2B5EF4-FFF2-40B4-BE49-F238E27FC236}">
                <a16:creationId xmlns:a16="http://schemas.microsoft.com/office/drawing/2014/main" id="{80FE8C74-5C40-4ED9-B70D-9867122CB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52"/>
    </mc:Choice>
    <mc:Fallback>
      <p:transition spd="slow" advTm="4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82" x="8934450" y="1914525"/>
          <p14:tracePt t="2391" x="8807450" y="1897063"/>
          <p14:tracePt t="2395" x="8669338" y="1851025"/>
          <p14:tracePt t="2402" x="8559800" y="1824038"/>
          <p14:tracePt t="2410" x="8415338" y="1814513"/>
          <p14:tracePt t="2418" x="8296275" y="1768475"/>
          <p14:tracePt t="2427" x="8077200" y="1768475"/>
          <p14:tracePt t="2434" x="7950200" y="1741488"/>
          <p14:tracePt t="2442" x="7831138" y="1697038"/>
          <p14:tracePt t="2450" x="7731125" y="1668463"/>
          <p14:tracePt t="2459" x="7602538" y="1624013"/>
          <p14:tracePt t="2466" x="7521575" y="1614488"/>
          <p14:tracePt t="2475" x="7448550" y="1568450"/>
          <p14:tracePt t="2482" x="7412038" y="1558925"/>
          <p14:tracePt t="2495" x="7375525" y="1550988"/>
          <p14:tracePt t="2497" x="7356475" y="1550988"/>
          <p14:tracePt t="2507" x="7312025" y="1531938"/>
          <p14:tracePt t="2514" x="7265988" y="1504950"/>
          <p14:tracePt t="2522" x="7212013" y="1504950"/>
          <p14:tracePt t="2530" x="7165975" y="1495425"/>
          <p14:tracePt t="2538" x="7110413" y="1485900"/>
          <p14:tracePt t="2546" x="7029450" y="1441450"/>
          <p14:tracePt t="2554" x="7000875" y="1431925"/>
          <p14:tracePt t="2563" x="6929438" y="1431925"/>
          <p14:tracePt t="2570" x="6856413" y="1422400"/>
          <p14:tracePt t="2579" x="6773863" y="1395413"/>
          <p14:tracePt t="2586" x="6727825" y="1395413"/>
          <p14:tracePt t="2595" x="6718300" y="1395413"/>
          <p14:tracePt t="2602" x="6664325" y="1395413"/>
          <p14:tracePt t="5475" x="6491288" y="1550988"/>
          <p14:tracePt t="5482" x="6299200" y="1787525"/>
          <p14:tracePt t="5490" x="6108700" y="1997075"/>
          <p14:tracePt t="5498" x="5989638" y="2133600"/>
          <p14:tracePt t="5511" x="5843588" y="2298700"/>
          <p14:tracePt t="5514" x="5634038" y="2508250"/>
          <p14:tracePt t="5522" x="5397500" y="2698750"/>
          <p14:tracePt t="5530" x="5187950" y="2890838"/>
          <p14:tracePt t="5539" x="4978400" y="3100388"/>
          <p14:tracePt t="5546" x="4832350" y="3292475"/>
          <p14:tracePt t="5555" x="4695825" y="3402013"/>
          <p14:tracePt t="5562" x="4540250" y="3548063"/>
          <p14:tracePt t="5570" x="4403725" y="3638550"/>
          <p14:tracePt t="5578" x="4303713" y="3711575"/>
          <p14:tracePt t="5586" x="4202113" y="3784600"/>
          <p14:tracePt t="5594" x="4194175" y="3811588"/>
          <p14:tracePt t="5602" x="4184650" y="3821113"/>
          <p14:tracePt t="5610" x="4148138" y="3840163"/>
          <p14:tracePt t="5618" x="4102100" y="3840163"/>
          <p14:tracePt t="5626" x="4057650" y="3894138"/>
          <p14:tracePt t="5634" x="3975100" y="3940175"/>
          <p14:tracePt t="5642" x="3956050" y="3948113"/>
          <p14:tracePt t="5650" x="3902075" y="3967163"/>
          <p14:tracePt t="5659" x="3856038" y="3994150"/>
          <p14:tracePt t="5666" x="3846513" y="3994150"/>
          <p14:tracePt t="5675" x="3819525" y="3994150"/>
          <p14:tracePt t="5743" x="3810000" y="3994150"/>
          <p14:tracePt t="5757" x="3783013" y="3976688"/>
          <p14:tracePt t="5764" x="3756025" y="3911600"/>
          <p14:tracePt t="5771" x="3729038" y="3894138"/>
          <p14:tracePt t="5778" x="3702050" y="3857625"/>
          <p14:tracePt t="5786" x="3656013" y="3848100"/>
          <p14:tracePt t="5794" x="3592513" y="3811588"/>
          <p14:tracePt t="5802" x="3527425" y="3803650"/>
          <p14:tracePt t="5811" x="3473450" y="3784600"/>
          <p14:tracePt t="5818" x="3427413" y="3767138"/>
          <p14:tracePt t="5826" x="3400425" y="3757613"/>
          <p14:tracePt t="5834" x="3354388" y="3757613"/>
          <p14:tracePt t="5842" x="3317875" y="3757613"/>
          <p14:tracePt t="5850" x="3273425" y="3757613"/>
          <p14:tracePt t="5858" x="3254375" y="3757613"/>
          <p14:tracePt t="5866" x="3244850" y="3757613"/>
          <p14:tracePt t="5875" x="3236913" y="3757613"/>
          <p14:tracePt t="5893" x="3227388" y="3757613"/>
          <p14:tracePt t="5898" x="3181350" y="3757613"/>
          <p14:tracePt t="5909" x="3081338" y="3775075"/>
          <p14:tracePt t="5914" x="2954338" y="3775075"/>
          <p14:tracePt t="5928" x="2844800" y="3784600"/>
          <p14:tracePt t="5931" x="2698750" y="3803650"/>
          <p14:tracePt t="5942" x="2625725" y="3803650"/>
          <p14:tracePt t="5948" x="2498725" y="3803650"/>
          <p14:tracePt t="5956" x="2389188" y="3803650"/>
          <p14:tracePt t="5966" x="2260600" y="3803650"/>
          <p14:tracePt t="5971" x="2133600" y="3803650"/>
          <p14:tracePt t="5979" x="2033588" y="3803650"/>
          <p14:tracePt t="5986" x="1924050" y="3803650"/>
          <p14:tracePt t="5994" x="1795463" y="3767138"/>
          <p14:tracePt t="6002" x="1714500" y="3738563"/>
          <p14:tracePt t="6010" x="1622425" y="3711575"/>
          <p14:tracePt t="6018" x="1522413" y="3675063"/>
          <p14:tracePt t="6026" x="1431925" y="3657600"/>
          <p14:tracePt t="6034" x="1349375" y="3621088"/>
          <p14:tracePt t="6043" x="1285875" y="3602038"/>
          <p14:tracePt t="6050" x="1193800" y="3592513"/>
          <p14:tracePt t="6058" x="1112838" y="3565525"/>
          <p14:tracePt t="6066" x="1039813" y="3538538"/>
          <p14:tracePt t="6074" x="966788" y="3538538"/>
          <p14:tracePt t="6082" x="847725" y="3529013"/>
          <p14:tracePt t="6091" x="774700" y="3502025"/>
          <p14:tracePt t="6098" x="655638" y="3482975"/>
          <p14:tracePt t="6107" x="584200" y="3475038"/>
          <p14:tracePt t="6114" x="528638" y="3465513"/>
          <p14:tracePt t="6122" x="482600" y="3438525"/>
          <p14:tracePt t="6130" x="446088" y="3429000"/>
          <p14:tracePt t="6154" x="446088" y="3419475"/>
          <p14:tracePt t="6179" x="446088" y="3411538"/>
          <p14:tracePt t="6186" x="446088" y="3402013"/>
          <p14:tracePt t="6202" x="446088" y="3382963"/>
          <p14:tracePt t="6210" x="465138" y="3338513"/>
          <p14:tracePt t="6218" x="474663" y="3319463"/>
          <p14:tracePt t="6226" x="482600" y="3292475"/>
          <p14:tracePt t="6243" x="492125" y="3282950"/>
          <p14:tracePt t="6250" x="511175" y="3265488"/>
          <p14:tracePt t="6259" x="528638" y="3236913"/>
          <p14:tracePt t="6266" x="547688" y="3192463"/>
          <p14:tracePt t="6275" x="565150" y="3173413"/>
          <p14:tracePt t="6282" x="601663" y="3136900"/>
          <p14:tracePt t="6292" x="628650" y="3127375"/>
          <p14:tracePt t="6298" x="674688" y="3090863"/>
          <p14:tracePt t="6308" x="701675" y="3073400"/>
          <p14:tracePt t="6314" x="774700" y="3046413"/>
          <p14:tracePt t="6325" x="820738" y="3027363"/>
          <p14:tracePt t="6330" x="884238" y="3000375"/>
          <p14:tracePt t="6338" x="984250" y="2973388"/>
          <p14:tracePt t="6346" x="1039813" y="2954338"/>
          <p14:tracePt t="6354" x="1120775" y="2936875"/>
          <p14:tracePt t="6362" x="1212850" y="2900363"/>
          <p14:tracePt t="6370" x="1312863" y="2881313"/>
          <p14:tracePt t="6378" x="1385888" y="2873375"/>
          <p14:tracePt t="6386" x="1504950" y="2844800"/>
          <p14:tracePt t="6394" x="1576388" y="2817813"/>
          <p14:tracePt t="6402" x="1695450" y="2800350"/>
          <p14:tracePt t="6410" x="1751013" y="2800350"/>
          <p14:tracePt t="6418" x="1814513" y="2771775"/>
          <p14:tracePt t="6426" x="1887538" y="2771775"/>
          <p14:tracePt t="6434" x="1905000" y="2754313"/>
          <p14:tracePt t="6445" x="1941513" y="2754313"/>
          <p14:tracePt t="6452" x="1960563" y="2754313"/>
          <p14:tracePt t="6462" x="1987550" y="2754313"/>
          <p14:tracePt t="6467" x="2033588" y="2754313"/>
          <p14:tracePt t="6476" x="2070100" y="2754313"/>
          <p14:tracePt t="6482" x="2124075" y="2754313"/>
          <p14:tracePt t="6492" x="2206625" y="2763838"/>
          <p14:tracePt t="6498" x="2260600" y="2771775"/>
          <p14:tracePt t="6508" x="2343150" y="2808288"/>
          <p14:tracePt t="6514" x="2425700" y="2854325"/>
          <p14:tracePt t="6523" x="2525713" y="2881313"/>
          <p14:tracePt t="6530" x="2606675" y="2936875"/>
          <p14:tracePt t="6538" x="2735263" y="3009900"/>
          <p14:tracePt t="6546" x="2835275" y="3082925"/>
          <p14:tracePt t="6555" x="2917825" y="3119438"/>
          <p14:tracePt t="6562" x="2998788" y="3173413"/>
          <p14:tracePt t="6570" x="3044825" y="3209925"/>
          <p14:tracePt t="6578" x="3117850" y="3265488"/>
          <p14:tracePt t="6586" x="3136900" y="3282950"/>
          <p14:tracePt t="6594" x="3154363" y="3302000"/>
          <p14:tracePt t="6602" x="3163888" y="3309938"/>
          <p14:tracePt t="6618" x="3171825" y="3338513"/>
          <p14:tracePt t="6626" x="3190875" y="3375025"/>
          <p14:tracePt t="6634" x="3190875" y="3382963"/>
          <p14:tracePt t="6642" x="3200400" y="3402013"/>
          <p14:tracePt t="6650" x="3208338" y="3465513"/>
          <p14:tracePt t="6658" x="3244850" y="3529013"/>
          <p14:tracePt t="6666" x="3273425" y="3602038"/>
          <p14:tracePt t="6674" x="3317875" y="3702050"/>
          <p14:tracePt t="6682" x="3354388" y="3803650"/>
          <p14:tracePt t="6691" x="3400425" y="3884613"/>
          <p14:tracePt t="6698" x="3455988" y="3976688"/>
          <p14:tracePt t="6709" x="3500438" y="4057650"/>
          <p14:tracePt t="6714" x="3536950" y="4159250"/>
          <p14:tracePt t="6722" x="3563938" y="4222750"/>
          <p14:tracePt t="6730" x="3619500" y="4322763"/>
          <p14:tracePt t="6738" x="3656013" y="4405313"/>
          <p14:tracePt t="6746" x="3673475" y="4459288"/>
          <p14:tracePt t="6754" x="3683000" y="4505325"/>
          <p14:tracePt t="6762" x="3692525" y="4532313"/>
          <p14:tracePt t="6770" x="3709988" y="4578350"/>
          <p14:tracePt t="6778" x="3709988" y="4595813"/>
          <p14:tracePt t="6786" x="3709988" y="4624388"/>
          <p14:tracePt t="6794" x="3709988" y="4641850"/>
          <p14:tracePt t="6802" x="3709988" y="4660900"/>
          <p14:tracePt t="6826" x="3709988" y="4668838"/>
          <p14:tracePt t="6834" x="3709988" y="4705350"/>
          <p14:tracePt t="6842" x="3702050" y="4732338"/>
          <p14:tracePt t="6850" x="3692525" y="4760913"/>
          <p14:tracePt t="6859" x="3692525" y="4805363"/>
          <p14:tracePt t="6866" x="3673475" y="4841875"/>
          <p14:tracePt t="6874" x="3646488" y="4878388"/>
          <p14:tracePt t="6882" x="3636963" y="4906963"/>
          <p14:tracePt t="6895" x="3636963" y="4960938"/>
          <p14:tracePt t="6899" x="3629025" y="4979988"/>
          <p14:tracePt t="6907" x="3619500" y="5006975"/>
          <p14:tracePt t="6914" x="3619500" y="5024438"/>
          <p14:tracePt t="6922" x="3609975" y="5060950"/>
          <p14:tracePt t="6938" x="3592513" y="5070475"/>
          <p14:tracePt t="6946" x="3563938" y="5097463"/>
          <p14:tracePt t="6954" x="3556000" y="5116513"/>
          <p14:tracePt t="6962" x="3509963" y="5160963"/>
          <p14:tracePt t="6970" x="3500438" y="5170488"/>
          <p14:tracePt t="6978" x="3482975" y="5189538"/>
          <p14:tracePt t="6986" x="3446463" y="5216525"/>
          <p14:tracePt t="6994" x="3419475" y="5233988"/>
          <p14:tracePt t="7002" x="3346450" y="5253038"/>
          <p14:tracePt t="7010" x="3300413" y="5280025"/>
          <p14:tracePt t="7018" x="3236913" y="5299075"/>
          <p14:tracePt t="7026" x="3127375" y="5335588"/>
          <p14:tracePt t="7034" x="3035300" y="5343525"/>
          <p14:tracePt t="7042" x="2935288" y="5353050"/>
          <p14:tracePt t="7050" x="2844800" y="5372100"/>
          <p14:tracePt t="7058" x="2817813" y="5372100"/>
          <p14:tracePt t="7066" x="2752725" y="5389563"/>
          <p14:tracePt t="7074" x="2708275" y="5426075"/>
          <p14:tracePt t="7082" x="2652713" y="5426075"/>
          <p14:tracePt t="7091" x="2570163" y="5453063"/>
          <p14:tracePt t="7098" x="2562225" y="5453063"/>
          <p14:tracePt t="7107" x="2525713" y="5453063"/>
          <p14:tracePt t="7115" x="2498725" y="5462588"/>
          <p14:tracePt t="7128" x="2489200" y="5462588"/>
          <p14:tracePt t="7133" x="2479675" y="5462588"/>
          <p14:tracePt t="7139" x="2462213" y="5462588"/>
          <p14:tracePt t="7148" x="2433638" y="5462588"/>
          <p14:tracePt t="7154" x="2406650" y="5462588"/>
          <p14:tracePt t="7164" x="2389188" y="5472113"/>
          <p14:tracePt t="7170" x="2333625" y="5472113"/>
          <p14:tracePt t="7178" x="2297113" y="5472113"/>
          <p14:tracePt t="7186" x="2251075" y="5472113"/>
          <p14:tracePt t="7194" x="2197100" y="5472113"/>
          <p14:tracePt t="7202" x="2160588" y="5472113"/>
          <p14:tracePt t="7210" x="2124075" y="5472113"/>
          <p14:tracePt t="7218" x="2087563" y="5472113"/>
          <p14:tracePt t="7226" x="2060575" y="5472113"/>
          <p14:tracePt t="7234" x="2014538" y="5435600"/>
          <p14:tracePt t="7242" x="1960563" y="5399088"/>
          <p14:tracePt t="7258" x="1941513" y="5380038"/>
          <p14:tracePt t="7266" x="1895475" y="5335588"/>
          <p14:tracePt t="7274" x="1868488" y="5299075"/>
          <p14:tracePt t="7282" x="1841500" y="5270500"/>
          <p14:tracePt t="7291" x="1804988" y="5226050"/>
          <p14:tracePt t="7298" x="1768475" y="5170488"/>
          <p14:tracePt t="7308" x="1751013" y="5126038"/>
          <p14:tracePt t="7314" x="1704975" y="5060950"/>
          <p14:tracePt t="7322" x="1677988" y="5016500"/>
          <p14:tracePt t="7330" x="1631950" y="4951413"/>
          <p14:tracePt t="7338" x="1612900" y="4924425"/>
          <p14:tracePt t="7346" x="1576388" y="4878388"/>
          <p14:tracePt t="7354" x="1568450" y="4833938"/>
          <p14:tracePt t="7362" x="1531938" y="4751388"/>
          <p14:tracePt t="7370" x="1531938" y="4714875"/>
          <p14:tracePt t="7378" x="1504950" y="4660900"/>
          <p14:tracePt t="7386" x="1495425" y="4595813"/>
          <p14:tracePt t="7394" x="1495425" y="4541838"/>
          <p14:tracePt t="7402" x="1495425" y="4495800"/>
          <p14:tracePt t="7410" x="1468438" y="4441825"/>
          <p14:tracePt t="7418" x="1458913" y="4368800"/>
          <p14:tracePt t="7426" x="1439863" y="4249738"/>
          <p14:tracePt t="7434" x="1439863" y="4213225"/>
          <p14:tracePt t="7442" x="1439863" y="4159250"/>
          <p14:tracePt t="7450" x="1439863" y="4067175"/>
          <p14:tracePt t="7458" x="1439863" y="4013200"/>
          <p14:tracePt t="7466" x="1439863" y="3976688"/>
          <p14:tracePt t="7475" x="1439863" y="3921125"/>
          <p14:tracePt t="7482" x="1439863" y="3884613"/>
          <p14:tracePt t="7491" x="1439863" y="3840163"/>
          <p14:tracePt t="7498" x="1468438" y="3784600"/>
          <p14:tracePt t="7508" x="1495425" y="3721100"/>
          <p14:tracePt t="7515" x="1541463" y="3638550"/>
          <p14:tracePt t="7528" x="1558925" y="3584575"/>
          <p14:tracePt t="7535" x="1612900" y="3502025"/>
          <p14:tracePt t="7539" x="1641475" y="3455988"/>
          <p14:tracePt t="7547" x="1677988" y="3402013"/>
          <p14:tracePt t="7554" x="1714500" y="3355975"/>
          <p14:tracePt t="7562" x="1731963" y="3328988"/>
          <p14:tracePt t="7570" x="1751013" y="3282950"/>
          <p14:tracePt t="7578" x="1787525" y="3236913"/>
          <p14:tracePt t="7586" x="1824038" y="3200400"/>
          <p14:tracePt t="7594" x="1851025" y="3173413"/>
          <p14:tracePt t="7602" x="1887538" y="3127375"/>
          <p14:tracePt t="7610" x="1914525" y="3100388"/>
          <p14:tracePt t="7618" x="1951038" y="3073400"/>
          <p14:tracePt t="7626" x="1978025" y="3054350"/>
          <p14:tracePt t="7634" x="2033588" y="3027363"/>
          <p14:tracePt t="7642" x="2070100" y="3000375"/>
          <p14:tracePt t="7650" x="2114550" y="2990850"/>
          <p14:tracePt t="7658" x="2160588" y="2954338"/>
          <p14:tracePt t="7666" x="2214563" y="2936875"/>
          <p14:tracePt t="7674" x="2279650" y="2900363"/>
          <p14:tracePt t="7682" x="2360613" y="2890838"/>
          <p14:tracePt t="7691" x="2416175" y="2873375"/>
          <p14:tracePt t="7698" x="2525713" y="2863850"/>
          <p14:tracePt t="7708" x="2625725" y="2863850"/>
          <p14:tracePt t="7714" x="2716213" y="2863850"/>
          <p14:tracePt t="7722" x="2808288" y="2863850"/>
          <p14:tracePt t="7730" x="2881313" y="2863850"/>
          <p14:tracePt t="7738" x="2990850" y="2863850"/>
          <p14:tracePt t="7747" x="3081338" y="2863850"/>
          <p14:tracePt t="7754" x="3171825" y="2863850"/>
          <p14:tracePt t="7762" x="3254375" y="2890838"/>
          <p14:tracePt t="7770" x="3336925" y="2936875"/>
          <p14:tracePt t="7778" x="3400425" y="2973388"/>
          <p14:tracePt t="7786" x="3500438" y="3027363"/>
          <p14:tracePt t="7794" x="3546475" y="3063875"/>
          <p14:tracePt t="7802" x="3609975" y="3119438"/>
          <p14:tracePt t="7810" x="3673475" y="3182938"/>
          <p14:tracePt t="7818" x="3746500" y="3236913"/>
          <p14:tracePt t="7827" x="3792538" y="3282950"/>
          <p14:tracePt t="7834" x="3846513" y="3382963"/>
          <p14:tracePt t="7842" x="3875088" y="3502025"/>
          <p14:tracePt t="7850" x="3892550" y="3592513"/>
          <p14:tracePt t="7858" x="3892550" y="3721100"/>
          <p14:tracePt t="7866" x="3919538" y="3803650"/>
          <p14:tracePt t="7874" x="3919538" y="3911600"/>
          <p14:tracePt t="7882" x="3919538" y="4003675"/>
          <p14:tracePt t="7895" x="3919538" y="4076700"/>
          <p14:tracePt t="7898" x="3919538" y="4149725"/>
          <p14:tracePt t="7907" x="3919538" y="4222750"/>
          <p14:tracePt t="7914" x="3919538" y="4313238"/>
          <p14:tracePt t="7922" x="3919538" y="4376738"/>
          <p14:tracePt t="7931" x="3919538" y="4468813"/>
          <p14:tracePt t="7940" x="3919538" y="4522788"/>
          <p14:tracePt t="7948" x="3919538" y="4578350"/>
          <p14:tracePt t="7956" x="3919538" y="4605338"/>
          <p14:tracePt t="7966" x="3919538" y="4651375"/>
          <p14:tracePt t="8196" x="3919538" y="4641850"/>
          <p14:tracePt t="8308" x="3929063" y="4641850"/>
          <p14:tracePt t="8316" x="3938588" y="4641850"/>
          <p14:tracePt t="8325" x="3984625" y="4624388"/>
          <p14:tracePt t="8333" x="4075113" y="4624388"/>
          <p14:tracePt t="8339" x="4138613" y="4595813"/>
          <p14:tracePt t="8346" x="4230688" y="4578350"/>
          <p14:tracePt t="8354" x="4367213" y="4568825"/>
          <p14:tracePt t="8362" x="4476750" y="4551363"/>
          <p14:tracePt t="8370" x="4603750" y="4522788"/>
          <p14:tracePt t="8378" x="4730750" y="4522788"/>
          <p14:tracePt t="8386" x="4822825" y="4514850"/>
          <p14:tracePt t="8394" x="4905375" y="4495800"/>
          <p14:tracePt t="8402" x="4959350" y="4495800"/>
          <p14:tracePt t="8410" x="4986338" y="4486275"/>
          <p14:tracePt t="8418" x="5041900" y="4486275"/>
          <p14:tracePt t="8426" x="5086350" y="4486275"/>
          <p14:tracePt t="8434" x="5122863" y="4486275"/>
          <p14:tracePt t="8442" x="5159375" y="4486275"/>
          <p14:tracePt t="8450" x="5187950" y="4468813"/>
          <p14:tracePt t="8458" x="5195888" y="4468813"/>
          <p14:tracePt t="8466" x="5232400" y="4468813"/>
          <p14:tracePt t="8474" x="5241925" y="4468813"/>
          <p14:tracePt t="8482" x="5260975" y="4459288"/>
          <p14:tracePt t="8491" x="5278438" y="4459288"/>
          <p14:tracePt t="8498" x="5314950" y="4449763"/>
          <p14:tracePt t="8508" x="5324475" y="4449763"/>
          <p14:tracePt t="8514" x="5368925" y="4449763"/>
          <p14:tracePt t="8524" x="5387975" y="4449763"/>
          <p14:tracePt t="8530" x="5414963" y="4449763"/>
          <p14:tracePt t="8538" x="5451475" y="4449763"/>
          <p14:tracePt t="8546" x="5470525" y="4449763"/>
          <p14:tracePt t="8554" x="5497513" y="4449763"/>
          <p14:tracePt t="8562" x="5507038" y="4449763"/>
          <p14:tracePt t="8570" x="5514975" y="4441825"/>
          <p14:tracePt t="8594" x="5543550" y="4441825"/>
          <p14:tracePt t="8602" x="5561013" y="4441825"/>
          <p14:tracePt t="8610" x="5588000" y="4432300"/>
          <p14:tracePt t="8618" x="5607050" y="4413250"/>
          <p14:tracePt t="8626" x="5653088" y="4413250"/>
          <p14:tracePt t="8634" x="5697538" y="4405313"/>
          <p14:tracePt t="8643" x="5734050" y="4386263"/>
          <p14:tracePt t="8651" x="5770563" y="4368800"/>
          <p14:tracePt t="8658" x="5807075" y="4359275"/>
          <p14:tracePt t="8666" x="5834063" y="4349750"/>
          <p14:tracePt t="8675" x="5853113" y="4349750"/>
          <p14:tracePt t="8682" x="5889625" y="4340225"/>
          <p14:tracePt t="8691" x="5907088" y="4340225"/>
          <p14:tracePt t="8699" x="5926138" y="4322763"/>
          <p14:tracePt t="8714" x="5935663" y="4322763"/>
          <p14:tracePt t="9034" x="5870575" y="4322763"/>
          <p14:tracePt t="9042" x="5753100" y="4322763"/>
          <p14:tracePt t="9050" x="5643563" y="4322763"/>
          <p14:tracePt t="9058" x="5551488" y="4322763"/>
          <p14:tracePt t="9066" x="5497513" y="4322763"/>
          <p14:tracePt t="9074" x="5487988" y="4322763"/>
          <p14:tracePt t="9082" x="5478463" y="4322763"/>
          <p14:tracePt t="9090" x="5461000" y="4322763"/>
          <p14:tracePt t="9098" x="5451475" y="4322763"/>
          <p14:tracePt t="9202" x="5414963" y="4313238"/>
          <p14:tracePt t="9213" x="5360988" y="4240213"/>
          <p14:tracePt t="9218" x="5305425" y="4176713"/>
          <p14:tracePt t="9226" x="5251450" y="4113213"/>
          <p14:tracePt t="9234" x="5205413" y="4067175"/>
          <p14:tracePt t="9242" x="5151438" y="3984625"/>
          <p14:tracePt t="9250" x="5095875" y="3911600"/>
          <p14:tracePt t="9259" x="5059363" y="3840163"/>
          <p14:tracePt t="9266" x="5005388" y="3767138"/>
          <p14:tracePt t="9275" x="4949825" y="3684588"/>
          <p14:tracePt t="9282" x="4932363" y="3638550"/>
          <p14:tracePt t="9290" x="4886325" y="3575050"/>
          <p14:tracePt t="9298" x="4868863" y="3519488"/>
          <p14:tracePt t="9307" x="4832350" y="3465513"/>
          <p14:tracePt t="9314" x="4813300" y="3411538"/>
          <p14:tracePt t="9324" x="4813300" y="3365500"/>
          <p14:tracePt t="9330" x="4786313" y="3319463"/>
          <p14:tracePt t="9338" x="4776788" y="3292475"/>
          <p14:tracePt t="9346" x="4776788" y="3255963"/>
          <p14:tracePt t="9354" x="4759325" y="3219450"/>
          <p14:tracePt t="9362" x="4749800" y="3200400"/>
          <p14:tracePt t="9370" x="4749800" y="3192463"/>
          <p14:tracePt t="9378" x="4749800" y="3173413"/>
          <p14:tracePt t="9386" x="4749800" y="3163888"/>
          <p14:tracePt t="9394" x="4749800" y="3136900"/>
          <p14:tracePt t="9402" x="4749800" y="3127375"/>
          <p14:tracePt t="9410" x="4749800" y="3119438"/>
          <p14:tracePt t="9418" x="4749800" y="3100388"/>
          <p14:tracePt t="9426" x="4749800" y="3073400"/>
          <p14:tracePt t="9434" x="4749800" y="3054350"/>
          <p14:tracePt t="9442" x="4759325" y="3027363"/>
          <p14:tracePt t="9450" x="4786313" y="2990850"/>
          <p14:tracePt t="9460" x="4786313" y="2963863"/>
          <p14:tracePt t="9466" x="4795838" y="2909888"/>
          <p14:tracePt t="9475" x="4832350" y="2844800"/>
          <p14:tracePt t="9483" x="4859338" y="2800350"/>
          <p14:tracePt t="9493" x="4868863" y="2771775"/>
          <p14:tracePt t="9499" x="4941888" y="2744788"/>
          <p14:tracePt t="9509" x="4959350" y="2717800"/>
          <p14:tracePt t="9514" x="4978400" y="2681288"/>
          <p14:tracePt t="9522" x="5014913" y="2654300"/>
          <p14:tracePt t="9530" x="5041900" y="2625725"/>
          <p14:tracePt t="9538" x="5078413" y="2598738"/>
          <p14:tracePt t="9546" x="5114925" y="2581275"/>
          <p14:tracePt t="9554" x="5151438" y="2571750"/>
          <p14:tracePt t="9562" x="5178425" y="2562225"/>
          <p14:tracePt t="9570" x="5205413" y="2554288"/>
          <p14:tracePt t="9578" x="5251450" y="2535238"/>
          <p14:tracePt t="9586" x="5287963" y="2535238"/>
          <p14:tracePt t="9594" x="5341938" y="2535238"/>
          <p14:tracePt t="9602" x="5441950" y="2535238"/>
          <p14:tracePt t="9610" x="5514975" y="2535238"/>
          <p14:tracePt t="9618" x="5588000" y="2535238"/>
          <p14:tracePt t="9626" x="5716588" y="2535238"/>
          <p14:tracePt t="9634" x="5826125" y="2535238"/>
          <p14:tracePt t="9642" x="5899150" y="2535238"/>
          <p14:tracePt t="9650" x="6026150" y="2562225"/>
          <p14:tracePt t="9658" x="6126163" y="2571750"/>
          <p14:tracePt t="9666" x="6254750" y="2589213"/>
          <p14:tracePt t="9674" x="6318250" y="2608263"/>
          <p14:tracePt t="9682" x="6372225" y="2625725"/>
          <p14:tracePt t="9691" x="6454775" y="2654300"/>
          <p14:tracePt t="9698" x="6481763" y="2671763"/>
          <p14:tracePt t="9708" x="6508750" y="2671763"/>
          <p14:tracePt t="9714" x="6518275" y="2681288"/>
          <p14:tracePt t="9724" x="6554788" y="2698750"/>
          <p14:tracePt t="9730" x="6591300" y="2717800"/>
          <p14:tracePt t="9738" x="6610350" y="2727325"/>
          <p14:tracePt t="9746" x="6627813" y="2735263"/>
          <p14:tracePt t="9754" x="6654800" y="2754313"/>
          <p14:tracePt t="9762" x="6673850" y="2790825"/>
          <p14:tracePt t="9770" x="6710363" y="2808288"/>
          <p14:tracePt t="9778" x="6754813" y="2854325"/>
          <p14:tracePt t="9786" x="6764338" y="2873375"/>
          <p14:tracePt t="9794" x="6810375" y="2936875"/>
          <p14:tracePt t="9802" x="6819900" y="2936875"/>
          <p14:tracePt t="9810" x="6827838" y="2973388"/>
          <p14:tracePt t="9818" x="6846888" y="3017838"/>
          <p14:tracePt t="9826" x="6864350" y="3054350"/>
          <p14:tracePt t="9834" x="6873875" y="3082925"/>
          <p14:tracePt t="9842" x="6883400" y="3127375"/>
          <p14:tracePt t="9850" x="6900863" y="3173413"/>
          <p14:tracePt t="9858" x="6910388" y="3200400"/>
          <p14:tracePt t="9866" x="6910388" y="3228975"/>
          <p14:tracePt t="9874" x="6929438" y="3273425"/>
          <p14:tracePt t="9882" x="6937375" y="3309938"/>
          <p14:tracePt t="9891" x="6937375" y="3328988"/>
          <p14:tracePt t="9912" x="6964363" y="3402013"/>
          <p14:tracePt t="9914" x="6964363" y="3429000"/>
          <p14:tracePt t="9926" x="6964363" y="3465513"/>
          <p14:tracePt t="9930" x="6973888" y="3519488"/>
          <p14:tracePt t="9938" x="6973888" y="3548063"/>
          <p14:tracePt t="9946" x="6973888" y="3565525"/>
          <p14:tracePt t="9954" x="6973888" y="3592513"/>
          <p14:tracePt t="9962" x="6973888" y="3611563"/>
          <p14:tracePt t="9970" x="6973888" y="3638550"/>
          <p14:tracePt t="9978" x="6973888" y="3665538"/>
          <p14:tracePt t="9986" x="6973888" y="3702050"/>
          <p14:tracePt t="9994" x="6973888" y="3730625"/>
          <p14:tracePt t="10002" x="6973888" y="3767138"/>
          <p14:tracePt t="10010" x="6973888" y="3803650"/>
          <p14:tracePt t="10018" x="6973888" y="3840163"/>
          <p14:tracePt t="10026" x="6973888" y="3894138"/>
          <p14:tracePt t="10034" x="6973888" y="3903663"/>
          <p14:tracePt t="10042" x="6973888" y="3940175"/>
          <p14:tracePt t="10050" x="6973888" y="3957638"/>
          <p14:tracePt t="10058" x="6973888" y="3994150"/>
          <p14:tracePt t="10066" x="6964363" y="4030663"/>
          <p14:tracePt t="10082" x="6956425" y="4040188"/>
          <p14:tracePt t="10091" x="6946900" y="4067175"/>
          <p14:tracePt t="10098" x="6937375" y="4076700"/>
          <p14:tracePt t="10107" x="6937375" y="4086225"/>
          <p14:tracePt t="10114" x="6919913" y="4103688"/>
          <p14:tracePt t="10162" x="6900863" y="4122738"/>
          <p14:tracePt t="10170" x="6892925" y="4130675"/>
          <p14:tracePt t="10179" x="6883400" y="4149725"/>
          <p14:tracePt t="10186" x="6846888" y="4176713"/>
          <p14:tracePt t="10194" x="6827838" y="4186238"/>
          <p14:tracePt t="10202" x="6810375" y="4195763"/>
          <p14:tracePt t="10210" x="6764338" y="4240213"/>
          <p14:tracePt t="10218" x="6737350" y="4249738"/>
          <p14:tracePt t="10226" x="6700838" y="4276725"/>
          <p14:tracePt t="10234" x="6654800" y="4295775"/>
          <p14:tracePt t="10242" x="6654800" y="4303713"/>
          <p14:tracePt t="10250" x="6610350" y="4322763"/>
          <p14:tracePt t="10258" x="6581775" y="4349750"/>
          <p14:tracePt t="10266" x="6573838" y="4349750"/>
          <p14:tracePt t="10274" x="6545263" y="4368800"/>
          <p14:tracePt t="10282" x="6527800" y="4376738"/>
          <p14:tracePt t="10290" x="6518275" y="4386263"/>
          <p14:tracePt t="10298" x="6508750" y="4395788"/>
          <p14:tracePt t="10307" x="6500813" y="4395788"/>
          <p14:tracePt t="10314" x="6491288" y="4395788"/>
          <p14:tracePt t="10323" x="6481763" y="4405313"/>
          <p14:tracePt t="10330" x="6472238" y="4413250"/>
          <p14:tracePt t="10338" x="6454775" y="4413250"/>
          <p14:tracePt t="10346" x="6435725" y="4422775"/>
          <p14:tracePt t="10354" x="6408738" y="4432300"/>
          <p14:tracePt t="10362" x="6372225" y="4459288"/>
          <p14:tracePt t="10369" x="6345238" y="4459288"/>
          <p14:tracePt t="10378" x="6299200" y="4486275"/>
          <p14:tracePt t="10386" x="6272213" y="4495800"/>
          <p14:tracePt t="10394" x="6218238" y="4532313"/>
          <p14:tracePt t="10402" x="6218238" y="4559300"/>
          <p14:tracePt t="10410" x="6208713" y="4568825"/>
          <p14:tracePt t="10418" x="6189663" y="4578350"/>
          <p14:tracePt t="10426" x="6181725" y="4578350"/>
          <p14:tracePt t="10434" x="6172200" y="4578350"/>
          <p14:tracePt t="10442" x="6162675" y="4587875"/>
          <p14:tracePt t="10466" x="6153150" y="4587875"/>
          <p14:tracePt t="10916" x="6145213" y="4587875"/>
          <p14:tracePt t="10938" x="6108700" y="4587875"/>
          <p14:tracePt t="10946" x="6053138" y="4587875"/>
          <p14:tracePt t="10954" x="5972175" y="4541838"/>
          <p14:tracePt t="10962" x="5870575" y="4514850"/>
          <p14:tracePt t="10970" x="5743575" y="4468813"/>
          <p14:tracePt t="10978" x="5653088" y="4449763"/>
          <p14:tracePt t="10986" x="5616575" y="4432300"/>
          <p14:tracePt t="10994" x="5561013" y="4413250"/>
          <p14:tracePt t="11002" x="5497513" y="4395788"/>
          <p14:tracePt t="11010" x="5470525" y="4376738"/>
          <p14:tracePt t="11018" x="5451475" y="4368800"/>
          <p14:tracePt t="11091" x="5441950" y="4359275"/>
          <p14:tracePt t="11099" x="5441950" y="4340225"/>
          <p14:tracePt t="11109" x="5424488" y="4303713"/>
          <p14:tracePt t="11118" x="5397500" y="4259263"/>
          <p14:tracePt t="11122" x="5368925" y="4195763"/>
          <p14:tracePt t="11131" x="5341938" y="4159250"/>
          <p14:tracePt t="11138" x="5334000" y="4140200"/>
          <p14:tracePt t="11146" x="5297488" y="4094163"/>
          <p14:tracePt t="11154" x="5278438" y="4049713"/>
          <p14:tracePt t="11163" x="5268913" y="4030663"/>
          <p14:tracePt t="11172" x="5251450" y="4003675"/>
          <p14:tracePt t="11183" x="5214938" y="3976688"/>
          <p14:tracePt t="11188" x="5168900" y="3921125"/>
          <p14:tracePt t="11203" x="5151438" y="3903663"/>
          <p14:tracePt t="11212" x="5151438" y="3894138"/>
          <p14:tracePt t="11217" x="5132388" y="3867150"/>
          <p14:tracePt t="11226" x="5122863" y="3848100"/>
          <p14:tracePt t="11234" x="5122863" y="3840163"/>
          <p14:tracePt t="11242" x="5105400" y="3811588"/>
          <p14:tracePt t="11251" x="5105400" y="3794125"/>
          <p14:tracePt t="11261" x="5086350" y="3757613"/>
          <p14:tracePt t="11267" x="5078413" y="3738563"/>
          <p14:tracePt t="11278" x="5078413" y="3684588"/>
          <p14:tracePt t="11284" x="5068888" y="3648075"/>
          <p14:tracePt t="11294" x="5049838" y="3592513"/>
          <p14:tracePt t="11298" x="5049838" y="3575050"/>
          <p14:tracePt t="11308" x="5022850" y="3529013"/>
          <p14:tracePt t="11314" x="5022850" y="3492500"/>
          <p14:tracePt t="11323" x="5022850" y="3475038"/>
          <p14:tracePt t="11330" x="5014913" y="3429000"/>
          <p14:tracePt t="11338" x="5014913" y="3392488"/>
          <p14:tracePt t="11346" x="5014913" y="3346450"/>
          <p14:tracePt t="11354" x="5014913" y="3319463"/>
          <p14:tracePt t="11362" x="5014913" y="3282950"/>
          <p14:tracePt t="11370" x="5014913" y="3236913"/>
          <p14:tracePt t="11378" x="5014913" y="3200400"/>
          <p14:tracePt t="11386" x="5014913" y="3182938"/>
          <p14:tracePt t="11394" x="5014913" y="3136900"/>
          <p14:tracePt t="11402" x="5014913" y="3100388"/>
          <p14:tracePt t="11410" x="5014913" y="3082925"/>
          <p14:tracePt t="11418" x="5014913" y="3036888"/>
          <p14:tracePt t="11426" x="5014913" y="3009900"/>
          <p14:tracePt t="11434" x="5014913" y="2990850"/>
          <p14:tracePt t="11442" x="5014913" y="2982913"/>
          <p14:tracePt t="11458" x="5032375" y="2973388"/>
          <p14:tracePt t="11466" x="5049838" y="2946400"/>
          <p14:tracePt t="11474" x="5049838" y="2927350"/>
          <p14:tracePt t="11483" x="5095875" y="2927350"/>
          <p14:tracePt t="11496" x="5141913" y="2890838"/>
          <p14:tracePt t="11500" x="5187950" y="2863850"/>
          <p14:tracePt t="11515" x="5334000" y="2790825"/>
          <p14:tracePt t="11524" x="5351463" y="2790825"/>
          <p14:tracePt t="11530" x="5397500" y="2763838"/>
          <p14:tracePt t="11538" x="5451475" y="2744788"/>
          <p14:tracePt t="11546" x="5514975" y="2708275"/>
          <p14:tracePt t="11554" x="5524500" y="2708275"/>
          <p14:tracePt t="11562" x="5534025" y="2708275"/>
          <p14:tracePt t="11578" x="5561013" y="2698750"/>
          <p14:tracePt t="11586" x="5580063" y="2698750"/>
          <p14:tracePt t="11594" x="5607050" y="2690813"/>
          <p14:tracePt t="11602" x="5634038" y="2690813"/>
          <p14:tracePt t="11610" x="5661025" y="2690813"/>
          <p14:tracePt t="11618" x="5707063" y="2690813"/>
          <p14:tracePt t="11626" x="5743575" y="2690813"/>
          <p14:tracePt t="11634" x="5807075" y="2708275"/>
          <p14:tracePt t="11642" x="5862638" y="2717800"/>
          <p14:tracePt t="11650" x="5916613" y="2717800"/>
          <p14:tracePt t="11658" x="5999163" y="2744788"/>
          <p14:tracePt t="11666" x="6062663" y="2771775"/>
          <p14:tracePt t="11674" x="6172200" y="2800350"/>
          <p14:tracePt t="11682" x="6272213" y="2836863"/>
          <p14:tracePt t="11690" x="6362700" y="2854325"/>
          <p14:tracePt t="11698" x="6481763" y="2909888"/>
          <p14:tracePt t="11707" x="6545263" y="2936875"/>
          <p14:tracePt t="11714" x="6610350" y="2973388"/>
          <p14:tracePt t="11726" x="6681788" y="3000375"/>
          <p14:tracePt t="11730" x="6691313" y="3017838"/>
          <p14:tracePt t="11740" x="6727825" y="3036888"/>
          <p14:tracePt t="11746" x="6754813" y="3054350"/>
          <p14:tracePt t="11754" x="6764338" y="3063875"/>
          <p14:tracePt t="11762" x="6783388" y="3082925"/>
          <p14:tracePt t="11778" x="6791325" y="3090863"/>
          <p14:tracePt t="11794" x="6810375" y="3109913"/>
          <p14:tracePt t="11803" x="6819900" y="3127375"/>
          <p14:tracePt t="11810" x="6837363" y="3155950"/>
          <p14:tracePt t="11819" x="6846888" y="3192463"/>
          <p14:tracePt t="11826" x="6883400" y="3236913"/>
          <p14:tracePt t="11834" x="6910388" y="3265488"/>
          <p14:tracePt t="11842" x="6929438" y="3282950"/>
          <p14:tracePt t="11850" x="6964363" y="3355975"/>
          <p14:tracePt t="11859" x="6983413" y="3402013"/>
          <p14:tracePt t="11866" x="7019925" y="3465513"/>
          <p14:tracePt t="11874" x="7056438" y="3529013"/>
          <p14:tracePt t="11882" x="7092950" y="3611563"/>
          <p14:tracePt t="11890" x="7110413" y="3648075"/>
          <p14:tracePt t="11898" x="7129463" y="3694113"/>
          <p14:tracePt t="11907" x="7156450" y="3738563"/>
          <p14:tracePt t="11914" x="7165975" y="3775075"/>
          <p14:tracePt t="11923" x="7175500" y="3803650"/>
          <p14:tracePt t="11930" x="7183438" y="3821113"/>
          <p14:tracePt t="11938" x="7183438" y="3840163"/>
          <p14:tracePt t="11946" x="7202488" y="3867150"/>
          <p14:tracePt t="11962" x="7202488" y="3884613"/>
          <p14:tracePt t="11970" x="7202488" y="3894138"/>
          <p14:tracePt t="11978" x="7202488" y="3903663"/>
          <p14:tracePt t="11986" x="7202488" y="3911600"/>
          <p14:tracePt t="12008" x="7212013" y="3940175"/>
          <p14:tracePt t="12042" x="7212013" y="3948113"/>
          <p14:tracePt t="12066" x="7212013" y="3967163"/>
          <p14:tracePt t="12098" x="7212013" y="3976688"/>
          <p14:tracePt t="12106" x="7212013" y="3984625"/>
          <p14:tracePt t="12114" x="7212013" y="3994150"/>
          <p14:tracePt t="12122" x="7212013" y="4021138"/>
          <p14:tracePt t="12138" x="7212013" y="4030663"/>
          <p14:tracePt t="12154" x="7202488" y="4040188"/>
          <p14:tracePt t="12436" x="7192963" y="4076700"/>
          <p14:tracePt t="12442" x="7156450" y="4122738"/>
          <p14:tracePt t="12450" x="7129463" y="4159250"/>
          <p14:tracePt t="12459" x="7092950" y="4186238"/>
          <p14:tracePt t="12466" x="7046913" y="4240213"/>
          <p14:tracePt t="12474" x="7037388" y="4249738"/>
          <p14:tracePt t="12482" x="7010400" y="4276725"/>
          <p14:tracePt t="12490" x="6983413" y="4295775"/>
          <p14:tracePt t="12500" x="6964363" y="4303713"/>
          <p14:tracePt t="12512" x="6937375" y="4322763"/>
          <p14:tracePt t="12528" x="6919913" y="4332288"/>
          <p14:tracePt t="12650" x="6910388" y="4340225"/>
          <p14:tracePt t="12658" x="6892925" y="4359275"/>
          <p14:tracePt t="12666" x="6873875" y="4368800"/>
          <p14:tracePt t="12674" x="6864350" y="4376738"/>
          <p14:tracePt t="12748" x="6856413" y="4386263"/>
          <p14:tracePt t="12758" x="6827838" y="4395788"/>
          <p14:tracePt t="12764" x="6810375" y="4413250"/>
          <p14:tracePt t="12771" x="6783388" y="4422775"/>
          <p14:tracePt t="12778" x="6764338" y="4422775"/>
          <p14:tracePt t="12786" x="6718300" y="4432300"/>
          <p14:tracePt t="12794" x="6710363" y="4441825"/>
          <p14:tracePt t="12810" x="6700838" y="4441825"/>
          <p14:tracePt t="14018" x="6691313" y="4432300"/>
          <p14:tracePt t="14026" x="6691313" y="4413250"/>
          <p14:tracePt t="14034" x="6691313" y="4395788"/>
          <p14:tracePt t="14042" x="6718300" y="4349750"/>
          <p14:tracePt t="14050" x="6718300" y="4332288"/>
          <p14:tracePt t="14058" x="6727825" y="4313238"/>
          <p14:tracePt t="14066" x="6727825" y="4276725"/>
          <p14:tracePt t="14074" x="6737350" y="4259263"/>
          <p14:tracePt t="14082" x="6737350" y="4232275"/>
          <p14:tracePt t="14090" x="6737350" y="4186238"/>
          <p14:tracePt t="14098" x="6737350" y="4167188"/>
          <p14:tracePt t="14107" x="6737350" y="4113213"/>
          <p14:tracePt t="14115" x="6737350" y="4076700"/>
          <p14:tracePt t="14123" x="6727825" y="4030663"/>
          <p14:tracePt t="14131" x="6700838" y="3984625"/>
          <p14:tracePt t="14143" x="6700838" y="3967163"/>
          <p14:tracePt t="14147" x="6700838" y="3957638"/>
          <p14:tracePt t="14164" x="6673850" y="3940175"/>
          <p14:tracePt t="14171" x="6600825" y="3903663"/>
          <p14:tracePt t="14181" x="6527800" y="3821113"/>
          <p14:tracePt t="14186" x="6445250" y="3748088"/>
          <p14:tracePt t="14194" x="6345238" y="3675063"/>
          <p14:tracePt t="14202" x="6245225" y="3611563"/>
          <p14:tracePt t="14210" x="6126163" y="3548063"/>
          <p14:tracePt t="14218" x="6053138" y="3519488"/>
          <p14:tracePt t="14227" x="5935663" y="3465513"/>
          <p14:tracePt t="14234" x="5834063" y="3419475"/>
          <p14:tracePt t="14242" x="5780088" y="3402013"/>
          <p14:tracePt t="14250" x="5716588" y="3382963"/>
          <p14:tracePt t="14259" x="5634038" y="3346450"/>
          <p14:tracePt t="14266" x="5524500" y="3319463"/>
          <p14:tracePt t="14274" x="5405438" y="3292475"/>
          <p14:tracePt t="14282" x="5314950" y="3273425"/>
          <p14:tracePt t="14290" x="5224463" y="3273425"/>
          <p14:tracePt t="14298" x="5159375" y="3265488"/>
          <p14:tracePt t="14307" x="5032375" y="3246438"/>
          <p14:tracePt t="14314" x="4959350" y="3246438"/>
          <p14:tracePt t="14324" x="4876800" y="3219450"/>
          <p14:tracePt t="14330" x="4822825" y="3209925"/>
          <p14:tracePt t="14338" x="4776788" y="3200400"/>
          <p14:tracePt t="14347" x="4722813" y="3192463"/>
          <p14:tracePt t="14356" x="4659313" y="3146425"/>
          <p14:tracePt t="14363" x="4613275" y="3127375"/>
          <p14:tracePt t="14372" x="4567238" y="3109913"/>
          <p14:tracePt t="14380" x="4484688" y="3063875"/>
          <p14:tracePt t="14385" x="4457700" y="3036888"/>
          <p14:tracePt t="14394" x="4376738" y="3009900"/>
          <p14:tracePt t="14402" x="4330700" y="2973388"/>
          <p14:tracePt t="14410" x="4284663" y="2946400"/>
          <p14:tracePt t="14418" x="4202113" y="2909888"/>
          <p14:tracePt t="14426" x="4157663" y="2900363"/>
          <p14:tracePt t="14434" x="4121150" y="2890838"/>
          <p14:tracePt t="14442" x="4084638" y="2863850"/>
          <p14:tracePt t="14450" x="4048125" y="2854325"/>
          <p14:tracePt t="14458" x="4011613" y="2854325"/>
          <p14:tracePt t="14466" x="3975100" y="2844800"/>
          <p14:tracePt t="14474" x="3911600" y="2817813"/>
          <p14:tracePt t="14483" x="3883025" y="2808288"/>
          <p14:tracePt t="14494" x="3838575" y="2800350"/>
          <p14:tracePt t="14499" x="3783013" y="2790825"/>
          <p14:tracePt t="14510" x="3702050" y="2763838"/>
          <p14:tracePt t="14515" x="3619500" y="2735263"/>
          <p14:tracePt t="14527" x="3563938" y="2727325"/>
          <p14:tracePt t="14531" x="3500438" y="2708275"/>
          <p14:tracePt t="14543" x="3455988" y="2690813"/>
          <p14:tracePt t="14546" x="3436938" y="2671763"/>
          <p14:tracePt t="14554" x="3427413" y="2662238"/>
          <p14:tracePt t="14562" x="3409950" y="2662238"/>
          <p14:tracePt t="14570" x="3373438" y="2635250"/>
          <p14:tracePt t="14578" x="3354388" y="2625725"/>
          <p14:tracePt t="14586" x="3336925" y="2598738"/>
          <p14:tracePt t="14594" x="3317875" y="2581275"/>
          <p14:tracePt t="14602" x="3309938" y="2571750"/>
          <p14:tracePt t="14610" x="3300413" y="2571750"/>
          <p14:tracePt t="19595" x="3300413" y="2562225"/>
          <p14:tracePt t="21270" x="3309938" y="2554288"/>
          <p14:tracePt t="21552" x="3317875" y="2554288"/>
          <p14:tracePt t="22458" x="3373438" y="2554288"/>
          <p14:tracePt t="22467" x="3600450" y="2654300"/>
          <p14:tracePt t="22475" x="3838575" y="2744788"/>
          <p14:tracePt t="22484" x="4065588" y="2817813"/>
          <p14:tracePt t="22490" x="4394200" y="2900363"/>
          <p14:tracePt t="22498" x="4978400" y="3209925"/>
          <p14:tracePt t="22506" x="5122863" y="3273425"/>
          <p14:tracePt t="22514" x="5297488" y="3338513"/>
          <p14:tracePt t="22523" x="5351463" y="3346450"/>
          <p14:tracePt t="22530" x="5451475" y="3365500"/>
          <p14:tracePt t="22539" x="5524500" y="3402013"/>
          <p14:tracePt t="22546" x="5543550" y="3419475"/>
          <p14:tracePt t="22554" x="5561013" y="3419475"/>
          <p14:tracePt t="22562" x="5570538" y="3419475"/>
          <p14:tracePt t="22635" x="5580063" y="3429000"/>
          <p14:tracePt t="22642" x="5607050" y="3429000"/>
          <p14:tracePt t="22650" x="5634038" y="3455988"/>
          <p14:tracePt t="22658" x="5680075" y="3475038"/>
          <p14:tracePt t="22666" x="5743575" y="3482975"/>
          <p14:tracePt t="22674" x="5816600" y="3511550"/>
          <p14:tracePt t="22682" x="5899150" y="3538538"/>
          <p14:tracePt t="22690" x="5926138" y="3538538"/>
          <p14:tracePt t="22699" x="5980113" y="3548063"/>
          <p14:tracePt t="22709" x="6016625" y="3565525"/>
          <p14:tracePt t="22726" x="6026150" y="3565525"/>
          <p14:tracePt t="22988" x="6062663" y="3565525"/>
          <p14:tracePt t="22996" x="6099175" y="3548063"/>
          <p14:tracePt t="23003" x="6126163" y="3511550"/>
          <p14:tracePt t="23010" x="6135688" y="3511550"/>
          <p14:tracePt t="23017" x="6162675" y="3502025"/>
          <p14:tracePt t="23026" x="6172200" y="3492500"/>
          <p14:tracePt t="23034" x="6189663" y="3465513"/>
          <p14:tracePt t="23051" x="6208713" y="3455988"/>
          <p14:tracePt t="23884" x="6199188" y="3455988"/>
          <p14:tracePt t="23890" x="6135688" y="3492500"/>
          <p14:tracePt t="23898" x="6089650" y="3511550"/>
          <p14:tracePt t="23906" x="6026150" y="3548063"/>
          <p14:tracePt t="23914" x="5989638" y="3565525"/>
          <p14:tracePt t="23923" x="5926138" y="3602038"/>
          <p14:tracePt t="23930" x="5843588" y="3629025"/>
          <p14:tracePt t="23939" x="5743575" y="3684588"/>
          <p14:tracePt t="23946" x="5707063" y="3694113"/>
          <p14:tracePt t="23955" x="5588000" y="3738563"/>
          <p14:tracePt t="23962" x="5497513" y="3748088"/>
          <p14:tracePt t="23970" x="5360988" y="3775075"/>
          <p14:tracePt t="23978" x="5214938" y="3811588"/>
          <p14:tracePt t="23986" x="5105400" y="3821113"/>
          <p14:tracePt t="23994" x="4941888" y="3840163"/>
          <p14:tracePt t="24002" x="4795838" y="3840163"/>
          <p14:tracePt t="24010" x="4613275" y="3884613"/>
          <p14:tracePt t="24018" x="4413250" y="3884613"/>
          <p14:tracePt t="24026" x="4248150" y="3884613"/>
          <p14:tracePt t="24034" x="4029075" y="3884613"/>
          <p14:tracePt t="24042" x="3883025" y="3884613"/>
          <p14:tracePt t="24050" x="3738563" y="3884613"/>
          <p14:tracePt t="24058" x="3636963" y="3894138"/>
          <p14:tracePt t="24066" x="3509963" y="3894138"/>
          <p14:tracePt t="24074" x="3436938" y="3911600"/>
          <p14:tracePt t="24082" x="3382963" y="3921125"/>
          <p14:tracePt t="24090" x="3336925" y="3921125"/>
          <p14:tracePt t="24098" x="3281363" y="3948113"/>
          <p14:tracePt t="24122" x="3273425" y="3948113"/>
          <p14:tracePt t="24138" x="3244850" y="3948113"/>
          <p14:tracePt t="24146" x="3227388" y="3948113"/>
          <p14:tracePt t="24155" x="3200400" y="3957638"/>
          <p14:tracePt t="24162" x="3144838" y="3957638"/>
          <p14:tracePt t="24170" x="3081338" y="3967163"/>
          <p14:tracePt t="24178" x="3008313" y="3976688"/>
          <p14:tracePt t="24186" x="2898775" y="3976688"/>
          <p14:tracePt t="24195" x="2798763" y="4003675"/>
          <p14:tracePt t="24204" x="2689225" y="4021138"/>
          <p14:tracePt t="24213" x="2598738" y="4030663"/>
          <p14:tracePt t="24220" x="2525713" y="4030663"/>
          <p14:tracePt t="24227" x="2425700" y="4030663"/>
          <p14:tracePt t="24234" x="2370138" y="4030663"/>
          <p14:tracePt t="24243" x="2343150" y="4030663"/>
          <p14:tracePt t="24252" x="2324100" y="4030663"/>
          <p14:tracePt t="24299" x="2306638" y="4040188"/>
          <p14:tracePt t="24307" x="2251075" y="4067175"/>
          <p14:tracePt t="24315" x="2206625" y="4076700"/>
          <p14:tracePt t="24325" x="2133600" y="4103688"/>
          <p14:tracePt t="24331" x="2087563" y="4122738"/>
          <p14:tracePt t="24342" x="2070100" y="4122738"/>
          <p14:tracePt t="24347" x="2024063" y="4149725"/>
          <p14:tracePt t="24358" x="1941513" y="4159250"/>
          <p14:tracePt t="24363" x="1905000" y="4167188"/>
          <p14:tracePt t="24370" x="1878013" y="4186238"/>
          <p14:tracePt t="24378" x="1841500" y="4195763"/>
          <p14:tracePt t="24386" x="1804988" y="4203700"/>
          <p14:tracePt t="24394" x="1795463" y="4203700"/>
          <p14:tracePt t="24402" x="1778000" y="4203700"/>
          <p14:tracePt t="24410" x="1768475" y="4213225"/>
          <p14:tracePt t="24498" x="1758950" y="4213225"/>
          <p14:tracePt t="24514" x="1758950" y="4203700"/>
          <p14:tracePt t="24522" x="1758950" y="4195763"/>
          <p14:tracePt t="24567" x="1758950" y="4186238"/>
          <p14:tracePt t="24594" x="1751013" y="4176713"/>
          <p14:tracePt t="24618" x="1751013" y="4167188"/>
          <p14:tracePt t="24634" x="1751013" y="4159250"/>
          <p14:tracePt t="24642" x="1751013" y="4149725"/>
          <p14:tracePt t="24650" x="1741488" y="4122738"/>
          <p14:tracePt t="24658" x="1722438" y="4103688"/>
          <p14:tracePt t="24820" x="1722438" y="4113213"/>
          <p14:tracePt t="24830" x="1722438" y="4159250"/>
          <p14:tracePt t="24837" x="1722438" y="4195763"/>
          <p14:tracePt t="24843" x="1722438" y="4213225"/>
          <p14:tracePt t="24850" x="1722438" y="4259263"/>
          <p14:tracePt t="24858" x="1722438" y="4268788"/>
          <p14:tracePt t="24866" x="1722438" y="4295775"/>
          <p14:tracePt t="24892" x="1722438" y="4340225"/>
          <p14:tracePt t="24898" x="1722438" y="4368800"/>
          <p14:tracePt t="24907" x="1714500" y="4405313"/>
          <p14:tracePt t="24914" x="1704975" y="4432300"/>
          <p14:tracePt t="24922" x="1704975" y="4449763"/>
          <p14:tracePt t="24930" x="1695450" y="4505325"/>
          <p14:tracePt t="24939" x="1695450" y="4522788"/>
          <p14:tracePt t="24946" x="1695450" y="4541838"/>
          <p14:tracePt t="24956" x="1668463" y="4614863"/>
          <p14:tracePt t="24962" x="1658938" y="4641850"/>
          <p14:tracePt t="24970" x="1649413" y="4697413"/>
          <p14:tracePt t="24978" x="1641475" y="4760913"/>
          <p14:tracePt t="24986" x="1612900" y="4824413"/>
          <p14:tracePt t="24995" x="1604963" y="4841875"/>
          <p14:tracePt t="25002" x="1604963" y="4870450"/>
          <p14:tracePt t="25228" x="1604963" y="4878388"/>
          <p14:tracePt t="25236" x="1604963" y="4914900"/>
          <p14:tracePt t="25242" x="1604963" y="4933950"/>
          <p14:tracePt t="25250" x="1604963" y="4960938"/>
          <p14:tracePt t="25258" x="1612900" y="4997450"/>
          <p14:tracePt t="25266" x="1612900" y="5016500"/>
          <p14:tracePt t="25274" x="1612900" y="5053013"/>
          <p14:tracePt t="25282" x="1622425" y="5053013"/>
          <p14:tracePt t="25322" x="1622425" y="5060950"/>
          <p14:tracePt t="25330" x="1622425" y="5089525"/>
          <p14:tracePt t="25347" x="1622425" y="5097463"/>
          <p14:tracePt t="25357" x="1622425" y="5116513"/>
          <p14:tracePt t="25362" x="1622425" y="5143500"/>
          <p14:tracePt t="25371" x="1622425" y="5153025"/>
          <p14:tracePt t="25379" x="1622425" y="5180013"/>
          <p14:tracePt t="25387" x="1622425" y="5207000"/>
          <p14:tracePt t="25395" x="1622425" y="5233988"/>
          <p14:tracePt t="25403" x="1622425" y="5253038"/>
          <p14:tracePt t="25419" x="1612900" y="5270500"/>
          <p14:tracePt t="25500" x="1612900" y="5280025"/>
          <p14:tracePt t="25507" x="1612900" y="5289550"/>
          <p14:tracePt t="25522" x="1612900" y="5299075"/>
          <p14:tracePt t="25635" x="1622425" y="5280025"/>
          <p14:tracePt t="25643" x="1649413" y="5262563"/>
          <p14:tracePt t="25651" x="1658938" y="5262563"/>
          <p14:tracePt t="25660" x="1685925" y="5243513"/>
          <p14:tracePt t="25666" x="1695450" y="5233988"/>
          <p14:tracePt t="25836" x="1704975" y="5233988"/>
          <p14:tracePt t="25842" x="1731963" y="5226050"/>
          <p14:tracePt t="25850" x="1758950" y="5216525"/>
          <p14:tracePt t="25858" x="1831975" y="5189538"/>
          <p14:tracePt t="25866" x="1905000" y="5189538"/>
          <p14:tracePt t="25874" x="1960563" y="5189538"/>
          <p14:tracePt t="25882" x="2070100" y="5189538"/>
          <p14:tracePt t="25890" x="2197100" y="5170488"/>
          <p14:tracePt t="25897" x="2370138" y="5143500"/>
          <p14:tracePt t="25906" x="2552700" y="5116513"/>
          <p14:tracePt t="25917" x="2716213" y="5089525"/>
          <p14:tracePt t="25924" x="2825750" y="5043488"/>
          <p14:tracePt t="25930" x="2998788" y="5006975"/>
          <p14:tracePt t="25939" x="3163888" y="4960938"/>
          <p14:tracePt t="25946" x="3309938" y="4924425"/>
          <p14:tracePt t="25959" x="3482975" y="4860925"/>
          <p14:tracePt t="25963" x="3665538" y="4814888"/>
          <p14:tracePt t="25974" x="3829050" y="4768850"/>
          <p14:tracePt t="25978" x="4029075" y="4687888"/>
          <p14:tracePt t="25986" x="4175125" y="4624388"/>
          <p14:tracePt t="25994" x="4394200" y="4541838"/>
          <p14:tracePt t="26002" x="4649788" y="4486275"/>
          <p14:tracePt t="26011" x="4849813" y="4405313"/>
          <p14:tracePt t="26018" x="5032375" y="4303713"/>
          <p14:tracePt t="26026" x="5232400" y="4222750"/>
          <p14:tracePt t="26034" x="5470525" y="4130675"/>
          <p14:tracePt t="26042" x="5634038" y="4057650"/>
          <p14:tracePt t="26050" x="5789613" y="3976688"/>
          <p14:tracePt t="26058" x="5953125" y="3930650"/>
          <p14:tracePt t="26066" x="6145213" y="3867150"/>
          <p14:tracePt t="26074" x="6262688" y="3811588"/>
          <p14:tracePt t="26082" x="6372225" y="3757613"/>
          <p14:tracePt t="26091" x="6381750" y="3757613"/>
          <p14:tracePt t="26099" x="6391275" y="3738563"/>
          <p14:tracePt t="26110" x="6435725" y="3711575"/>
          <p14:tracePt t="26117" x="6464300" y="3694113"/>
          <p14:tracePt t="26126" x="6472238" y="3665538"/>
          <p14:tracePt t="26132" x="6481763" y="3657600"/>
          <p14:tracePt t="26155" x="6481763" y="3648075"/>
          <p14:tracePt t="26171" x="6491288" y="3638550"/>
          <p14:tracePt t="26180" x="6491288" y="3629025"/>
          <p14:tracePt t="26186" x="6500813" y="3621088"/>
          <p14:tracePt t="26194" x="6508750" y="3584575"/>
          <p14:tracePt t="26202" x="6508750" y="3565525"/>
          <p14:tracePt t="26210" x="6508750" y="3529013"/>
          <p14:tracePt t="26218" x="6518275" y="3502025"/>
          <p14:tracePt t="26226" x="6518275" y="3465513"/>
          <p14:tracePt t="26234" x="6518275" y="3438525"/>
          <p14:tracePt t="26242" x="6518275" y="3411538"/>
          <p14:tracePt t="26250" x="6518275" y="3392488"/>
          <p14:tracePt t="26259" x="6518275" y="3365500"/>
          <p14:tracePt t="26267" x="6518275" y="3346450"/>
          <p14:tracePt t="26276" x="6527800" y="3328988"/>
          <p14:tracePt t="26284" x="6527800" y="3319463"/>
          <p14:tracePt t="26293" x="6537325" y="3302000"/>
          <p14:tracePt t="26299" x="6537325" y="3282950"/>
          <p14:tracePt t="26308" x="6537325" y="3273425"/>
          <p14:tracePt t="26315" x="6537325" y="3246438"/>
          <p14:tracePt t="26331" x="6537325" y="3209925"/>
          <p14:tracePt t="26341" x="6537325" y="3200400"/>
          <p14:tracePt t="26347" x="6537325" y="3192463"/>
          <p14:tracePt t="26358" x="6537325" y="3173413"/>
          <p14:tracePt t="26653" x="6537325" y="3200400"/>
          <p14:tracePt t="26657" x="6537325" y="3209925"/>
          <p14:tracePt t="26666" x="6537325" y="3236913"/>
          <p14:tracePt t="26674" x="6537325" y="3265488"/>
          <p14:tracePt t="26682" x="6537325" y="3282950"/>
          <p14:tracePt t="26690" x="6537325" y="3302000"/>
          <p14:tracePt t="26698" x="6537325" y="3328988"/>
          <p14:tracePt t="26706" x="6537325" y="3346450"/>
          <p14:tracePt t="26714" x="6537325" y="3382963"/>
          <p14:tracePt t="26722" x="6518275" y="3411538"/>
          <p14:tracePt t="26739" x="6518275" y="3419475"/>
          <p14:tracePt t="26820" x="6508750" y="3429000"/>
          <p14:tracePt t="26826" x="6508750" y="3438525"/>
          <p14:tracePt t="26834" x="6491288" y="3475038"/>
          <p14:tracePt t="26842" x="6491288" y="3492500"/>
          <p14:tracePt t="26851" x="6472238" y="3511550"/>
          <p14:tracePt t="26858" x="6464300" y="3519488"/>
          <p14:tracePt t="26866" x="6454775" y="3538538"/>
          <p14:tracePt t="26890" x="6418263" y="3584575"/>
          <p14:tracePt t="26906" x="6418263" y="3602038"/>
          <p14:tracePt t="27139" x="6418263" y="3621088"/>
          <p14:tracePt t="27146" x="6418263" y="3629025"/>
          <p14:tracePt t="27154" x="6418263" y="3638550"/>
          <p14:tracePt t="27170" x="6418263" y="3684588"/>
          <p14:tracePt t="27178" x="6427788" y="3738563"/>
          <p14:tracePt t="27186" x="6427788" y="3784600"/>
          <p14:tracePt t="27194" x="6427788" y="3840163"/>
          <p14:tracePt t="27202" x="6427788" y="3894138"/>
          <p14:tracePt t="27210" x="6427788" y="3940175"/>
          <p14:tracePt t="27218" x="6418263" y="3984625"/>
          <p14:tracePt t="27226" x="6418263" y="4021138"/>
          <p14:tracePt t="27234" x="6418263" y="4030663"/>
          <p14:tracePt t="27250" x="6408738" y="4049713"/>
          <p14:tracePt t="28098" x="6399213" y="4049713"/>
          <p14:tracePt t="28106" x="6391275" y="4040188"/>
          <p14:tracePt t="30594" x="6381750" y="4040188"/>
          <p14:tracePt t="30650" x="6326188" y="4067175"/>
          <p14:tracePt t="30658" x="6235700" y="4167188"/>
          <p14:tracePt t="30666" x="6026150" y="4213225"/>
          <p14:tracePt t="30674" x="5853113" y="4276725"/>
          <p14:tracePt t="30690" x="5761038" y="4286250"/>
          <p14:tracePt t="30698" x="5616575" y="4313238"/>
          <p14:tracePt t="30707" x="5434013" y="4332288"/>
          <p14:tracePt t="30714" x="5287963" y="4359275"/>
          <p14:tracePt t="30722" x="5095875" y="4386263"/>
          <p14:tracePt t="30731" x="4986338" y="4405313"/>
          <p14:tracePt t="30742" x="4859338" y="4422775"/>
          <p14:tracePt t="30747" x="4786313" y="4432300"/>
          <p14:tracePt t="30759" x="4722813" y="4459288"/>
          <p14:tracePt t="30764" x="4659313" y="4468813"/>
          <p14:tracePt t="30775" x="4603750" y="4478338"/>
          <p14:tracePt t="30779" x="4576763" y="4478338"/>
          <p14:tracePt t="30787" x="4513263" y="4495800"/>
          <p14:tracePt t="30794" x="4448175" y="4532313"/>
          <p14:tracePt t="30802" x="4357688" y="4541838"/>
          <p14:tracePt t="30810" x="4248150" y="4559300"/>
          <p14:tracePt t="30818" x="4165600" y="4595813"/>
          <p14:tracePt t="30826" x="3984625" y="4614863"/>
          <p14:tracePt t="30834" x="3819525" y="4660900"/>
          <p14:tracePt t="30842" x="3692525" y="4668838"/>
          <p14:tracePt t="30850" x="3556000" y="4687888"/>
          <p14:tracePt t="30858" x="3463925" y="4687888"/>
          <p14:tracePt t="30866" x="3354388" y="4714875"/>
          <p14:tracePt t="30874" x="3309938" y="4724400"/>
          <p14:tracePt t="30884" x="3273425" y="4724400"/>
          <p14:tracePt t="30897" x="3263900" y="4732338"/>
          <p14:tracePt t="30900" x="3254375" y="4732338"/>
          <p14:tracePt t="30986" x="3236913" y="4732338"/>
          <p14:tracePt t="30994" x="3217863" y="4732338"/>
          <p14:tracePt t="31003" x="3181350" y="4732338"/>
          <p14:tracePt t="31010" x="3163888" y="4732338"/>
          <p14:tracePt t="31018" x="3117850" y="4732338"/>
          <p14:tracePt t="31026" x="3081338" y="4732338"/>
          <p14:tracePt t="31034" x="3035300" y="4732338"/>
          <p14:tracePt t="31042" x="2971800" y="4732338"/>
          <p14:tracePt t="31051" x="2898775" y="4732338"/>
          <p14:tracePt t="31058" x="2825750" y="4732338"/>
          <p14:tracePt t="31066" x="2762250" y="4732338"/>
          <p14:tracePt t="31074" x="2735263" y="4732338"/>
          <p14:tracePt t="31083" x="2716213" y="4732338"/>
          <p14:tracePt t="31091" x="2698750" y="4732338"/>
          <p14:tracePt t="31181" x="2708275" y="4724400"/>
          <p14:tracePt t="31189" x="2744788" y="4705350"/>
          <p14:tracePt t="31197" x="2798763" y="4678363"/>
          <p14:tracePt t="31204" x="2881313" y="4668838"/>
          <p14:tracePt t="31210" x="2971800" y="4651375"/>
          <p14:tracePt t="31218" x="3081338" y="4641850"/>
          <p14:tracePt t="31226" x="3208338" y="4641850"/>
          <p14:tracePt t="31234" x="3354388" y="4641850"/>
          <p14:tracePt t="31242" x="3500438" y="4595813"/>
          <p14:tracePt t="31251" x="3702050" y="4578350"/>
          <p14:tracePt t="31263" x="3883025" y="4559300"/>
          <p14:tracePt t="31268" x="4075113" y="4514850"/>
          <p14:tracePt t="31275" x="4257675" y="4449763"/>
          <p14:tracePt t="31282" x="4394200" y="4413250"/>
          <p14:tracePt t="31291" x="4476750" y="4340225"/>
          <p14:tracePt t="31300" x="4622800" y="4295775"/>
          <p14:tracePt t="31309" x="4776788" y="4249738"/>
          <p14:tracePt t="31315" x="4813300" y="4203700"/>
          <p14:tracePt t="31325" x="4859338" y="4159250"/>
          <p14:tracePt t="31330" x="4941888" y="4103688"/>
          <p14:tracePt t="31340" x="4968875" y="4086225"/>
          <p14:tracePt t="31346" x="5005388" y="4076700"/>
          <p14:tracePt t="31356" x="5022850" y="4057650"/>
          <p14:tracePt t="31362" x="5049838" y="4049713"/>
          <p14:tracePt t="31372" x="5068888" y="4030663"/>
          <p14:tracePt t="31386" x="5114925" y="3984625"/>
          <p14:tracePt t="31394" x="5122863" y="3984625"/>
          <p14:tracePt t="31402" x="5151438" y="3976688"/>
          <p14:tracePt t="31410" x="5187950" y="3940175"/>
          <p14:tracePt t="31418" x="5205413" y="3930650"/>
          <p14:tracePt t="31426" x="5224463" y="3921125"/>
          <p14:tracePt t="31434" x="5251450" y="3903663"/>
          <p14:tracePt t="31442" x="5268913" y="3903663"/>
          <p14:tracePt t="31450" x="5278438" y="3894138"/>
          <p14:tracePt t="31459" x="5305425" y="3884613"/>
          <p14:tracePt t="31474" x="5314950" y="3875088"/>
          <p14:tracePt t="31514" x="5324475" y="3875088"/>
          <p14:tracePt t="31530" x="5324475" y="3857625"/>
          <p14:tracePt t="31764" x="5351463" y="3894138"/>
          <p14:tracePt t="31771" x="5378450" y="3921125"/>
          <p14:tracePt t="31779" x="5451475" y="3984625"/>
          <p14:tracePt t="31790" x="5534025" y="4040188"/>
          <p14:tracePt t="31795" x="5597525" y="4067175"/>
          <p14:tracePt t="31803" x="5688013" y="4113213"/>
          <p14:tracePt t="31810" x="5743575" y="4113213"/>
          <p14:tracePt t="31818" x="5753100" y="4113213"/>
          <p14:tracePt t="31826" x="5797550" y="4113213"/>
          <p14:tracePt t="31834" x="5807075" y="4113213"/>
          <p14:tracePt t="31866" x="5834063" y="4103688"/>
          <p14:tracePt t="31875" x="5843588" y="4067175"/>
          <p14:tracePt t="31898" x="5843588" y="4057650"/>
          <p14:tracePt t="32140" x="5853113" y="4049713"/>
          <p14:tracePt t="32149" x="5862638" y="4049713"/>
          <p14:tracePt t="32157" x="5889625" y="4049713"/>
          <p14:tracePt t="32164" x="5907088" y="4030663"/>
          <p14:tracePt t="32175" x="5916613" y="4021138"/>
          <p14:tracePt t="32187" x="5926138" y="4013200"/>
          <p14:tracePt t="32203" x="5935663" y="4003675"/>
          <p14:tracePt t="32211" x="5935663" y="3994150"/>
          <p14:tracePt t="32258" x="5943600" y="3984625"/>
          <p14:tracePt t="32730" x="5943600" y="4013200"/>
          <p14:tracePt t="32738" x="5943600" y="4030663"/>
          <p14:tracePt t="32746" x="5962650" y="4076700"/>
          <p14:tracePt t="32754" x="5980113" y="4094163"/>
          <p14:tracePt t="32762" x="5989638" y="4103688"/>
          <p14:tracePt t="32772" x="6007100" y="4122738"/>
          <p14:tracePt t="32778" x="6016625" y="4130675"/>
          <p14:tracePt t="32834" x="6026150" y="4140200"/>
          <p14:tracePt t="33004" x="6026150" y="4149725"/>
          <p14:tracePt t="35743" x="6116638" y="4113213"/>
          <p14:tracePt t="35746" x="6181725" y="4094163"/>
          <p14:tracePt t="35753" x="6208713" y="4094163"/>
          <p14:tracePt t="35762" x="6235700" y="4086225"/>
          <p14:tracePt t="35772" x="6281738" y="4049713"/>
          <p14:tracePt t="35778" x="6326188" y="4040188"/>
          <p14:tracePt t="35788" x="6345238" y="4030663"/>
          <p14:tracePt t="35794" x="6381750" y="4003675"/>
          <p14:tracePt t="35802" x="6445250" y="3984625"/>
          <p14:tracePt t="35810" x="6464300" y="3976688"/>
          <p14:tracePt t="35818" x="6481763" y="3967163"/>
          <p14:tracePt t="35826" x="6491288" y="3957638"/>
          <p14:tracePt t="35842" x="6500813" y="3948113"/>
          <p14:tracePt t="35931" x="6518275" y="3930650"/>
          <p14:tracePt t="35938" x="6527800" y="3921125"/>
          <p14:tracePt t="35946" x="6537325" y="3911600"/>
          <p14:tracePt t="35978" x="6537325" y="3903663"/>
          <p14:tracePt t="35986" x="6545263" y="3894138"/>
          <p14:tracePt t="36010" x="6545263" y="3884613"/>
          <p14:tracePt t="36050" x="6545263" y="3867150"/>
          <p14:tracePt t="36058" x="6554788" y="3857625"/>
          <p14:tracePt t="36450" x="6581775" y="3857625"/>
          <p14:tracePt t="36458" x="6700838" y="3857625"/>
          <p14:tracePt t="36466" x="6810375" y="3857625"/>
          <p14:tracePt t="36508" x="6837363" y="3857625"/>
          <p14:tracePt t="36518" x="6964363" y="3857625"/>
          <p14:tracePt t="36525" x="7156450" y="3875088"/>
          <p14:tracePt t="36530" x="7339013" y="3894138"/>
          <p14:tracePt t="36539" x="7531100" y="3894138"/>
          <p14:tracePt t="36546" x="7712075" y="3894138"/>
          <p14:tracePt t="36555" x="7940675" y="3911600"/>
          <p14:tracePt t="36562" x="8123238" y="3911600"/>
          <p14:tracePt t="36572" x="8305800" y="3911600"/>
          <p14:tracePt t="36578" x="8478838" y="3911600"/>
          <p14:tracePt t="36588" x="8624888" y="3911600"/>
          <p14:tracePt t="36594" x="8788400" y="3911600"/>
          <p14:tracePt t="36603" x="8970963" y="3911600"/>
          <p14:tracePt t="36610" x="9134475" y="3911600"/>
          <p14:tracePt t="37873" x="8515350" y="3884613"/>
          <p14:tracePt t="37884" x="8013700" y="3957638"/>
          <p14:tracePt t="37890" x="7658100" y="3994150"/>
          <p14:tracePt t="37898" x="7229475" y="4067175"/>
          <p14:tracePt t="37906" x="6992938" y="4086225"/>
          <p14:tracePt t="37914" x="6846888" y="4094163"/>
          <p14:tracePt t="37922" x="6718300" y="4094163"/>
          <p14:tracePt t="37930" x="6645275" y="4094163"/>
          <p14:tracePt t="37938" x="6637338" y="4094163"/>
          <p14:tracePt t="38034" x="6645275" y="4094163"/>
          <p14:tracePt t="38042" x="6718300" y="4076700"/>
          <p14:tracePt t="38050" x="6773863" y="4067175"/>
          <p14:tracePt t="38058" x="6892925" y="4040188"/>
          <p14:tracePt t="38066" x="6946900" y="4013200"/>
          <p14:tracePt t="38074" x="7083425" y="3976688"/>
          <p14:tracePt t="38082" x="7212013" y="3930650"/>
          <p14:tracePt t="38091" x="7402513" y="3867150"/>
          <p14:tracePt t="38098" x="7521575" y="3840163"/>
          <p14:tracePt t="38107" x="7631113" y="3775075"/>
          <p14:tracePt t="38114" x="7648575" y="3757613"/>
          <p14:tracePt t="38122" x="7685088" y="3738563"/>
          <p14:tracePt t="42612" x="7685088" y="3730625"/>
          <p14:tracePt t="42618" x="7704138" y="3711575"/>
          <p14:tracePt t="42626" x="7867650" y="3657600"/>
          <p14:tracePt t="42634" x="8013700" y="3611563"/>
          <p14:tracePt t="42642" x="8132763" y="3584575"/>
          <p14:tracePt t="42652" x="8186738" y="3575050"/>
          <p14:tracePt t="42660" x="8232775" y="3575050"/>
          <p14:tracePt t="42716" x="8259763" y="3575050"/>
          <p14:tracePt t="42725" x="8386763" y="3575050"/>
          <p14:tracePt t="42730" x="8632825" y="35750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457200" y="0"/>
            <a:ext cx="8229600" cy="611188"/>
          </a:xfrm>
        </p:spPr>
        <p:txBody>
          <a:bodyPr/>
          <a:lstStyle/>
          <a:p>
            <a:r>
              <a:rPr lang="en-US" altLang="ja-JP" sz="3800" dirty="0"/>
              <a:t>3</a:t>
            </a:r>
            <a:r>
              <a:rPr lang="ja-JP" altLang="en-US" sz="3800" dirty="0"/>
              <a:t>　</a:t>
            </a:r>
            <a:r>
              <a:rPr lang="en-US" altLang="ja-JP" sz="3800" dirty="0"/>
              <a:t>FPGA</a:t>
            </a:r>
            <a:r>
              <a:rPr lang="ja-JP" altLang="en-US" sz="3800" dirty="0"/>
              <a:t>の設計</a:t>
            </a:r>
          </a:p>
        </p:txBody>
      </p:sp>
      <p:grpSp>
        <p:nvGrpSpPr>
          <p:cNvPr id="434179" name="Group 3"/>
          <p:cNvGrpSpPr>
            <a:grpSpLocks/>
          </p:cNvGrpSpPr>
          <p:nvPr/>
        </p:nvGrpSpPr>
        <p:grpSpPr bwMode="auto">
          <a:xfrm>
            <a:off x="582613" y="842963"/>
            <a:ext cx="7786687" cy="5622925"/>
            <a:chOff x="398" y="531"/>
            <a:chExt cx="5313" cy="3542"/>
          </a:xfrm>
        </p:grpSpPr>
        <p:sp>
          <p:nvSpPr>
            <p:cNvPr id="434180" name="Rectangle 4"/>
            <p:cNvSpPr>
              <a:spLocks noChangeArrowheads="1"/>
            </p:cNvSpPr>
            <p:nvPr/>
          </p:nvSpPr>
          <p:spPr bwMode="auto">
            <a:xfrm>
              <a:off x="1351" y="845"/>
              <a:ext cx="1497" cy="22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高位合成、機能合成</a:t>
              </a:r>
            </a:p>
          </p:txBody>
        </p:sp>
        <p:sp>
          <p:nvSpPr>
            <p:cNvPr id="434181" name="Rectangle 5"/>
            <p:cNvSpPr>
              <a:spLocks noChangeArrowheads="1"/>
            </p:cNvSpPr>
            <p:nvPr/>
          </p:nvSpPr>
          <p:spPr bwMode="auto">
            <a:xfrm>
              <a:off x="2137" y="1389"/>
              <a:ext cx="2525"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論理合成、圧縮（テクノロジ非依存）</a:t>
              </a:r>
            </a:p>
          </p:txBody>
        </p:sp>
        <p:sp>
          <p:nvSpPr>
            <p:cNvPr id="434182" name="Rectangle 6"/>
            <p:cNvSpPr>
              <a:spLocks noChangeArrowheads="1"/>
            </p:cNvSpPr>
            <p:nvPr/>
          </p:nvSpPr>
          <p:spPr bwMode="auto">
            <a:xfrm>
              <a:off x="1986" y="1979"/>
              <a:ext cx="1633"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テクノロジマッピング</a:t>
              </a:r>
            </a:p>
          </p:txBody>
        </p:sp>
        <p:sp>
          <p:nvSpPr>
            <p:cNvPr id="434183" name="Rectangle 7"/>
            <p:cNvSpPr>
              <a:spLocks noChangeArrowheads="1"/>
            </p:cNvSpPr>
            <p:nvPr/>
          </p:nvSpPr>
          <p:spPr bwMode="auto">
            <a:xfrm>
              <a:off x="1986" y="2523"/>
              <a:ext cx="1633" cy="226"/>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配置</a:t>
              </a:r>
            </a:p>
          </p:txBody>
        </p:sp>
        <p:sp>
          <p:nvSpPr>
            <p:cNvPr id="434184" name="Rectangle 8"/>
            <p:cNvSpPr>
              <a:spLocks noChangeArrowheads="1"/>
            </p:cNvSpPr>
            <p:nvPr/>
          </p:nvSpPr>
          <p:spPr bwMode="auto">
            <a:xfrm>
              <a:off x="1990" y="3022"/>
              <a:ext cx="1629" cy="544"/>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配線</a:t>
              </a:r>
            </a:p>
            <a:p>
              <a:pPr algn="ctr"/>
              <a:r>
                <a:rPr lang="ja-JP" altLang="en-US" b="1"/>
                <a:t>概略配線／詳細配線</a:t>
              </a:r>
            </a:p>
            <a:p>
              <a:pPr algn="ctr"/>
              <a:endParaRPr lang="en-US" altLang="ja-JP" b="1"/>
            </a:p>
          </p:txBody>
        </p:sp>
        <p:sp>
          <p:nvSpPr>
            <p:cNvPr id="434185" name="Line 9"/>
            <p:cNvSpPr>
              <a:spLocks noChangeShapeType="1"/>
            </p:cNvSpPr>
            <p:nvPr/>
          </p:nvSpPr>
          <p:spPr bwMode="auto">
            <a:xfrm>
              <a:off x="1940" y="1071"/>
              <a:ext cx="738"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4186" name="Line 10"/>
            <p:cNvSpPr>
              <a:spLocks noChangeShapeType="1"/>
            </p:cNvSpPr>
            <p:nvPr/>
          </p:nvSpPr>
          <p:spPr bwMode="auto">
            <a:xfrm>
              <a:off x="2727" y="1661"/>
              <a:ext cx="1"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4187" name="Line 11"/>
            <p:cNvSpPr>
              <a:spLocks noChangeShapeType="1"/>
            </p:cNvSpPr>
            <p:nvPr/>
          </p:nvSpPr>
          <p:spPr bwMode="auto">
            <a:xfrm>
              <a:off x="2727" y="2205"/>
              <a:ext cx="1"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4188" name="Line 12"/>
            <p:cNvSpPr>
              <a:spLocks noChangeShapeType="1"/>
            </p:cNvSpPr>
            <p:nvPr/>
          </p:nvSpPr>
          <p:spPr bwMode="auto">
            <a:xfrm>
              <a:off x="2727" y="2750"/>
              <a:ext cx="1"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4189" name="Line 13"/>
            <p:cNvSpPr>
              <a:spLocks noChangeShapeType="1"/>
            </p:cNvSpPr>
            <p:nvPr/>
          </p:nvSpPr>
          <p:spPr bwMode="auto">
            <a:xfrm>
              <a:off x="2727" y="3566"/>
              <a:ext cx="1"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4190" name="Line 14"/>
            <p:cNvSpPr>
              <a:spLocks noChangeShapeType="1"/>
            </p:cNvSpPr>
            <p:nvPr/>
          </p:nvSpPr>
          <p:spPr bwMode="auto">
            <a:xfrm flipH="1">
              <a:off x="3661" y="1071"/>
              <a:ext cx="246"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4191" name="Line 15"/>
            <p:cNvSpPr>
              <a:spLocks noChangeShapeType="1"/>
            </p:cNvSpPr>
            <p:nvPr/>
          </p:nvSpPr>
          <p:spPr bwMode="auto">
            <a:xfrm>
              <a:off x="1400" y="663"/>
              <a:ext cx="295" cy="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4192" name="Rectangle 16"/>
            <p:cNvSpPr>
              <a:spLocks noChangeArrowheads="1"/>
            </p:cNvSpPr>
            <p:nvPr/>
          </p:nvSpPr>
          <p:spPr bwMode="auto">
            <a:xfrm>
              <a:off x="1744" y="1842"/>
              <a:ext cx="2211" cy="186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4193" name="Text Box 17"/>
            <p:cNvSpPr txBox="1">
              <a:spLocks noChangeArrowheads="1"/>
            </p:cNvSpPr>
            <p:nvPr/>
          </p:nvSpPr>
          <p:spPr bwMode="auto">
            <a:xfrm>
              <a:off x="3991" y="2036"/>
              <a:ext cx="172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FPGA/PLD</a:t>
              </a:r>
              <a:r>
                <a:rPr lang="ja-JP" altLang="en-US"/>
                <a:t>の</a:t>
              </a:r>
            </a:p>
            <a:p>
              <a:r>
                <a:rPr lang="ja-JP" altLang="en-US"/>
                <a:t>アーキテクチャ依存部分</a:t>
              </a:r>
            </a:p>
          </p:txBody>
        </p:sp>
        <p:sp>
          <p:nvSpPr>
            <p:cNvPr id="434194" name="Text Box 18"/>
            <p:cNvSpPr txBox="1">
              <a:spLocks noChangeArrowheads="1"/>
            </p:cNvSpPr>
            <p:nvPr/>
          </p:nvSpPr>
          <p:spPr bwMode="auto">
            <a:xfrm>
              <a:off x="398" y="531"/>
              <a:ext cx="14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dirty="0"/>
                <a:t>C</a:t>
              </a:r>
              <a:r>
                <a:rPr lang="ja-JP" altLang="en-US" dirty="0"/>
                <a:t>レベル設計</a:t>
              </a:r>
            </a:p>
          </p:txBody>
        </p:sp>
        <p:sp>
          <p:nvSpPr>
            <p:cNvPr id="434195" name="Text Box 19"/>
            <p:cNvSpPr txBox="1">
              <a:spLocks noChangeArrowheads="1"/>
            </p:cNvSpPr>
            <p:nvPr/>
          </p:nvSpPr>
          <p:spPr bwMode="auto">
            <a:xfrm>
              <a:off x="3709" y="663"/>
              <a:ext cx="162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Verilog-HDL, VHDL</a:t>
              </a:r>
              <a:r>
                <a:rPr lang="ja-JP" altLang="en-US"/>
                <a:t>など</a:t>
              </a:r>
            </a:p>
            <a:p>
              <a:r>
                <a:rPr lang="en-US" altLang="ja-JP"/>
                <a:t>RTL</a:t>
              </a:r>
              <a:r>
                <a:rPr lang="ja-JP" altLang="en-US"/>
                <a:t>設計</a:t>
              </a:r>
            </a:p>
          </p:txBody>
        </p:sp>
        <p:sp>
          <p:nvSpPr>
            <p:cNvPr id="434196" name="Text Box 20"/>
            <p:cNvSpPr txBox="1">
              <a:spLocks noChangeArrowheads="1"/>
            </p:cNvSpPr>
            <p:nvPr/>
          </p:nvSpPr>
          <p:spPr bwMode="auto">
            <a:xfrm>
              <a:off x="2419" y="3842"/>
              <a:ext cx="75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構成情報</a:t>
              </a:r>
            </a:p>
          </p:txBody>
        </p:sp>
      </p:grpSp>
      <p:pic>
        <p:nvPicPr>
          <p:cNvPr id="2" name="オーディオ 1">
            <a:hlinkClick r:id="" action="ppaction://media"/>
            <a:extLst>
              <a:ext uri="{FF2B5EF4-FFF2-40B4-BE49-F238E27FC236}">
                <a16:creationId xmlns:a16="http://schemas.microsoft.com/office/drawing/2014/main" id="{18967199-37CC-41F1-8110-A89AE8CCE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22596238"/>
      </p:ext>
    </p:extLst>
  </p:cSld>
  <p:clrMapOvr>
    <a:masterClrMapping/>
  </p:clrMapOvr>
  <mc:AlternateContent xmlns:mc="http://schemas.openxmlformats.org/markup-compatibility/2006">
    <mc:Choice xmlns:p14="http://schemas.microsoft.com/office/powerpoint/2010/main" Requires="p14">
      <p:transition spd="slow" p14:dur="2000" advTm="208970"/>
    </mc:Choice>
    <mc:Fallback>
      <p:transition spd="slow" advTm="20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2" x="8678863" y="3402013"/>
          <p14:tracePt t="520" x="8515350" y="3402013"/>
          <p14:tracePt t="528" x="8313738" y="3402013"/>
          <p14:tracePt t="536" x="8150225" y="3402013"/>
          <p14:tracePt t="544" x="8023225" y="3402013"/>
          <p14:tracePt t="552" x="7967663" y="3402013"/>
          <p14:tracePt t="560" x="7877175" y="3402013"/>
          <p14:tracePt t="568" x="7767638" y="3402013"/>
          <p14:tracePt t="576" x="7694613" y="3402013"/>
          <p14:tracePt t="585" x="7621588" y="3402013"/>
          <p14:tracePt t="593" x="7575550" y="3402013"/>
          <p14:tracePt t="600" x="7548563" y="3402013"/>
          <p14:tracePt t="609" x="7531100" y="3402013"/>
          <p14:tracePt t="26256" x="7521575" y="3402013"/>
          <p14:tracePt t="26273" x="7448550" y="3402013"/>
          <p14:tracePt t="26281" x="7129463" y="3328988"/>
          <p14:tracePt t="26289" x="6773863" y="3265488"/>
          <p14:tracePt t="26297" x="6408738" y="3200400"/>
          <p14:tracePt t="26306" x="6145213" y="3100388"/>
          <p14:tracePt t="26314" x="6016625" y="3090863"/>
          <p14:tracePt t="26321" x="5999163" y="3090863"/>
          <p14:tracePt t="26337" x="5989638" y="3090863"/>
          <p14:tracePt t="26410" x="5980113" y="3082925"/>
          <p14:tracePt t="26418" x="5943600" y="3063875"/>
          <p14:tracePt t="26426" x="5916613" y="3063875"/>
          <p14:tracePt t="26434" x="5899150" y="3054350"/>
          <p14:tracePt t="26442" x="5862638" y="3046413"/>
          <p14:tracePt t="26624" x="5853113" y="3046413"/>
          <p14:tracePt t="26633" x="5816600" y="3036888"/>
          <p14:tracePt t="26640" x="5797550" y="3027363"/>
          <p14:tracePt t="26649" x="5707063" y="3027363"/>
          <p14:tracePt t="26656" x="5597525" y="2963863"/>
          <p14:tracePt t="26664" x="5478463" y="2890838"/>
          <p14:tracePt t="26672" x="5360988" y="2808288"/>
          <p14:tracePt t="26680" x="5224463" y="2698750"/>
          <p14:tracePt t="26688" x="5032375" y="2544763"/>
          <p14:tracePt t="26696" x="4895850" y="2444750"/>
          <p14:tracePt t="26704" x="4722813" y="2343150"/>
          <p14:tracePt t="26713" x="4594225" y="2270125"/>
          <p14:tracePt t="26720" x="4530725" y="2243138"/>
          <p14:tracePt t="26730" x="4394200" y="2152650"/>
          <p14:tracePt t="26736" x="4311650" y="2089150"/>
          <p14:tracePt t="26745" x="4211638" y="2016125"/>
          <p14:tracePt t="26752" x="4175125" y="1997075"/>
          <p14:tracePt t="26761" x="4129088" y="1960563"/>
          <p14:tracePt t="27089" x="4129088" y="1951038"/>
          <p14:tracePt t="27113" x="4094163" y="1951038"/>
          <p14:tracePt t="27120" x="3975100" y="1951038"/>
          <p14:tracePt t="27128" x="3883025" y="1951038"/>
          <p14:tracePt t="27136" x="3756025" y="1951038"/>
          <p14:tracePt t="27145" x="3665538" y="1951038"/>
          <p14:tracePt t="27152" x="3556000" y="1951038"/>
          <p14:tracePt t="27161" x="3482975" y="1951038"/>
          <p14:tracePt t="27168" x="3390900" y="1951038"/>
          <p14:tracePt t="27178" x="3300413" y="1951038"/>
          <p14:tracePt t="27185" x="3236913" y="1951038"/>
          <p14:tracePt t="27192" x="3163888" y="1951038"/>
          <p14:tracePt t="27200" x="3136900" y="1951038"/>
          <p14:tracePt t="27208" x="3100388" y="1951038"/>
          <p14:tracePt t="27216" x="3090863" y="1951038"/>
          <p14:tracePt t="27225" x="3081338" y="1951038"/>
          <p14:tracePt t="27272" x="3054350" y="1951038"/>
          <p14:tracePt t="27280" x="2981325" y="1951038"/>
          <p14:tracePt t="27288" x="2962275" y="1943100"/>
          <p14:tracePt t="27296" x="2908300" y="1897063"/>
          <p14:tracePt t="27304" x="2871788" y="1860550"/>
          <p14:tracePt t="27312" x="2852738" y="1841500"/>
          <p14:tracePt t="27320" x="2825750" y="1797050"/>
          <p14:tracePt t="27329" x="2781300" y="1778000"/>
          <p14:tracePt t="27336" x="2725738" y="1724025"/>
          <p14:tracePt t="27345" x="2698750" y="1714500"/>
          <p14:tracePt t="27353" x="2652713" y="1687513"/>
          <p14:tracePt t="27361" x="2643188" y="1651000"/>
          <p14:tracePt t="27368" x="2635250" y="1641475"/>
          <p14:tracePt t="27377" x="2625725" y="1641475"/>
          <p14:tracePt t="27536" x="2625725" y="1631950"/>
          <p14:tracePt t="27544" x="2625725" y="1595438"/>
          <p14:tracePt t="27552" x="2625725" y="1550988"/>
          <p14:tracePt t="27561" x="2625725" y="1531938"/>
          <p14:tracePt t="27569" x="2625725" y="1514475"/>
          <p14:tracePt t="27577" x="2625725" y="1495425"/>
          <p14:tracePt t="27585" x="2643188" y="1477963"/>
          <p14:tracePt t="27592" x="2662238" y="1458913"/>
          <p14:tracePt t="27601" x="2671763" y="1449388"/>
          <p14:tracePt t="27608" x="2698750" y="1422400"/>
          <p14:tracePt t="27616" x="2735263" y="1404938"/>
          <p14:tracePt t="27624" x="2752725" y="1395413"/>
          <p14:tracePt t="27633" x="2789238" y="1376363"/>
          <p14:tracePt t="27640" x="2798763" y="1368425"/>
          <p14:tracePt t="27648" x="2808288" y="1358900"/>
          <p14:tracePt t="27656" x="2825750" y="1358900"/>
          <p14:tracePt t="27664" x="2835275" y="1358900"/>
          <p14:tracePt t="27738" x="2871788" y="1358900"/>
          <p14:tracePt t="27744" x="2935288" y="1358900"/>
          <p14:tracePt t="27752" x="3027363" y="1358900"/>
          <p14:tracePt t="27761" x="3127375" y="1358900"/>
          <p14:tracePt t="27768" x="3200400" y="1358900"/>
          <p14:tracePt t="27776" x="3254375" y="1376363"/>
          <p14:tracePt t="27784" x="3317875" y="1385888"/>
          <p14:tracePt t="27792" x="3336925" y="1395413"/>
          <p14:tracePt t="27801" x="3363913" y="1395413"/>
          <p14:tracePt t="27809" x="3373438" y="1395413"/>
          <p14:tracePt t="27816" x="3382963" y="1404938"/>
          <p14:tracePt t="27978" x="3382963" y="1412875"/>
          <p14:tracePt t="28012" x="3382963" y="1422400"/>
          <p14:tracePt t="28018" x="3382963" y="1449388"/>
          <p14:tracePt t="28026" x="3382963" y="1468438"/>
          <p14:tracePt t="28034" x="3382963" y="1485900"/>
          <p14:tracePt t="28041" x="3382963" y="1495425"/>
          <p14:tracePt t="28200" x="3373438" y="1504950"/>
          <p14:tracePt t="28208" x="3281363" y="1550988"/>
          <p14:tracePt t="28216" x="3171825" y="1577975"/>
          <p14:tracePt t="28224" x="3108325" y="1631950"/>
          <p14:tracePt t="28234" x="3090863" y="1641475"/>
          <p14:tracePt t="28244" x="3071813" y="1641475"/>
          <p14:tracePt t="28482" x="3063875" y="1641475"/>
          <p14:tracePt t="28736" x="2998788" y="1641475"/>
          <p14:tracePt t="28744" x="2852738" y="1624013"/>
          <p14:tracePt t="28753" x="2752725" y="1531938"/>
          <p14:tracePt t="28761" x="2635250" y="1495425"/>
          <p14:tracePt t="28769" x="2543175" y="1449388"/>
          <p14:tracePt t="28778" x="2443163" y="1412875"/>
          <p14:tracePt t="28785" x="2360613" y="1368425"/>
          <p14:tracePt t="28793" x="2297113" y="1331913"/>
          <p14:tracePt t="28801" x="2214563" y="1303338"/>
          <p14:tracePt t="28809" x="2179638" y="1258888"/>
          <p14:tracePt t="28817" x="2160588" y="1249363"/>
          <p14:tracePt t="28825" x="2106613" y="1222375"/>
          <p14:tracePt t="28833" x="2060575" y="1203325"/>
          <p14:tracePt t="28841" x="2033588" y="1195388"/>
          <p14:tracePt t="28849" x="2024063" y="1185863"/>
          <p14:tracePt t="28865" x="1978025" y="1149350"/>
          <p14:tracePt t="28872" x="1960563" y="1139825"/>
          <p14:tracePt t="29260" x="1787525" y="1122363"/>
          <p14:tracePt t="29268" x="1504950" y="1122363"/>
          <p14:tracePt t="29275" x="1358900" y="1093788"/>
          <p14:tracePt t="29283" x="1193800" y="1030288"/>
          <p14:tracePt t="29289" x="1076325" y="1003300"/>
          <p14:tracePt t="29298" x="1020763" y="976313"/>
          <p14:tracePt t="29305" x="993775" y="966788"/>
          <p14:tracePt t="29312" x="984250" y="966788"/>
          <p14:tracePt t="29616" x="974725" y="966788"/>
          <p14:tracePt t="29624" x="974725" y="976313"/>
          <p14:tracePt t="29632" x="1057275" y="976313"/>
          <p14:tracePt t="29640" x="1166813" y="976313"/>
          <p14:tracePt t="29648" x="1293813" y="976313"/>
          <p14:tracePt t="29656" x="1349375" y="976313"/>
          <p14:tracePt t="29664" x="1403350" y="976313"/>
          <p14:tracePt t="29672" x="1439863" y="976313"/>
          <p14:tracePt t="29681" x="1449388" y="976313"/>
          <p14:tracePt t="29762" x="1458913" y="976313"/>
          <p14:tracePt t="29786" x="1468438" y="966788"/>
          <p14:tracePt t="29794" x="1512888" y="930275"/>
          <p14:tracePt t="29816" x="1512888" y="920750"/>
          <p14:tracePt t="29912" x="1522413" y="920750"/>
          <p14:tracePt t="29960" x="1541463" y="911225"/>
          <p14:tracePt t="29969" x="1595438" y="903288"/>
          <p14:tracePt t="29978" x="1677988" y="893763"/>
          <p14:tracePt t="29984" x="1714500" y="874713"/>
          <p14:tracePt t="29992" x="1751013" y="874713"/>
          <p14:tracePt t="30554" x="1758950" y="874713"/>
          <p14:tracePt t="30561" x="1758950" y="847725"/>
          <p14:tracePt t="30568" x="1758950" y="774700"/>
          <p14:tracePt t="30576" x="1758950" y="730250"/>
          <p14:tracePt t="30584" x="1731963" y="701675"/>
          <p14:tracePt t="30593" x="1685925" y="638175"/>
          <p14:tracePt t="30600" x="1668463" y="555625"/>
          <p14:tracePt t="30608" x="1612900" y="474663"/>
          <p14:tracePt t="30616" x="1568450" y="411163"/>
          <p14:tracePt t="30626" x="1531938" y="365125"/>
          <p14:tracePt t="30634" x="1485900" y="301625"/>
          <p14:tracePt t="30642" x="1458913" y="265113"/>
          <p14:tracePt t="30650" x="1439863" y="246063"/>
          <p14:tracePt t="30658" x="1439863" y="228600"/>
          <p14:tracePt t="30674" x="1431925" y="228600"/>
          <p14:tracePt t="30770" x="1431925" y="219075"/>
          <p14:tracePt t="30794" x="1412875" y="219075"/>
          <p14:tracePt t="30802" x="1366838" y="219075"/>
          <p14:tracePt t="30811" x="1339850" y="228600"/>
          <p14:tracePt t="30817" x="1330325" y="236538"/>
          <p14:tracePt t="30833" x="1312863" y="255588"/>
          <p14:tracePt t="30841" x="1303338" y="265113"/>
          <p14:tracePt t="30849" x="1293813" y="282575"/>
          <p14:tracePt t="30865" x="1276350" y="338138"/>
          <p14:tracePt t="30873" x="1266825" y="355600"/>
          <p14:tracePt t="30880" x="1258888" y="374650"/>
          <p14:tracePt t="30897" x="1258888" y="401638"/>
          <p14:tracePt t="30904" x="1258888" y="419100"/>
          <p14:tracePt t="30912" x="1258888" y="465138"/>
          <p14:tracePt t="30920" x="1249363" y="482600"/>
          <p14:tracePt t="30929" x="1249363" y="511175"/>
          <p14:tracePt t="30936" x="1249363" y="528638"/>
          <p14:tracePt t="30945" x="1249363" y="547688"/>
          <p14:tracePt t="30961" x="1249363" y="555625"/>
          <p14:tracePt t="30968" x="1249363" y="565150"/>
          <p14:tracePt t="30977" x="1249363" y="584200"/>
          <p14:tracePt t="30985" x="1249363" y="592138"/>
          <p14:tracePt t="31001" x="1249363" y="601663"/>
          <p14:tracePt t="31009" x="1249363" y="611188"/>
          <p14:tracePt t="31033" x="1249363" y="620713"/>
          <p14:tracePt t="31049" x="1249363" y="628650"/>
          <p14:tracePt t="31065" x="1249363" y="638175"/>
          <p14:tracePt t="31073" x="1276350" y="665163"/>
          <p14:tracePt t="31081" x="1285875" y="674688"/>
          <p14:tracePt t="31088" x="1293813" y="674688"/>
          <p14:tracePt t="31096" x="1303338" y="674688"/>
          <p14:tracePt t="31104" x="1312863" y="684213"/>
          <p14:tracePt t="31370" x="1385888" y="684213"/>
          <p14:tracePt t="31379" x="1431925" y="684213"/>
          <p14:tracePt t="31386" x="1485900" y="684213"/>
          <p14:tracePt t="31395" x="1522413" y="684213"/>
          <p14:tracePt t="31402" x="1549400" y="684213"/>
          <p14:tracePt t="31409" x="1568450" y="701675"/>
          <p14:tracePt t="31417" x="1612900" y="711200"/>
          <p14:tracePt t="31424" x="1622425" y="720725"/>
          <p14:tracePt t="31441" x="1631950" y="730250"/>
          <p14:tracePt t="31794" x="1649413" y="730250"/>
          <p14:tracePt t="31802" x="1677988" y="720725"/>
          <p14:tracePt t="31810" x="1731963" y="720725"/>
          <p14:tracePt t="31818" x="1787525" y="720725"/>
          <p14:tracePt t="31826" x="1824038" y="720725"/>
          <p14:tracePt t="31835" x="1831975" y="720725"/>
          <p14:tracePt t="31842" x="1860550" y="720725"/>
          <p14:tracePt t="31858" x="1868488" y="720725"/>
          <p14:tracePt t="31867" x="1895475" y="720725"/>
          <p14:tracePt t="32026" x="1905000" y="711200"/>
          <p14:tracePt t="32050" x="1905000" y="693738"/>
          <p14:tracePt t="32058" x="1905000" y="684213"/>
          <p14:tracePt t="32073" x="1905000" y="674688"/>
          <p14:tracePt t="32088" x="1905000" y="657225"/>
          <p14:tracePt t="32104" x="1905000" y="647700"/>
          <p14:tracePt t="32128" x="1905000" y="638175"/>
          <p14:tracePt t="32386" x="1905000" y="647700"/>
          <p14:tracePt t="32395" x="1905000" y="701675"/>
          <p14:tracePt t="32405" x="1905000" y="757238"/>
          <p14:tracePt t="32409" x="1905000" y="803275"/>
          <p14:tracePt t="32417" x="1905000" y="830263"/>
          <p14:tracePt t="32425" x="1905000" y="857250"/>
          <p14:tracePt t="32433" x="1905000" y="884238"/>
          <p14:tracePt t="32441" x="1905000" y="911225"/>
          <p14:tracePt t="32448" x="1905000" y="930275"/>
          <p14:tracePt t="32456" x="1905000" y="957263"/>
          <p14:tracePt t="32465" x="1905000" y="976313"/>
          <p14:tracePt t="32473" x="1905000" y="984250"/>
          <p14:tracePt t="32489" x="1905000" y="993775"/>
          <p14:tracePt t="32800" x="1851025" y="1012825"/>
          <p14:tracePt t="32808" x="1841500" y="1030288"/>
          <p14:tracePt t="32816" x="1841500" y="1039813"/>
          <p14:tracePt t="32824" x="1841500" y="1057275"/>
          <p14:tracePt t="32833" x="1841500" y="1076325"/>
          <p14:tracePt t="32840" x="1841500" y="1093788"/>
          <p14:tracePt t="32849" x="1841500" y="1122363"/>
          <p14:tracePt t="32857" x="1841500" y="1130300"/>
          <p14:tracePt t="32865" x="1841500" y="1158875"/>
          <p14:tracePt t="32874" x="1841500" y="1166813"/>
          <p14:tracePt t="32890" x="1841500" y="1195388"/>
          <p14:tracePt t="32901" x="1841500" y="1203325"/>
          <p14:tracePt t="32905" x="1841500" y="1212850"/>
          <p14:tracePt t="32914" x="1841500" y="1222375"/>
          <p14:tracePt t="33218" x="1868488" y="1258888"/>
          <p14:tracePt t="33226" x="1887538" y="1322388"/>
          <p14:tracePt t="33234" x="1914525" y="1368425"/>
          <p14:tracePt t="33245" x="1931988" y="1431925"/>
          <p14:tracePt t="33250" x="1951038" y="1458913"/>
          <p14:tracePt t="33257" x="1968500" y="1504950"/>
          <p14:tracePt t="33273" x="1968500" y="1522413"/>
          <p14:tracePt t="33281" x="1978025" y="1541463"/>
          <p14:tracePt t="33601" x="1987550" y="1550988"/>
          <p14:tracePt t="33856" x="2024063" y="1550988"/>
          <p14:tracePt t="33865" x="2060575" y="1550988"/>
          <p14:tracePt t="33872" x="2143125" y="1550988"/>
          <p14:tracePt t="33881" x="2206625" y="1550988"/>
          <p14:tracePt t="33888" x="2260600" y="1550988"/>
          <p14:tracePt t="33897" x="2343150" y="1587500"/>
          <p14:tracePt t="33904" x="2379663" y="1595438"/>
          <p14:tracePt t="33912" x="2462213" y="1614488"/>
          <p14:tracePt t="33920" x="2498725" y="1624013"/>
          <p14:tracePt t="33929" x="2533650" y="1624013"/>
          <p14:tracePt t="33936" x="2533650" y="1631950"/>
          <p14:tracePt t="33945" x="2543175" y="1631950"/>
          <p14:tracePt t="34418" x="2552700" y="1660525"/>
          <p14:tracePt t="34425" x="2552700" y="1677988"/>
          <p14:tracePt t="34433" x="2589213" y="1724025"/>
          <p14:tracePt t="34440" x="2598738" y="1741488"/>
          <p14:tracePt t="34457" x="2606675" y="1751013"/>
          <p14:tracePt t="34464" x="2616200" y="1804988"/>
          <p14:tracePt t="34480" x="2643188" y="1833563"/>
          <p14:tracePt t="34928" x="2643188" y="1824038"/>
          <p14:tracePt t="34937" x="2643188" y="1814513"/>
          <p14:tracePt t="34945" x="2643188" y="1804988"/>
          <p14:tracePt t="34955" x="2643188" y="1797050"/>
          <p14:tracePt t="34960" x="2643188" y="1787525"/>
          <p14:tracePt t="34968" x="2652713" y="1778000"/>
          <p14:tracePt t="34984" x="2652713" y="1768475"/>
          <p14:tracePt t="35000" x="2652713" y="1760538"/>
          <p14:tracePt t="35024" x="2671763" y="1741488"/>
          <p14:tracePt t="35033" x="2671763" y="1731963"/>
          <p14:tracePt t="35041" x="2671763" y="1724025"/>
          <p14:tracePt t="35049" x="2671763" y="1714500"/>
          <p14:tracePt t="35057" x="2679700" y="1677988"/>
          <p14:tracePt t="35073" x="2689225" y="1668463"/>
          <p14:tracePt t="35490" x="2716213" y="1704975"/>
          <p14:tracePt t="35496" x="2781300" y="1741488"/>
          <p14:tracePt t="35504" x="2808288" y="1797050"/>
          <p14:tracePt t="35512" x="2871788" y="1824038"/>
          <p14:tracePt t="35520" x="2917825" y="1860550"/>
          <p14:tracePt t="35529" x="2962275" y="1887538"/>
          <p14:tracePt t="35536" x="3008313" y="1914525"/>
          <p14:tracePt t="35545" x="3054350" y="1943100"/>
          <p14:tracePt t="35552" x="3071813" y="1943100"/>
          <p14:tracePt t="35561" x="3090863" y="1960563"/>
          <p14:tracePt t="35570" x="3117850" y="1970088"/>
          <p14:tracePt t="35579" x="3127375" y="1979613"/>
          <p14:tracePt t="35586" x="3136900" y="1987550"/>
          <p14:tracePt t="35596" x="3154363" y="1987550"/>
          <p14:tracePt t="35602" x="3163888" y="1987550"/>
          <p14:tracePt t="35610" x="3181350" y="2006600"/>
          <p14:tracePt t="35633" x="3200400" y="2006600"/>
          <p14:tracePt t="35642" x="3217863" y="2016125"/>
          <p14:tracePt t="35658" x="3227388" y="2016125"/>
          <p14:tracePt t="35674" x="3236913" y="2016125"/>
          <p14:tracePt t="35728" x="3244850" y="2024063"/>
          <p14:tracePt t="35736" x="3254375" y="2024063"/>
          <p14:tracePt t="35744" x="3281363" y="2033588"/>
          <p14:tracePt t="35752" x="3290888" y="2033588"/>
          <p14:tracePt t="35760" x="3309938" y="2052638"/>
          <p14:tracePt t="35778" x="3327400" y="2060575"/>
          <p14:tracePt t="36196" x="3346450" y="2089150"/>
          <p14:tracePt t="36204" x="3390900" y="2125663"/>
          <p14:tracePt t="36212" x="3455988" y="2143125"/>
          <p14:tracePt t="36217" x="3473450" y="2170113"/>
          <p14:tracePt t="36224" x="3500438" y="2179638"/>
          <p14:tracePt t="36232" x="3509963" y="2189163"/>
          <p14:tracePt t="36240" x="3527425" y="2197100"/>
          <p14:tracePt t="36248" x="3536950" y="2206625"/>
          <p14:tracePt t="36481" x="3546475" y="2206625"/>
          <p14:tracePt t="36488" x="3582988" y="2225675"/>
          <p14:tracePt t="36496" x="3646488" y="2252663"/>
          <p14:tracePt t="36504" x="3673475" y="2262188"/>
          <p14:tracePt t="36512" x="3702050" y="2270125"/>
          <p14:tracePt t="36520" x="3738563" y="2306638"/>
          <p14:tracePt t="36529" x="3756025" y="2316163"/>
          <p14:tracePt t="36536" x="3765550" y="2325688"/>
          <p14:tracePt t="37128" x="3792538" y="2352675"/>
          <p14:tracePt t="37137" x="3810000" y="2408238"/>
          <p14:tracePt t="37145" x="3829050" y="2425700"/>
          <p14:tracePt t="37152" x="3838575" y="2471738"/>
          <p14:tracePt t="37161" x="3846513" y="2481263"/>
          <p14:tracePt t="37168" x="3856038" y="2508250"/>
          <p14:tracePt t="37184" x="3856038" y="2525713"/>
          <p14:tracePt t="37194" x="3865563" y="2554288"/>
          <p14:tracePt t="37200" x="3865563" y="2562225"/>
          <p14:tracePt t="37209" x="3865563" y="2589213"/>
          <p14:tracePt t="37233" x="3865563" y="2598738"/>
          <p14:tracePt t="37248" x="3865563" y="2608263"/>
          <p14:tracePt t="37264" x="3865563" y="2625725"/>
          <p14:tracePt t="37280" x="3865563" y="2635250"/>
          <p14:tracePt t="37289" x="3865563" y="2644775"/>
          <p14:tracePt t="37330" x="3865563" y="2654300"/>
          <p14:tracePt t="37369" x="3865563" y="2662238"/>
          <p14:tracePt t="37377" x="3865563" y="2681288"/>
          <p14:tracePt t="37384" x="3865563" y="2690813"/>
          <p14:tracePt t="37393" x="3865563" y="2717800"/>
          <p14:tracePt t="37400" x="3865563" y="2744788"/>
          <p14:tracePt t="37408" x="3865563" y="2771775"/>
          <p14:tracePt t="37416" x="3865563" y="2808288"/>
          <p14:tracePt t="37424" x="3865563" y="2836863"/>
          <p14:tracePt t="37432" x="3865563" y="2863850"/>
          <p14:tracePt t="37440" x="3856038" y="2909888"/>
          <p14:tracePt t="37448" x="3856038" y="2927350"/>
          <p14:tracePt t="37456" x="3856038" y="2963863"/>
          <p14:tracePt t="37464" x="3856038" y="2982913"/>
          <p14:tracePt t="37472" x="3856038" y="3009900"/>
          <p14:tracePt t="37481" x="3856038" y="3027363"/>
          <p14:tracePt t="37488" x="3856038" y="3054350"/>
          <p14:tracePt t="37496" x="3856038" y="3063875"/>
          <p14:tracePt t="37504" x="3856038" y="3073400"/>
          <p14:tracePt t="37512" x="3856038" y="3090863"/>
          <p14:tracePt t="37520" x="3856038" y="3100388"/>
          <p14:tracePt t="37536" x="3856038" y="3109913"/>
          <p14:tracePt t="37544" x="3846513" y="3127375"/>
          <p14:tracePt t="37568" x="3846513" y="3136900"/>
          <p14:tracePt t="37577" x="3846513" y="3146425"/>
          <p14:tracePt t="37585" x="3846513" y="3155950"/>
          <p14:tracePt t="37593" x="3846513" y="3173413"/>
          <p14:tracePt t="37608" x="3846513" y="3182938"/>
          <p14:tracePt t="37632" x="3846513" y="3192463"/>
          <p14:tracePt t="38328" x="3846513" y="3182938"/>
          <p14:tracePt t="38337" x="3846513" y="3146425"/>
          <p14:tracePt t="38345" x="3846513" y="3119438"/>
          <p14:tracePt t="38353" x="3846513" y="3090863"/>
          <p14:tracePt t="38361" x="3846513" y="3073400"/>
          <p14:tracePt t="38377" x="3846513" y="3054350"/>
          <p14:tracePt t="57721" x="3846513" y="2990850"/>
          <p14:tracePt t="57730" x="4102100" y="2754313"/>
          <p14:tracePt t="57738" x="4667250" y="2554288"/>
          <p14:tracePt t="57746" x="5041900" y="2444750"/>
          <p14:tracePt t="57754" x="5461000" y="2398713"/>
          <p14:tracePt t="57763" x="5716588" y="2343150"/>
          <p14:tracePt t="57770" x="5999163" y="2306638"/>
          <p14:tracePt t="57779" x="6181725" y="2270125"/>
          <p14:tracePt t="57785" x="6226175" y="2262188"/>
          <p14:tracePt t="57794" x="6281738" y="2252663"/>
          <p14:tracePt t="57800" x="6291263" y="2243138"/>
          <p14:tracePt t="58026" x="6308725" y="2197100"/>
          <p14:tracePt t="58032" x="6326188" y="2197100"/>
          <p14:tracePt t="58041" x="6335713" y="2197100"/>
          <p14:tracePt t="58048" x="6345238" y="2189163"/>
          <p14:tracePt t="58056" x="6354763" y="2189163"/>
          <p14:tracePt t="58088" x="6372225" y="2179638"/>
          <p14:tracePt t="58096" x="6372225" y="2160588"/>
          <p14:tracePt t="58104" x="6381750" y="2152650"/>
          <p14:tracePt t="58112" x="6391275" y="2125663"/>
          <p14:tracePt t="58152" x="6408738" y="2097088"/>
          <p14:tracePt t="58176" x="6408738" y="2089150"/>
          <p14:tracePt t="58184" x="6408738" y="2079625"/>
          <p14:tracePt t="58192" x="6408738" y="2070100"/>
          <p14:tracePt t="58217" x="6408738" y="2060575"/>
          <p14:tracePt t="58467" x="6362700" y="2060575"/>
          <p14:tracePt t="58474" x="6235700" y="2060575"/>
          <p14:tracePt t="58482" x="6218238" y="2060575"/>
          <p14:tracePt t="58492" x="6089650" y="2033588"/>
          <p14:tracePt t="58496" x="5972175" y="2016125"/>
          <p14:tracePt t="58504" x="5826125" y="2006600"/>
          <p14:tracePt t="58512" x="5697538" y="1987550"/>
          <p14:tracePt t="58520" x="5597525" y="1960563"/>
          <p14:tracePt t="58528" x="5524500" y="1951038"/>
          <p14:tracePt t="58536" x="5470525" y="1933575"/>
          <p14:tracePt t="58544" x="5368925" y="1897063"/>
          <p14:tracePt t="58552" x="5351463" y="1887538"/>
          <p14:tracePt t="58592" x="5341938" y="1878013"/>
          <p14:tracePt t="58609" x="5341938" y="1860550"/>
          <p14:tracePt t="58616" x="5341938" y="1841500"/>
          <p14:tracePt t="58624" x="5341938" y="1814513"/>
          <p14:tracePt t="58632" x="5341938" y="1804988"/>
          <p14:tracePt t="58641" x="5341938" y="1787525"/>
          <p14:tracePt t="58648" x="5341938" y="1760538"/>
          <p14:tracePt t="58657" x="5341938" y="1741488"/>
          <p14:tracePt t="58665" x="5341938" y="1704975"/>
          <p14:tracePt t="58673" x="5341938" y="1668463"/>
          <p14:tracePt t="58681" x="5341938" y="1651000"/>
          <p14:tracePt t="58697" x="5341938" y="1631950"/>
          <p14:tracePt t="58705" x="5341938" y="1614488"/>
          <p14:tracePt t="58713" x="5341938" y="1604963"/>
          <p14:tracePt t="58723" x="5341938" y="1587500"/>
          <p14:tracePt t="58729" x="5341938" y="1577975"/>
          <p14:tracePt t="58737" x="5341938" y="1568450"/>
          <p14:tracePt t="58745" x="5341938" y="1550988"/>
          <p14:tracePt t="58753" x="5341938" y="1541463"/>
          <p14:tracePt t="58760" x="5341938" y="1522413"/>
          <p14:tracePt t="58769" x="5341938" y="1495425"/>
          <p14:tracePt t="58776" x="5341938" y="1485900"/>
          <p14:tracePt t="58784" x="5341938" y="1458913"/>
          <p14:tracePt t="58792" x="5341938" y="1449388"/>
          <p14:tracePt t="58800" x="5351463" y="1412875"/>
          <p14:tracePt t="58809" x="5351463" y="1395413"/>
          <p14:tracePt t="58818" x="5360988" y="1385888"/>
          <p14:tracePt t="58828" x="5378450" y="1368425"/>
          <p14:tracePt t="58834" x="5378450" y="1358900"/>
          <p14:tracePt t="58849" x="5405438" y="1331913"/>
          <p14:tracePt t="58857" x="5414963" y="1331913"/>
          <p14:tracePt t="58877" x="5441950" y="1303338"/>
          <p14:tracePt t="58880" x="5451475" y="1295400"/>
          <p14:tracePt t="58888" x="5461000" y="1276350"/>
          <p14:tracePt t="58896" x="5497513" y="1249363"/>
          <p14:tracePt t="58904" x="5507038" y="1249363"/>
          <p14:tracePt t="58912" x="5534025" y="1222375"/>
          <p14:tracePt t="58921" x="5561013" y="1195388"/>
          <p14:tracePt t="58928" x="5588000" y="1176338"/>
          <p14:tracePt t="58936" x="5597525" y="1166813"/>
          <p14:tracePt t="58944" x="5624513" y="1166813"/>
          <p14:tracePt t="58952" x="5661025" y="1149350"/>
          <p14:tracePt t="58960" x="5688013" y="1139825"/>
          <p14:tracePt t="58968" x="5734050" y="1122363"/>
          <p14:tracePt t="58976" x="5753100" y="1122363"/>
          <p14:tracePt t="58984" x="5789613" y="1103313"/>
          <p14:tracePt t="58992" x="5834063" y="1093788"/>
          <p14:tracePt t="59000" x="5889625" y="1093788"/>
          <p14:tracePt t="59008" x="5943600" y="1085850"/>
          <p14:tracePt t="59017" x="5972175" y="1076325"/>
          <p14:tracePt t="59026" x="6016625" y="1076325"/>
          <p14:tracePt t="59033" x="6080125" y="1076325"/>
          <p14:tracePt t="59041" x="6135688" y="1076325"/>
          <p14:tracePt t="59048" x="6226175" y="1076325"/>
          <p14:tracePt t="59056" x="6299200" y="1076325"/>
          <p14:tracePt t="59064" x="6354763" y="1076325"/>
          <p14:tracePt t="59072" x="6399213" y="1076325"/>
          <p14:tracePt t="59080" x="6454775" y="1076325"/>
          <p14:tracePt t="59088" x="6508750" y="1076325"/>
          <p14:tracePt t="59096" x="6581775" y="1076325"/>
          <p14:tracePt t="59105" x="6637338" y="1076325"/>
          <p14:tracePt t="59112" x="6691313" y="1076325"/>
          <p14:tracePt t="59121" x="6754813" y="1076325"/>
          <p14:tracePt t="59128" x="6827838" y="1076325"/>
          <p14:tracePt t="59136" x="6883400" y="1076325"/>
          <p14:tracePt t="59144" x="6937375" y="1076325"/>
          <p14:tracePt t="59152" x="7010400" y="1076325"/>
          <p14:tracePt t="59160" x="7083425" y="1076325"/>
          <p14:tracePt t="59168" x="7146925" y="1076325"/>
          <p14:tracePt t="59184" x="7239000" y="1076325"/>
          <p14:tracePt t="59192" x="7292975" y="1076325"/>
          <p14:tracePt t="59200" x="7348538" y="1076325"/>
          <p14:tracePt t="59208" x="7402513" y="1076325"/>
          <p14:tracePt t="59216" x="7448550" y="1076325"/>
          <p14:tracePt t="59225" x="7466013" y="1076325"/>
          <p14:tracePt t="59232" x="7502525" y="1076325"/>
          <p14:tracePt t="59242" x="7521575" y="1076325"/>
          <p14:tracePt t="59354" x="7531100" y="1076325"/>
          <p14:tracePt t="59362" x="7531100" y="1149350"/>
          <p14:tracePt t="59370" x="7531100" y="1222375"/>
          <p14:tracePt t="59379" x="7531100" y="1295400"/>
          <p14:tracePt t="59385" x="7531100" y="1349375"/>
          <p14:tracePt t="59393" x="7531100" y="1404938"/>
          <p14:tracePt t="59401" x="7531100" y="1468438"/>
          <p14:tracePt t="59409" x="7531100" y="1504950"/>
          <p14:tracePt t="59417" x="7531100" y="1531938"/>
          <p14:tracePt t="59425" x="7531100" y="1587500"/>
          <p14:tracePt t="59433" x="7531100" y="1631950"/>
          <p14:tracePt t="59442" x="7531100" y="1641475"/>
          <p14:tracePt t="59449" x="7531100" y="1651000"/>
          <p14:tracePt t="59457" x="7531100" y="1660525"/>
          <p14:tracePt t="59576" x="7531100" y="1677988"/>
          <p14:tracePt t="59584" x="7531100" y="1704975"/>
          <p14:tracePt t="59593" x="7502525" y="1741488"/>
          <p14:tracePt t="59600" x="7485063" y="1760538"/>
          <p14:tracePt t="59609" x="7448550" y="1760538"/>
          <p14:tracePt t="59616" x="7429500" y="1778000"/>
          <p14:tracePt t="59624" x="7421563" y="1778000"/>
          <p14:tracePt t="59632" x="7392988" y="1787525"/>
          <p14:tracePt t="59642" x="7375525" y="1787525"/>
          <p14:tracePt t="59649" x="7348538" y="1804988"/>
          <p14:tracePt t="59657" x="7302500" y="1814513"/>
          <p14:tracePt t="59665" x="7275513" y="1833563"/>
          <p14:tracePt t="59673" x="7239000" y="1841500"/>
          <p14:tracePt t="59681" x="7229475" y="1841500"/>
          <p14:tracePt t="59689" x="7212013" y="1841500"/>
          <p14:tracePt t="59746" x="7202488" y="1841500"/>
          <p14:tracePt t="59762" x="7165975" y="1851025"/>
          <p14:tracePt t="59770" x="7083425" y="1860550"/>
          <p14:tracePt t="59777" x="6973888" y="1860550"/>
          <p14:tracePt t="59786" x="6846888" y="1860550"/>
          <p14:tracePt t="59792" x="6737350" y="1860550"/>
          <p14:tracePt t="59800" x="6610350" y="1860550"/>
          <p14:tracePt t="59809" x="6445250" y="1860550"/>
          <p14:tracePt t="59816" x="6318250" y="1860550"/>
          <p14:tracePt t="59825" x="6208713" y="1841500"/>
          <p14:tracePt t="59832" x="6135688" y="1833563"/>
          <p14:tracePt t="59841" x="6053138" y="1804988"/>
          <p14:tracePt t="59848" x="6007100" y="1787525"/>
          <p14:tracePt t="59860" x="5972175" y="1778000"/>
          <p14:tracePt t="59864" x="5935663" y="1768475"/>
          <p14:tracePt t="59873" x="5899150" y="1760538"/>
          <p14:tracePt t="59881" x="5889625" y="1751013"/>
          <p14:tracePt t="60202" x="5880100" y="1741488"/>
          <p14:tracePt t="60210" x="5853113" y="1724025"/>
          <p14:tracePt t="60218" x="5780088" y="1687513"/>
          <p14:tracePt t="60230" x="5697538" y="1631950"/>
          <p14:tracePt t="60234" x="5653088" y="1614488"/>
          <p14:tracePt t="60242" x="5607050" y="1577975"/>
          <p14:tracePt t="60248" x="5588000" y="1558925"/>
          <p14:tracePt t="60256" x="5551488" y="1522413"/>
          <p14:tracePt t="60264" x="5534025" y="1504950"/>
          <p14:tracePt t="60273" x="5497513" y="1458913"/>
          <p14:tracePt t="60280" x="5478463" y="1431925"/>
          <p14:tracePt t="60289" x="5461000" y="1412875"/>
          <p14:tracePt t="60304" x="5451475" y="1404938"/>
          <p14:tracePt t="60337" x="5451475" y="1385888"/>
          <p14:tracePt t="60345" x="5451475" y="1376363"/>
          <p14:tracePt t="60434" x="5451475" y="1339850"/>
          <p14:tracePt t="60445" x="5487988" y="1285875"/>
          <p14:tracePt t="60451" x="5570538" y="1239838"/>
          <p14:tracePt t="60459" x="5670550" y="1166813"/>
          <p14:tracePt t="60465" x="5770563" y="1112838"/>
          <p14:tracePt t="60473" x="5907088" y="1066800"/>
          <p14:tracePt t="60481" x="5999163" y="1030288"/>
          <p14:tracePt t="60489" x="6135688" y="1003300"/>
          <p14:tracePt t="60496" x="6262688" y="957263"/>
          <p14:tracePt t="60504" x="6381750" y="939800"/>
          <p14:tracePt t="60512" x="6472238" y="911225"/>
          <p14:tracePt t="60520" x="6554788" y="884238"/>
          <p14:tracePt t="60528" x="6627813" y="874713"/>
          <p14:tracePt t="60536" x="6691313" y="847725"/>
          <p14:tracePt t="60544" x="6718300" y="839788"/>
          <p14:tracePt t="60553" x="6737350" y="839788"/>
          <p14:tracePt t="60560" x="6754813" y="839788"/>
          <p14:tracePt t="60568" x="6764338" y="839788"/>
          <p14:tracePt t="60577" x="6783388" y="830263"/>
          <p14:tracePt t="60585" x="6791325" y="830263"/>
          <p14:tracePt t="60601" x="6827838" y="830263"/>
          <p14:tracePt t="60610" x="6864350" y="830263"/>
          <p14:tracePt t="60617" x="6919913" y="847725"/>
          <p14:tracePt t="60626" x="6964363" y="857250"/>
          <p14:tracePt t="60633" x="7019925" y="884238"/>
          <p14:tracePt t="60642" x="7102475" y="920750"/>
          <p14:tracePt t="60649" x="7146925" y="947738"/>
          <p14:tracePt t="60657" x="7212013" y="984250"/>
          <p14:tracePt t="60665" x="7256463" y="993775"/>
          <p14:tracePt t="60689" x="7302500" y="1030288"/>
          <p14:tracePt t="60697" x="7319963" y="1049338"/>
          <p14:tracePt t="60705" x="7339013" y="1066800"/>
          <p14:tracePt t="60713" x="7356475" y="1085850"/>
          <p14:tracePt t="60721" x="7385050" y="1103313"/>
          <p14:tracePt t="60737" x="7402513" y="1122363"/>
          <p14:tracePt t="60832" x="7412038" y="1149350"/>
          <p14:tracePt t="60841" x="7412038" y="1185863"/>
          <p14:tracePt t="60848" x="7412038" y="1231900"/>
          <p14:tracePt t="60861" x="7412038" y="1268413"/>
          <p14:tracePt t="60864" x="7412038" y="1295400"/>
          <p14:tracePt t="60872" x="7412038" y="1349375"/>
          <p14:tracePt t="60880" x="7385050" y="1395413"/>
          <p14:tracePt t="60888" x="7375525" y="1431925"/>
          <p14:tracePt t="60896" x="7339013" y="1485900"/>
          <p14:tracePt t="60904" x="7329488" y="1550988"/>
          <p14:tracePt t="60912" x="7292975" y="1577975"/>
          <p14:tracePt t="60920" x="7283450" y="1604963"/>
          <p14:tracePt t="60928" x="7265988" y="1631950"/>
          <p14:tracePt t="60936" x="7248525" y="1668463"/>
          <p14:tracePt t="60944" x="7239000" y="1677988"/>
          <p14:tracePt t="60953" x="7219950" y="1697038"/>
          <p14:tracePt t="60960" x="7212013" y="1714500"/>
          <p14:tracePt t="60970" x="7202488" y="1714500"/>
          <p14:tracePt t="60977" x="7192963" y="1724025"/>
          <p14:tracePt t="60985" x="7183438" y="1731963"/>
          <p14:tracePt t="60992" x="7165975" y="1751013"/>
          <p14:tracePt t="61000" x="7146925" y="1760538"/>
          <p14:tracePt t="61010" x="7129463" y="1768475"/>
          <p14:tracePt t="61016" x="7110413" y="1768475"/>
          <p14:tracePt t="61025" x="7110413" y="1778000"/>
          <p14:tracePt t="61032" x="7083425" y="1797050"/>
          <p14:tracePt t="61041" x="7056438" y="1804988"/>
          <p14:tracePt t="61049" x="7029450" y="1814513"/>
          <p14:tracePt t="61056" x="6956425" y="1824038"/>
          <p14:tracePt t="61064" x="6900863" y="1851025"/>
          <p14:tracePt t="61072" x="6892925" y="1851025"/>
          <p14:tracePt t="61080" x="6827838" y="1851025"/>
          <p14:tracePt t="61088" x="6764338" y="1870075"/>
          <p14:tracePt t="61096" x="6710363" y="1870075"/>
          <p14:tracePt t="61104" x="6673850" y="1887538"/>
          <p14:tracePt t="61112" x="6610350" y="1887538"/>
          <p14:tracePt t="61120" x="6581775" y="1906588"/>
          <p14:tracePt t="61128" x="6554788" y="1906588"/>
          <p14:tracePt t="61136" x="6537325" y="1906588"/>
          <p14:tracePt t="61169" x="6527800" y="1906588"/>
          <p14:tracePt t="61217" x="6481763" y="1906588"/>
          <p14:tracePt t="61228" x="6391275" y="1906588"/>
          <p14:tracePt t="61233" x="6262688" y="1906588"/>
          <p14:tracePt t="61244" x="6226175" y="1906588"/>
          <p14:tracePt t="61249" x="6218238" y="1906588"/>
          <p14:tracePt t="61257" x="6145213" y="1878013"/>
          <p14:tracePt t="61265" x="6062663" y="1841500"/>
          <p14:tracePt t="61276" x="5980113" y="1824038"/>
          <p14:tracePt t="61280" x="5943600" y="1814513"/>
          <p14:tracePt t="61288" x="5880100" y="1787525"/>
          <p14:tracePt t="61296" x="5862638" y="1778000"/>
          <p14:tracePt t="61458" x="5853113" y="1778000"/>
          <p14:tracePt t="61475" x="5843588" y="1778000"/>
          <p14:tracePt t="61481" x="5843588" y="1768475"/>
          <p14:tracePt t="61488" x="5797550" y="1687513"/>
          <p14:tracePt t="61496" x="5780088" y="1641475"/>
          <p14:tracePt t="61504" x="5743575" y="1595438"/>
          <p14:tracePt t="61512" x="5724525" y="1568450"/>
          <p14:tracePt t="61520" x="5707063" y="1531938"/>
          <p14:tracePt t="61528" x="5680075" y="1504950"/>
          <p14:tracePt t="61536" x="5680075" y="1468438"/>
          <p14:tracePt t="61544" x="5670550" y="1422400"/>
          <p14:tracePt t="61552" x="5670550" y="1404938"/>
          <p14:tracePt t="61560" x="5653088" y="1358900"/>
          <p14:tracePt t="61569" x="5653088" y="1322388"/>
          <p14:tracePt t="61576" x="5653088" y="1303338"/>
          <p14:tracePt t="61584" x="5653088" y="1276350"/>
          <p14:tracePt t="61592" x="5643563" y="1258888"/>
          <p14:tracePt t="61600" x="5634038" y="1212850"/>
          <p14:tracePt t="61608" x="5634038" y="1185863"/>
          <p14:tracePt t="61616" x="5634038" y="1166813"/>
          <p14:tracePt t="61625" x="5643563" y="1130300"/>
          <p14:tracePt t="61633" x="5653088" y="1112838"/>
          <p14:tracePt t="61649" x="5661025" y="1085850"/>
          <p14:tracePt t="61665" x="5670550" y="1076325"/>
          <p14:tracePt t="61673" x="5688013" y="1057275"/>
          <p14:tracePt t="61681" x="5707063" y="1049338"/>
          <p14:tracePt t="61688" x="5761038" y="1030288"/>
          <p14:tracePt t="61697" x="5807075" y="1020763"/>
          <p14:tracePt t="61704" x="5880100" y="1003300"/>
          <p14:tracePt t="61712" x="5943600" y="993775"/>
          <p14:tracePt t="61720" x="5999163" y="966788"/>
          <p14:tracePt t="61728" x="6099175" y="957263"/>
          <p14:tracePt t="61736" x="6189663" y="957263"/>
          <p14:tracePt t="61744" x="6262688" y="939800"/>
          <p14:tracePt t="61752" x="6372225" y="939800"/>
          <p14:tracePt t="61760" x="6472238" y="930275"/>
          <p14:tracePt t="61768" x="6564313" y="930275"/>
          <p14:tracePt t="61776" x="6637338" y="930275"/>
          <p14:tracePt t="61784" x="6691313" y="930275"/>
          <p14:tracePt t="61792" x="6746875" y="930275"/>
          <p14:tracePt t="61800" x="6800850" y="930275"/>
          <p14:tracePt t="61808" x="6864350" y="930275"/>
          <p14:tracePt t="61816" x="6937375" y="930275"/>
          <p14:tracePt t="61825" x="6992938" y="930275"/>
          <p14:tracePt t="61832" x="7065963" y="930275"/>
          <p14:tracePt t="61841" x="7175500" y="930275"/>
          <p14:tracePt t="61849" x="7248525" y="930275"/>
          <p14:tracePt t="61860" x="7302500" y="930275"/>
          <p14:tracePt t="61876" x="7412038" y="930275"/>
          <p14:tracePt t="61880" x="7421563" y="930275"/>
          <p14:tracePt t="62842" x="7429500" y="930275"/>
          <p14:tracePt t="62850" x="7485063" y="930275"/>
          <p14:tracePt t="62859" x="7531100" y="930275"/>
          <p14:tracePt t="62866" x="7612063" y="930275"/>
          <p14:tracePt t="62873" x="7675563" y="966788"/>
          <p14:tracePt t="62898" x="7785100" y="1039813"/>
          <p14:tracePt t="62905" x="7794625" y="1039813"/>
          <p14:tracePt t="62913" x="7821613" y="1066800"/>
          <p14:tracePt t="63305" x="7821613" y="1112838"/>
          <p14:tracePt t="63313" x="7821613" y="1122363"/>
          <p14:tracePt t="63320" x="7821613" y="1149350"/>
          <p14:tracePt t="63328" x="7821613" y="1166813"/>
          <p14:tracePt t="63336" x="7821613" y="1195388"/>
          <p14:tracePt t="63344" x="7821613" y="1212850"/>
          <p14:tracePt t="63352" x="7821613" y="1222375"/>
          <p14:tracePt t="63360" x="7821613" y="1231900"/>
          <p14:tracePt t="63368" x="7821613" y="1239838"/>
          <p14:tracePt t="63385" x="7821613" y="1249363"/>
          <p14:tracePt t="63408" x="7821613" y="1258888"/>
          <p14:tracePt t="63432" x="7821613" y="1276350"/>
          <p14:tracePt t="63441" x="7821613" y="1285875"/>
          <p14:tracePt t="63457" x="7821613" y="1312863"/>
          <p14:tracePt t="63465" x="7813675" y="1331913"/>
          <p14:tracePt t="63480" x="7794625" y="1349375"/>
          <p14:tracePt t="63496" x="7785100" y="1376363"/>
          <p14:tracePt t="63505" x="7767638" y="1395413"/>
          <p14:tracePt t="63512" x="7758113" y="1404938"/>
          <p14:tracePt t="63520" x="7748588" y="1422400"/>
          <p14:tracePt t="63528" x="7740650" y="1431925"/>
          <p14:tracePt t="63536" x="7731125" y="1441450"/>
          <p14:tracePt t="63544" x="7721600" y="1441450"/>
          <p14:tracePt t="63552" x="7694613" y="1468438"/>
          <p14:tracePt t="63560" x="7685088" y="1477963"/>
          <p14:tracePt t="63569" x="7658100" y="1504950"/>
          <p14:tracePt t="63578" x="7639050" y="1514475"/>
          <p14:tracePt t="63585" x="7602538" y="1541463"/>
          <p14:tracePt t="63593" x="7558088" y="1558925"/>
          <p14:tracePt t="63601" x="7531100" y="1577975"/>
          <p14:tracePt t="63610" x="7502525" y="1604963"/>
          <p14:tracePt t="63617" x="7475538" y="1631950"/>
          <p14:tracePt t="63626" x="7439025" y="1631950"/>
          <p14:tracePt t="63636" x="7402513" y="1641475"/>
          <p14:tracePt t="63641" x="7366000" y="1660525"/>
          <p14:tracePt t="63648" x="7348538" y="1668463"/>
          <p14:tracePt t="63657" x="7348538" y="1677988"/>
          <p14:tracePt t="63664" x="7319963" y="1687513"/>
          <p14:tracePt t="63672" x="7302500" y="1697038"/>
          <p14:tracePt t="63682" x="7283450" y="1704975"/>
          <p14:tracePt t="63688" x="7256463" y="1714500"/>
          <p14:tracePt t="63697" x="7229475" y="1714500"/>
          <p14:tracePt t="63704" x="7219950" y="1724025"/>
          <p14:tracePt t="63712" x="7212013" y="1731963"/>
          <p14:tracePt t="63720" x="7192963" y="1731963"/>
          <p14:tracePt t="63728" x="7183438" y="1741488"/>
          <p14:tracePt t="63737" x="7165975" y="1760538"/>
          <p14:tracePt t="63753" x="7146925" y="1760538"/>
          <p14:tracePt t="63762" x="7129463" y="1768475"/>
          <p14:tracePt t="63769" x="7083425" y="1787525"/>
          <p14:tracePt t="63779" x="7056438" y="1814513"/>
          <p14:tracePt t="63785" x="7010400" y="1814513"/>
          <p14:tracePt t="63793" x="6964363" y="1833563"/>
          <p14:tracePt t="63800" x="6892925" y="1833563"/>
          <p14:tracePt t="63809" x="6864350" y="1833563"/>
          <p14:tracePt t="63816" x="6810375" y="1860550"/>
          <p14:tracePt t="63826" x="6746875" y="1878013"/>
          <p14:tracePt t="63832" x="6673850" y="1878013"/>
          <p14:tracePt t="63841" x="6591300" y="1906588"/>
          <p14:tracePt t="63848" x="6500813" y="1933575"/>
          <p14:tracePt t="63858" x="6427788" y="1933575"/>
          <p14:tracePt t="63864" x="6362700" y="1933575"/>
          <p14:tracePt t="63878" x="6308725" y="1933575"/>
          <p14:tracePt t="63882" x="6299200" y="1933575"/>
          <p14:tracePt t="63888" x="6272213" y="1933575"/>
          <p14:tracePt t="63904" x="6262688" y="1933575"/>
          <p14:tracePt t="63961" x="6254750" y="1933575"/>
          <p14:tracePt t="63970" x="6181725" y="1933575"/>
          <p14:tracePt t="63977" x="6153150" y="1943100"/>
          <p14:tracePt t="63986" x="6062663" y="1943100"/>
          <p14:tracePt t="63993" x="5972175" y="1943100"/>
          <p14:tracePt t="64001" x="5916613" y="1943100"/>
          <p14:tracePt t="64009" x="5843588" y="1943100"/>
          <p14:tracePt t="64016" x="5797550" y="1943100"/>
          <p14:tracePt t="64024" x="5761038" y="1943100"/>
          <p14:tracePt t="64032" x="5716588" y="1943100"/>
          <p14:tracePt t="64048" x="5707063" y="1943100"/>
          <p14:tracePt t="64088" x="5697538" y="1943100"/>
          <p14:tracePt t="64192" x="5643563" y="1924050"/>
          <p14:tracePt t="64200" x="5534025" y="1860550"/>
          <p14:tracePt t="64208" x="5451475" y="1824038"/>
          <p14:tracePt t="64216" x="5351463" y="1751013"/>
          <p14:tracePt t="64225" x="5251450" y="1714500"/>
          <p14:tracePt t="64232" x="5151438" y="1668463"/>
          <p14:tracePt t="64241" x="5086350" y="1631950"/>
          <p14:tracePt t="64248" x="5022850" y="1595438"/>
          <p14:tracePt t="64256" x="5005388" y="1568450"/>
          <p14:tracePt t="64265" x="4995863" y="1568450"/>
          <p14:tracePt t="64354" x="4995863" y="1558925"/>
          <p14:tracePt t="64368" x="4995863" y="1550988"/>
          <p14:tracePt t="64384" x="4995863" y="1541463"/>
          <p14:tracePt t="64392" x="4995863" y="1531938"/>
          <p14:tracePt t="64416" x="4995863" y="1514475"/>
          <p14:tracePt t="64424" x="4995863" y="1504950"/>
          <p14:tracePt t="64432" x="4995863" y="1495425"/>
          <p14:tracePt t="64441" x="4995863" y="1477963"/>
          <p14:tracePt t="64448" x="4995863" y="1468438"/>
          <p14:tracePt t="64457" x="4995863" y="1449388"/>
          <p14:tracePt t="64464" x="4995863" y="1422400"/>
          <p14:tracePt t="64472" x="4995863" y="1404938"/>
          <p14:tracePt t="64480" x="4995863" y="1376363"/>
          <p14:tracePt t="64488" x="4995863" y="1358900"/>
          <p14:tracePt t="64496" x="4995863" y="1339850"/>
          <p14:tracePt t="64504" x="4995863" y="1322388"/>
          <p14:tracePt t="64512" x="4995863" y="1312863"/>
          <p14:tracePt t="64520" x="4995863" y="1276350"/>
          <p14:tracePt t="64528" x="4995863" y="1258888"/>
          <p14:tracePt t="64544" x="4995863" y="1239838"/>
          <p14:tracePt t="64560" x="5005388" y="1222375"/>
          <p14:tracePt t="64593" x="5014913" y="1212850"/>
          <p14:tracePt t="64609" x="5032375" y="1212850"/>
          <p14:tracePt t="64617" x="5041900" y="1203325"/>
          <p14:tracePt t="64641" x="5059363" y="1176338"/>
          <p14:tracePt t="64656" x="5059363" y="1166813"/>
          <p14:tracePt t="64664" x="5078413" y="1149350"/>
          <p14:tracePt t="64672" x="5086350" y="1139825"/>
          <p14:tracePt t="64704" x="5095875" y="1130300"/>
          <p14:tracePt t="64712" x="5105400" y="1130300"/>
          <p14:tracePt t="64721" x="5122863" y="1112838"/>
          <p14:tracePt t="64745" x="5132388" y="1103313"/>
          <p14:tracePt t="64769" x="5141913" y="1103313"/>
          <p14:tracePt t="65048" x="5168900" y="1076325"/>
          <p14:tracePt t="65056" x="5178425" y="1066800"/>
          <p14:tracePt t="65064" x="5178425" y="1057275"/>
          <p14:tracePt t="65080" x="5187950" y="1057275"/>
          <p14:tracePt t="65096" x="5195888" y="1049338"/>
          <p14:tracePt t="65128" x="5205413" y="1039813"/>
          <p14:tracePt t="65202" x="5214938" y="1030288"/>
          <p14:tracePt t="65218" x="5224463" y="1020763"/>
          <p14:tracePt t="65227" x="5241925" y="1012825"/>
          <p14:tracePt t="65244" x="5260975" y="1003300"/>
          <p14:tracePt t="65249" x="5278438" y="984250"/>
          <p14:tracePt t="65258" x="5297488" y="984250"/>
          <p14:tracePt t="65265" x="5314950" y="976313"/>
          <p14:tracePt t="65278" x="5334000" y="976313"/>
          <p14:tracePt t="65281" x="5351463" y="966788"/>
          <p14:tracePt t="65289" x="5378450" y="966788"/>
          <p14:tracePt t="65297" x="5387975" y="966788"/>
          <p14:tracePt t="65305" x="5414963" y="966788"/>
          <p14:tracePt t="65313" x="5434013" y="966788"/>
          <p14:tracePt t="65321" x="5487988" y="966788"/>
          <p14:tracePt t="65329" x="5524500" y="966788"/>
          <p14:tracePt t="65337" x="5597525" y="966788"/>
          <p14:tracePt t="65344" x="5653088" y="966788"/>
          <p14:tracePt t="65352" x="5707063" y="966788"/>
          <p14:tracePt t="65360" x="5761038" y="966788"/>
          <p14:tracePt t="65368" x="5807075" y="966788"/>
          <p14:tracePt t="65376" x="5870575" y="966788"/>
          <p14:tracePt t="65384" x="5916613" y="966788"/>
          <p14:tracePt t="65392" x="5972175" y="966788"/>
          <p14:tracePt t="65400" x="6026150" y="957263"/>
          <p14:tracePt t="65408" x="6072188" y="930275"/>
          <p14:tracePt t="65416" x="6116638" y="930275"/>
          <p14:tracePt t="65424" x="6181725" y="920750"/>
          <p14:tracePt t="65432" x="6262688" y="920750"/>
          <p14:tracePt t="65441" x="6354763" y="911225"/>
          <p14:tracePt t="65448" x="6445250" y="893763"/>
          <p14:tracePt t="65457" x="6537325" y="893763"/>
          <p14:tracePt t="65464" x="6673850" y="866775"/>
          <p14:tracePt t="65472" x="6764338" y="866775"/>
          <p14:tracePt t="65480" x="6873875" y="866775"/>
          <p14:tracePt t="65488" x="6964363" y="866775"/>
          <p14:tracePt t="65496" x="7073900" y="866775"/>
          <p14:tracePt t="65504" x="7165975" y="866775"/>
          <p14:tracePt t="65512" x="7275513" y="866775"/>
          <p14:tracePt t="65520" x="7366000" y="866775"/>
          <p14:tracePt t="65528" x="7494588" y="866775"/>
          <p14:tracePt t="65536" x="7585075" y="866775"/>
          <p14:tracePt t="65544" x="7675563" y="866775"/>
          <p14:tracePt t="65552" x="7767638" y="866775"/>
          <p14:tracePt t="65560" x="7831138" y="866775"/>
          <p14:tracePt t="65568" x="7904163" y="866775"/>
          <p14:tracePt t="65576" x="7977188" y="866775"/>
          <p14:tracePt t="65584" x="8004175" y="866775"/>
          <p14:tracePt t="65593" x="8059738" y="866775"/>
          <p14:tracePt t="65601" x="8104188" y="866775"/>
          <p14:tracePt t="65608" x="8140700" y="866775"/>
          <p14:tracePt t="65616" x="8159750" y="866775"/>
          <p14:tracePt t="65624" x="8177213" y="874713"/>
          <p14:tracePt t="65632" x="8186738" y="874713"/>
          <p14:tracePt t="65641" x="8213725" y="874713"/>
          <p14:tracePt t="65648" x="8240713" y="884238"/>
          <p14:tracePt t="65664" x="8269288" y="911225"/>
          <p14:tracePt t="65672" x="8296275" y="920750"/>
          <p14:tracePt t="65696" x="8323263" y="930275"/>
          <p14:tracePt t="65712" x="8332788" y="930275"/>
          <p14:tracePt t="66354" x="8332788" y="957263"/>
          <p14:tracePt t="66362" x="8332788" y="1003300"/>
          <p14:tracePt t="66370" x="8323263" y="1057275"/>
          <p14:tracePt t="66377" x="8305800" y="1122363"/>
          <p14:tracePt t="66385" x="8296275" y="1158875"/>
          <p14:tracePt t="66393" x="8269288" y="1222375"/>
          <p14:tracePt t="66400" x="8259763" y="1285875"/>
          <p14:tracePt t="66409" x="8250238" y="1339850"/>
          <p14:tracePt t="66416" x="8240713" y="1368425"/>
          <p14:tracePt t="66425" x="8213725" y="1412875"/>
          <p14:tracePt t="66432" x="8204200" y="1422400"/>
          <p14:tracePt t="66441" x="8204200" y="1441450"/>
          <p14:tracePt t="66448" x="8196263" y="1477963"/>
          <p14:tracePt t="66576" x="8196263" y="1485900"/>
          <p14:tracePt t="66585" x="8177213" y="1514475"/>
          <p14:tracePt t="66593" x="8150225" y="1522413"/>
          <p14:tracePt t="66603" x="8113713" y="1522413"/>
          <p14:tracePt t="66608" x="8067675" y="1550988"/>
          <p14:tracePt t="66616" x="8023225" y="1550988"/>
          <p14:tracePt t="66624" x="7994650" y="1550988"/>
          <p14:tracePt t="66632" x="7967663" y="1558925"/>
          <p14:tracePt t="66643" x="7950200" y="1558925"/>
          <p14:tracePt t="66648" x="7904163" y="1558925"/>
          <p14:tracePt t="66658" x="7877175" y="1568450"/>
          <p14:tracePt t="66664" x="7850188" y="1568450"/>
          <p14:tracePt t="66672" x="7821613" y="1568450"/>
          <p14:tracePt t="66680" x="7813675" y="1568450"/>
          <p14:tracePt t="66690" x="7785100" y="1568450"/>
          <p14:tracePt t="66696" x="7767638" y="1568450"/>
          <p14:tracePt t="66705" x="7740650" y="1568450"/>
          <p14:tracePt t="66712" x="7721600" y="1568450"/>
          <p14:tracePt t="66720" x="7675563" y="1568450"/>
          <p14:tracePt t="66728" x="7621588" y="1577975"/>
          <p14:tracePt t="66736" x="7567613" y="1577975"/>
          <p14:tracePt t="66744" x="7502525" y="1604963"/>
          <p14:tracePt t="66752" x="7429500" y="1614488"/>
          <p14:tracePt t="66760" x="7319963" y="1631950"/>
          <p14:tracePt t="66768" x="7312025" y="1631950"/>
          <p14:tracePt t="66776" x="7239000" y="1641475"/>
          <p14:tracePt t="66784" x="7083425" y="1668463"/>
          <p14:tracePt t="66792" x="6956425" y="1687513"/>
          <p14:tracePt t="66800" x="6791325" y="1697038"/>
          <p14:tracePt t="66808" x="6664325" y="1714500"/>
          <p14:tracePt t="66816" x="6573838" y="1714500"/>
          <p14:tracePt t="66824" x="6481763" y="1714500"/>
          <p14:tracePt t="66833" x="6435725" y="1714500"/>
          <p14:tracePt t="66845" x="6418263" y="1714500"/>
          <p14:tracePt t="66849" x="6391275" y="1714500"/>
          <p14:tracePt t="66859" x="6381750" y="1714500"/>
          <p14:tracePt t="66952" x="6335713" y="1714500"/>
          <p14:tracePt t="66960" x="6262688" y="1714500"/>
          <p14:tracePt t="66970" x="6153150" y="1714500"/>
          <p14:tracePt t="66977" x="6080125" y="1714500"/>
          <p14:tracePt t="66985" x="6026150" y="1714500"/>
          <p14:tracePt t="66993" x="6016625" y="1714500"/>
          <p14:tracePt t="67001" x="5989638" y="1714500"/>
          <p14:tracePt t="67353" x="5972175" y="1714500"/>
          <p14:tracePt t="67361" x="5962650" y="1714500"/>
          <p14:tracePt t="67369" x="5889625" y="1714500"/>
          <p14:tracePt t="67377" x="5862638" y="1714500"/>
          <p14:tracePt t="67385" x="5807075" y="1714500"/>
          <p14:tracePt t="67394" x="5753100" y="1714500"/>
          <p14:tracePt t="67401" x="5724525" y="1714500"/>
          <p14:tracePt t="67410" x="5707063" y="1714500"/>
          <p14:tracePt t="67417" x="5688013" y="1714500"/>
          <p14:tracePt t="67426" x="5670550" y="1714500"/>
          <p14:tracePt t="67433" x="5661025" y="1714500"/>
          <p14:tracePt t="67443" x="5634038" y="1714500"/>
          <p14:tracePt t="68610" x="5661025" y="1714500"/>
          <p14:tracePt t="68618" x="5670550" y="1714500"/>
          <p14:tracePt t="68689" x="5680075" y="1704975"/>
          <p14:tracePt t="69234" x="5688013" y="1704975"/>
          <p14:tracePt t="69242" x="5716588" y="1704975"/>
          <p14:tracePt t="69250" x="5734050" y="1704975"/>
          <p14:tracePt t="69258" x="5761038" y="1704975"/>
          <p14:tracePt t="69315" x="5770563" y="1704975"/>
          <p14:tracePt t="71696" x="5780088" y="1697038"/>
          <p14:tracePt t="71712" x="5789613" y="1687513"/>
          <p14:tracePt t="71720" x="5797550" y="1677988"/>
          <p14:tracePt t="71970" x="5807075" y="1660525"/>
          <p14:tracePt t="73544" x="5807075" y="1641475"/>
          <p14:tracePt t="73554" x="5807075" y="1614488"/>
          <p14:tracePt t="73562" x="5843588" y="1541463"/>
          <p14:tracePt t="73571" x="5862638" y="1504950"/>
          <p14:tracePt t="73576" x="5870575" y="1485900"/>
          <p14:tracePt t="73584" x="5880100" y="1449388"/>
          <p14:tracePt t="73593" x="5880100" y="1441450"/>
          <p14:tracePt t="73600" x="5899150" y="1412875"/>
          <p14:tracePt t="73608" x="5907088" y="1385888"/>
          <p14:tracePt t="73616" x="5916613" y="1368425"/>
          <p14:tracePt t="73624" x="5916613" y="1358900"/>
          <p14:tracePt t="73632" x="5926138" y="1339850"/>
          <p14:tracePt t="74736" x="5926138" y="1312863"/>
          <p14:tracePt t="74744" x="5972175" y="1303338"/>
          <p14:tracePt t="74752" x="6116638" y="1322388"/>
          <p14:tracePt t="74760" x="6262688" y="1395413"/>
          <p14:tracePt t="74768" x="6399213" y="1468438"/>
          <p14:tracePt t="74776" x="6445250" y="1485900"/>
          <p14:tracePt t="74784" x="6537325" y="1514475"/>
          <p14:tracePt t="74792" x="6673850" y="1550988"/>
          <p14:tracePt t="74800" x="6764338" y="1577975"/>
          <p14:tracePt t="74808" x="6846888" y="1604963"/>
          <p14:tracePt t="74816" x="6873875" y="1614488"/>
          <p14:tracePt t="74824" x="6910388" y="1624013"/>
          <p14:tracePt t="75425" x="6919913" y="1624013"/>
          <p14:tracePt t="75440" x="6946900" y="1624013"/>
          <p14:tracePt t="75448" x="6956425" y="1624013"/>
          <p14:tracePt t="75456" x="6983413" y="1624013"/>
          <p14:tracePt t="75464" x="7000875" y="1624013"/>
          <p14:tracePt t="75473" x="7029450" y="1624013"/>
          <p14:tracePt t="75480" x="7046913" y="1624013"/>
          <p14:tracePt t="75488" x="7056438" y="1624013"/>
          <p14:tracePt t="75496" x="7065963" y="1614488"/>
          <p14:tracePt t="79520" x="7046913" y="1614488"/>
          <p14:tracePt t="79528" x="6983413" y="1614488"/>
          <p14:tracePt t="79536" x="6900863" y="1614488"/>
          <p14:tracePt t="79544" x="6856413" y="1624013"/>
          <p14:tracePt t="79552" x="6800850" y="1641475"/>
          <p14:tracePt t="79560" x="6746875" y="1641475"/>
          <p14:tracePt t="79568" x="6700838" y="1641475"/>
          <p14:tracePt t="79576" x="6654800" y="1660525"/>
          <p14:tracePt t="79584" x="6637338" y="1668463"/>
          <p14:tracePt t="79592" x="6610350" y="1677988"/>
          <p14:tracePt t="79600" x="6581775" y="1687513"/>
          <p14:tracePt t="79608" x="6564313" y="1687513"/>
          <p14:tracePt t="79889" x="6554788" y="1687513"/>
          <p14:tracePt t="80082" x="6481763" y="1687513"/>
          <p14:tracePt t="80091" x="6399213" y="1731963"/>
          <p14:tracePt t="80098" x="6308725" y="1731963"/>
          <p14:tracePt t="80108" x="6235700" y="1731963"/>
          <p14:tracePt t="80113" x="6181725" y="1731963"/>
          <p14:tracePt t="80121" x="6116638" y="1741488"/>
          <p14:tracePt t="80128" x="6089650" y="1741488"/>
          <p14:tracePt t="80137" x="6080125" y="1741488"/>
          <p14:tracePt t="80520" x="6072188" y="1741488"/>
          <p14:tracePt t="80543" x="6016625" y="1741488"/>
          <p14:tracePt t="80544" x="5962650" y="1741488"/>
          <p14:tracePt t="80552" x="5899150" y="1714500"/>
          <p14:tracePt t="80560" x="5853113" y="1697038"/>
          <p14:tracePt t="80568" x="5789613" y="1651000"/>
          <p14:tracePt t="80576" x="5761038" y="1651000"/>
          <p14:tracePt t="80585" x="5753100" y="1651000"/>
          <p14:tracePt t="80592" x="5743575" y="1641475"/>
          <p14:tracePt t="80926" x="5743575" y="1624013"/>
          <p14:tracePt t="80930" x="5743575" y="1614488"/>
          <p14:tracePt t="80940" x="5743575" y="1595438"/>
          <p14:tracePt t="80946" x="5743575" y="1541463"/>
          <p14:tracePt t="80961" x="5743575" y="1477963"/>
          <p14:tracePt t="80970" x="5743575" y="1458913"/>
          <p14:tracePt t="80977" x="5743575" y="1412875"/>
          <p14:tracePt t="80986" x="5743575" y="1376363"/>
          <p14:tracePt t="80992" x="5743575" y="1331913"/>
          <p14:tracePt t="81000" x="5753100" y="1303338"/>
          <p14:tracePt t="81008" x="5753100" y="1276350"/>
          <p14:tracePt t="81016" x="5780088" y="1239838"/>
          <p14:tracePt t="81024" x="5780088" y="1222375"/>
          <p14:tracePt t="81032" x="5807075" y="1203325"/>
          <p14:tracePt t="81040" x="5807075" y="1185863"/>
          <p14:tracePt t="81048" x="5826125" y="1166813"/>
          <p14:tracePt t="81058" x="5843588" y="1149350"/>
          <p14:tracePt t="81064" x="5862638" y="1130300"/>
          <p14:tracePt t="81073" x="5899150" y="1103313"/>
          <p14:tracePt t="81080" x="5935663" y="1093788"/>
          <p14:tracePt t="81089" x="5972175" y="1093788"/>
          <p14:tracePt t="81096" x="6026150" y="1057275"/>
          <p14:tracePt t="81104" x="6080125" y="1057275"/>
          <p14:tracePt t="81112" x="6126163" y="1049338"/>
          <p14:tracePt t="81120" x="6181725" y="1039813"/>
          <p14:tracePt t="81128" x="6226175" y="1039813"/>
          <p14:tracePt t="81136" x="6245225" y="1039813"/>
          <p14:tracePt t="81144" x="6262688" y="1039813"/>
          <p14:tracePt t="81153" x="6272213" y="1039813"/>
          <p14:tracePt t="81169" x="6281738" y="1039813"/>
          <p14:tracePt t="81178" x="6291263" y="1039813"/>
          <p14:tracePt t="81202" x="6326188" y="1039813"/>
          <p14:tracePt t="81209" x="6354763" y="1039813"/>
          <p14:tracePt t="81217" x="6399213" y="1039813"/>
          <p14:tracePt t="81225" x="6464300" y="1039813"/>
          <p14:tracePt t="81234" x="6545263" y="1066800"/>
          <p14:tracePt t="81242" x="6627813" y="1093788"/>
          <p14:tracePt t="81257" x="6737350" y="1139825"/>
          <p14:tracePt t="81264" x="6783388" y="1149350"/>
          <p14:tracePt t="81273" x="6810375" y="1166813"/>
          <p14:tracePt t="81280" x="6873875" y="1195388"/>
          <p14:tracePt t="81289" x="6883400" y="1203325"/>
          <p14:tracePt t="81490" x="6883400" y="1231900"/>
          <p14:tracePt t="81498" x="6856413" y="1268413"/>
          <p14:tracePt t="81508" x="6856413" y="1285875"/>
          <p14:tracePt t="81522" x="6837363" y="1303338"/>
          <p14:tracePt t="81530" x="6837363" y="1312863"/>
          <p14:tracePt t="81538" x="6827838" y="1331913"/>
          <p14:tracePt t="81553" x="6827838" y="1339850"/>
          <p14:tracePt t="81561" x="6819900" y="1368425"/>
          <p14:tracePt t="81570" x="6819900" y="1376363"/>
          <p14:tracePt t="81576" x="6810375" y="1385888"/>
          <p14:tracePt t="81592" x="6800850" y="1385888"/>
          <p14:tracePt t="81600" x="6783388" y="1404938"/>
          <p14:tracePt t="81608" x="6773863" y="1412875"/>
          <p14:tracePt t="81616" x="6754813" y="1412875"/>
          <p14:tracePt t="81624" x="6718300" y="1441450"/>
          <p14:tracePt t="81640" x="6681788" y="1458913"/>
          <p14:tracePt t="81648" x="6673850" y="1468438"/>
          <p14:tracePt t="81657" x="6654800" y="1477963"/>
          <p14:tracePt t="81664" x="6627813" y="1485900"/>
          <p14:tracePt t="81673" x="6610350" y="1495425"/>
          <p14:tracePt t="81680" x="6591300" y="1514475"/>
          <p14:tracePt t="81689" x="6564313" y="1522413"/>
          <p14:tracePt t="81696" x="6518275" y="1531938"/>
          <p14:tracePt t="81704" x="6454775" y="1568450"/>
          <p14:tracePt t="81712" x="6427788" y="1577975"/>
          <p14:tracePt t="81720" x="6372225" y="1595438"/>
          <p14:tracePt t="81728" x="6308725" y="1614488"/>
          <p14:tracePt t="81736" x="6281738" y="1631950"/>
          <p14:tracePt t="81744" x="6189663" y="1631950"/>
          <p14:tracePt t="81753" x="6162675" y="1641475"/>
          <p14:tracePt t="81761" x="6126163" y="1641475"/>
          <p14:tracePt t="81769" x="6116638" y="1641475"/>
          <p14:tracePt t="81777" x="6089650" y="1641475"/>
          <p14:tracePt t="81785" x="6080125" y="1641475"/>
          <p14:tracePt t="81793" x="6072188" y="1641475"/>
          <p14:tracePt t="87112" x="6072188" y="1651000"/>
          <p14:tracePt t="87120" x="6072188" y="1714500"/>
          <p14:tracePt t="87128" x="6043613" y="1741488"/>
          <p14:tracePt t="87136" x="6035675" y="1751013"/>
          <p14:tracePt t="87219" x="6035675" y="1731963"/>
          <p14:tracePt t="87229" x="6035675" y="1714500"/>
          <p14:tracePt t="87234" x="6043613" y="1677988"/>
          <p14:tracePt t="87243" x="6043613" y="1660525"/>
          <p14:tracePt t="87249" x="6053138" y="1641475"/>
          <p14:tracePt t="87322" x="6053138" y="1631950"/>
          <p14:tracePt t="87330" x="6035675" y="1641475"/>
          <p14:tracePt t="87338" x="6016625" y="1677988"/>
          <p14:tracePt t="87348" x="5980113" y="1724025"/>
          <p14:tracePt t="87353" x="5972175" y="1741488"/>
          <p14:tracePt t="87361" x="5943600" y="1760538"/>
          <p14:tracePt t="87369" x="5926138" y="1778000"/>
          <p14:tracePt t="87377" x="5916613" y="1797050"/>
          <p14:tracePt t="87385" x="5907088" y="1804988"/>
          <p14:tracePt t="87393" x="5899150" y="1814513"/>
          <p14:tracePt t="87467" x="5899150" y="1804988"/>
          <p14:tracePt t="87476" x="5899150" y="1787525"/>
          <p14:tracePt t="87482" x="5899150" y="1768475"/>
          <p14:tracePt t="87495" x="5899150" y="1751013"/>
          <p14:tracePt t="87497" x="5899150" y="1741488"/>
          <p14:tracePt t="87507" x="5907088" y="1731963"/>
          <p14:tracePt t="87587" x="5889625" y="1741488"/>
          <p14:tracePt t="87594" x="5880100" y="1778000"/>
          <p14:tracePt t="87602" x="5870575" y="1804988"/>
          <p14:tracePt t="87611" x="5862638" y="1833563"/>
          <p14:tracePt t="87618" x="5853113" y="1841500"/>
          <p14:tracePt t="87627" x="5853113" y="1851025"/>
          <p14:tracePt t="87635" x="5853113" y="1870075"/>
          <p14:tracePt t="87642" x="5843588" y="1878013"/>
          <p14:tracePt t="87689" x="5853113" y="1878013"/>
          <p14:tracePt t="87698" x="5880100" y="1878013"/>
          <p14:tracePt t="87706" x="5889625" y="1870075"/>
          <p14:tracePt t="87713" x="5899150" y="1860550"/>
          <p14:tracePt t="87723" x="5907088" y="1860550"/>
          <p14:tracePt t="87729" x="5926138" y="1851025"/>
          <p14:tracePt t="87737" x="5935663" y="1833563"/>
          <p14:tracePt t="87769" x="5943600" y="1824038"/>
          <p14:tracePt t="87912" x="5943600" y="1804988"/>
          <p14:tracePt t="87928" x="5943600" y="1797050"/>
          <p14:tracePt t="87936" x="5943600" y="1787525"/>
          <p14:tracePt t="87952" x="5953125" y="1778000"/>
          <p14:tracePt t="87960" x="5972175" y="1768475"/>
          <p14:tracePt t="87976" x="5980113" y="1741488"/>
          <p14:tracePt t="87984" x="5989638" y="1741488"/>
          <p14:tracePt t="87992" x="5999163" y="1731963"/>
          <p14:tracePt t="88009" x="5999163" y="1724025"/>
          <p14:tracePt t="88050" x="6007100" y="1714500"/>
          <p14:tracePt t="88211" x="6016625" y="1714500"/>
          <p14:tracePt t="88218" x="6026150" y="1714500"/>
          <p14:tracePt t="88233" x="6043613" y="1714500"/>
          <p14:tracePt t="88241" x="6053138" y="1704975"/>
          <p14:tracePt t="88256" x="6072188" y="1697038"/>
          <p14:tracePt t="88280" x="6080125" y="1687513"/>
          <p14:tracePt t="88296" x="6089650" y="1687513"/>
          <p14:tracePt t="88357" x="6099175" y="1687513"/>
          <p14:tracePt t="88370" x="6108700" y="1687513"/>
          <p14:tracePt t="88386" x="6108700" y="1677988"/>
          <p14:tracePt t="89704" x="6099175" y="1677988"/>
          <p14:tracePt t="89824" x="6089650" y="1677988"/>
          <p14:tracePt t="89832" x="6053138" y="1677988"/>
          <p14:tracePt t="89842" x="6007100" y="1677988"/>
          <p14:tracePt t="89850" x="5972175" y="1677988"/>
          <p14:tracePt t="89857" x="5943600" y="1677988"/>
          <p14:tracePt t="89873" x="5916613" y="1677988"/>
          <p14:tracePt t="89880" x="5899150" y="1668463"/>
          <p14:tracePt t="90282" x="5862638" y="1595438"/>
          <p14:tracePt t="90291" x="5853113" y="1577975"/>
          <p14:tracePt t="90297" x="5843588" y="1558925"/>
          <p14:tracePt t="90307" x="5834063" y="1550988"/>
          <p14:tracePt t="90314" x="5807075" y="1504950"/>
          <p14:tracePt t="90330" x="5797550" y="1485900"/>
          <p14:tracePt t="90340" x="5789613" y="1468438"/>
          <p14:tracePt t="90548" x="5789613" y="1458913"/>
          <p14:tracePt t="90642" x="5789613" y="1449388"/>
          <p14:tracePt t="90673" x="5807075" y="1441450"/>
          <p14:tracePt t="90680" x="5816600" y="1422400"/>
          <p14:tracePt t="90688" x="5870575" y="1376363"/>
          <p14:tracePt t="90696" x="5916613" y="1349375"/>
          <p14:tracePt t="90705" x="5935663" y="1322388"/>
          <p14:tracePt t="90712" x="5999163" y="1312863"/>
          <p14:tracePt t="90721" x="6026150" y="1285875"/>
          <p14:tracePt t="90728" x="6053138" y="1276350"/>
          <p14:tracePt t="90736" x="6072188" y="1258888"/>
          <p14:tracePt t="90744" x="6089650" y="1249363"/>
          <p14:tracePt t="90752" x="6108700" y="1249363"/>
          <p14:tracePt t="90762" x="6116638" y="1239838"/>
          <p14:tracePt t="90768" x="6126163" y="1239838"/>
          <p14:tracePt t="90890" x="6172200" y="1239838"/>
          <p14:tracePt t="90898" x="6262688" y="1239838"/>
          <p14:tracePt t="90907" x="6354763" y="1239838"/>
          <p14:tracePt t="90914" x="6491288" y="1249363"/>
          <p14:tracePt t="90921" x="6581775" y="1276350"/>
          <p14:tracePt t="90928" x="6691313" y="1285875"/>
          <p14:tracePt t="90936" x="6773863" y="1285875"/>
          <p14:tracePt t="90944" x="6846888" y="1312863"/>
          <p14:tracePt t="90953" x="6919913" y="1312863"/>
          <p14:tracePt t="90962" x="7019925" y="1339850"/>
          <p14:tracePt t="90968" x="7046913" y="1339850"/>
          <p14:tracePt t="90977" x="7073900" y="1339850"/>
          <p14:tracePt t="91130" x="7083425" y="1349375"/>
          <p14:tracePt t="91344" x="7083425" y="1376363"/>
          <p14:tracePt t="91353" x="7083425" y="1385888"/>
          <p14:tracePt t="91361" x="7073900" y="1404938"/>
          <p14:tracePt t="91369" x="7073900" y="1422400"/>
          <p14:tracePt t="91377" x="7065963" y="1441450"/>
          <p14:tracePt t="91385" x="7046913" y="1458913"/>
          <p14:tracePt t="91393" x="7029450" y="1477963"/>
          <p14:tracePt t="91401" x="7019925" y="1495425"/>
          <p14:tracePt t="91409" x="7010400" y="1522413"/>
          <p14:tracePt t="91496" x="6992938" y="1531938"/>
          <p14:tracePt t="91504" x="6983413" y="1531938"/>
          <p14:tracePt t="91512" x="6956425" y="1531938"/>
          <p14:tracePt t="91521" x="6929438" y="1531938"/>
          <p14:tracePt t="91529" x="6883400" y="1541463"/>
          <p14:tracePt t="91537" x="6810375" y="1541463"/>
          <p14:tracePt t="91545" x="6754813" y="1541463"/>
          <p14:tracePt t="91553" x="6664325" y="1541463"/>
          <p14:tracePt t="91561" x="6610350" y="1541463"/>
          <p14:tracePt t="91568" x="6545263" y="1541463"/>
          <p14:tracePt t="91576" x="6518275" y="1541463"/>
          <p14:tracePt t="91585" x="6500813" y="1541463"/>
          <p14:tracePt t="91592" x="6491288" y="1541463"/>
          <p14:tracePt t="93144" x="6454775" y="1541463"/>
          <p14:tracePt t="93154" x="6381750" y="1558925"/>
          <p14:tracePt t="93162" x="6318250" y="1604963"/>
          <p14:tracePt t="93171" x="6235700" y="1624013"/>
          <p14:tracePt t="93178" x="6126163" y="1651000"/>
          <p14:tracePt t="93185" x="6053138" y="1651000"/>
          <p14:tracePt t="93193" x="5980113" y="1651000"/>
          <p14:tracePt t="93200" x="5870575" y="1651000"/>
          <p14:tracePt t="93208" x="5789613" y="1660525"/>
          <p14:tracePt t="93216" x="5697538" y="1677988"/>
          <p14:tracePt t="93224" x="5624513" y="1677988"/>
          <p14:tracePt t="93233" x="5561013" y="1687513"/>
          <p14:tracePt t="93241" x="5534025" y="1687513"/>
          <p14:tracePt t="93248" x="5507038" y="1687513"/>
          <p14:tracePt t="93257" x="5487988" y="1687513"/>
          <p14:tracePt t="93264" x="5461000" y="1687513"/>
          <p14:tracePt t="93275" x="5451475" y="1687513"/>
          <p14:tracePt t="93281" x="5441950" y="1687513"/>
          <p14:tracePt t="93291" x="5405438" y="1687513"/>
          <p14:tracePt t="93296" x="5360988" y="1687513"/>
          <p14:tracePt t="93305" x="5297488" y="1687513"/>
          <p14:tracePt t="93312" x="5224463" y="1687513"/>
          <p14:tracePt t="93321" x="5151438" y="1687513"/>
          <p14:tracePt t="93328" x="5059363" y="1687513"/>
          <p14:tracePt t="93336" x="4959350" y="1687513"/>
          <p14:tracePt t="93344" x="4868863" y="1687513"/>
          <p14:tracePt t="93354" x="4795838" y="1687513"/>
          <p14:tracePt t="93360" x="4759325" y="1687513"/>
          <p14:tracePt t="93368" x="4686300" y="1687513"/>
          <p14:tracePt t="93376" x="4667250" y="1687513"/>
          <p14:tracePt t="93384" x="4630738" y="1687513"/>
          <p14:tracePt t="93392" x="4622800" y="1687513"/>
          <p14:tracePt t="93400" x="4594225" y="1677988"/>
          <p14:tracePt t="93408" x="4586288" y="1668463"/>
          <p14:tracePt t="93416" x="4576763" y="1660525"/>
          <p14:tracePt t="93441" x="4557713" y="1660525"/>
          <p14:tracePt t="93449" x="4540250" y="1651000"/>
          <p14:tracePt t="93458" x="4513263" y="1651000"/>
          <p14:tracePt t="93466" x="4484688" y="1641475"/>
          <p14:tracePt t="93473" x="4430713" y="1641475"/>
          <p14:tracePt t="93480" x="4357688" y="1641475"/>
          <p14:tracePt t="93489" x="4275138" y="1614488"/>
          <p14:tracePt t="93496" x="4202113" y="1604963"/>
          <p14:tracePt t="93505" x="4121150" y="1595438"/>
          <p14:tracePt t="93512" x="4011613" y="1595438"/>
          <p14:tracePt t="93523" x="3938588" y="1577975"/>
          <p14:tracePt t="93529" x="3838575" y="1550988"/>
          <p14:tracePt t="93539" x="3746500" y="1541463"/>
          <p14:tracePt t="93545" x="3665538" y="1522413"/>
          <p14:tracePt t="93554" x="3609975" y="1522413"/>
          <p14:tracePt t="93561" x="3556000" y="1514475"/>
          <p14:tracePt t="93571" x="3500438" y="1514475"/>
          <p14:tracePt t="93577" x="3436938" y="1485900"/>
          <p14:tracePt t="93584" x="3354388" y="1477963"/>
          <p14:tracePt t="93592" x="3300413" y="1477963"/>
          <p14:tracePt t="93600" x="3244850" y="1468438"/>
          <p14:tracePt t="93608" x="3208338" y="1468438"/>
          <p14:tracePt t="93616" x="3154363" y="1449388"/>
          <p14:tracePt t="93625" x="3100388" y="1431925"/>
          <p14:tracePt t="93632" x="3044825" y="1395413"/>
          <p14:tracePt t="93640" x="3017838" y="1368425"/>
          <p14:tracePt t="93648" x="2962275" y="1349375"/>
          <p14:tracePt t="93658" x="2917825" y="1339850"/>
          <p14:tracePt t="93664" x="2889250" y="1312863"/>
          <p14:tracePt t="93673" x="2871788" y="1303338"/>
          <p14:tracePt t="93904" x="2862263" y="1303338"/>
          <p14:tracePt t="93994" x="2862263" y="1285875"/>
          <p14:tracePt t="94016" x="2862263" y="1276350"/>
          <p14:tracePt t="94049" x="2862263" y="1268413"/>
          <p14:tracePt t="94072" x="2862263" y="1258888"/>
          <p14:tracePt t="94088" x="2862263" y="1222375"/>
          <p14:tracePt t="94096" x="2862263" y="1212850"/>
          <p14:tracePt t="94104" x="2862263" y="1203325"/>
          <p14:tracePt t="94113" x="2862263" y="1195388"/>
          <p14:tracePt t="94122" x="2862263" y="1176338"/>
          <p14:tracePt t="94129" x="2862263" y="1149350"/>
          <p14:tracePt t="94137" x="2862263" y="1139825"/>
          <p14:tracePt t="94144" x="2862263" y="1130300"/>
          <p14:tracePt t="94152" x="2862263" y="1103313"/>
          <p14:tracePt t="94160" x="2862263" y="1093788"/>
          <p14:tracePt t="94169" x="2862263" y="1066800"/>
          <p14:tracePt t="94208" x="2862263" y="1057275"/>
          <p14:tracePt t="94240" x="2862263" y="1049338"/>
          <p14:tracePt t="94584" x="2862263" y="1057275"/>
          <p14:tracePt t="94600" x="2852738" y="1057275"/>
          <p14:tracePt t="94617" x="2852738" y="1085850"/>
          <p14:tracePt t="94625" x="2852738" y="1093788"/>
          <p14:tracePt t="94641" x="2852738" y="1103313"/>
          <p14:tracePt t="94659" x="2852738" y="1112838"/>
          <p14:tracePt t="94675" x="2852738" y="1130300"/>
          <p14:tracePt t="94689" x="2852738" y="1139825"/>
          <p14:tracePt t="94720" x="2852738" y="1149350"/>
          <p14:tracePt t="94728" x="2852738" y="1166813"/>
          <p14:tracePt t="94744" x="2852738" y="1176338"/>
          <p14:tracePt t="94760" x="2852738" y="1185863"/>
          <p14:tracePt t="94818" x="2852738" y="1195388"/>
          <p14:tracePt t="94877" x="2852738" y="1203325"/>
          <p14:tracePt t="95080" x="2852738" y="1212850"/>
          <p14:tracePt t="95136" x="2862263" y="1212850"/>
          <p14:tracePt t="95217" x="2871788" y="1212850"/>
          <p14:tracePt t="95224" x="2881313" y="1212850"/>
          <p14:tracePt t="95233" x="2889250" y="1212850"/>
          <p14:tracePt t="95241" x="2898775" y="1212850"/>
          <p14:tracePt t="95257" x="2908300" y="1212850"/>
          <p14:tracePt t="95273" x="2917825" y="1212850"/>
          <p14:tracePt t="95288" x="2925763" y="1212850"/>
          <p14:tracePt t="95296" x="2935288" y="1212850"/>
          <p14:tracePt t="95418" x="2954338" y="1212850"/>
          <p14:tracePt t="95426" x="2981325" y="1212850"/>
          <p14:tracePt t="95434" x="2990850" y="1212850"/>
          <p14:tracePt t="95442" x="3017838" y="1212850"/>
          <p14:tracePt t="95450" x="3027363" y="1212850"/>
          <p14:tracePt t="95474" x="3035300" y="1212850"/>
          <p14:tracePt t="95481" x="3044825" y="1203325"/>
          <p14:tracePt t="95513" x="3044825" y="1195388"/>
          <p14:tracePt t="95850" x="3044825" y="1203325"/>
          <p14:tracePt t="95857" x="3044825" y="1212850"/>
          <p14:tracePt t="95969" x="3063875" y="1222375"/>
          <p14:tracePt t="95977" x="3100388" y="1222375"/>
          <p14:tracePt t="95985" x="3163888" y="1222375"/>
          <p14:tracePt t="95994" x="3217863" y="1222375"/>
          <p14:tracePt t="96000" x="3290888" y="1222375"/>
          <p14:tracePt t="96008" x="3354388" y="1222375"/>
          <p14:tracePt t="96016" x="3409950" y="1222375"/>
          <p14:tracePt t="96025" x="3482975" y="1222375"/>
          <p14:tracePt t="96032" x="3536950" y="1222375"/>
          <p14:tracePt t="96040" x="3609975" y="1222375"/>
          <p14:tracePt t="96048" x="3636963" y="1222375"/>
          <p14:tracePt t="96057" x="3729038" y="1222375"/>
          <p14:tracePt t="96064" x="3802063" y="1231900"/>
          <p14:tracePt t="96073" x="3911600" y="1239838"/>
          <p14:tracePt t="96080" x="4029075" y="1258888"/>
          <p14:tracePt t="96090" x="4121150" y="1285875"/>
          <p14:tracePt t="96096" x="4194175" y="1285875"/>
          <p14:tracePt t="96105" x="4321175" y="1285875"/>
          <p14:tracePt t="96112" x="4467225" y="1285875"/>
          <p14:tracePt t="96123" x="4576763" y="1285875"/>
          <p14:tracePt t="96128" x="4686300" y="1303338"/>
          <p14:tracePt t="96136" x="4822825" y="1312863"/>
          <p14:tracePt t="96144" x="4949825" y="1331913"/>
          <p14:tracePt t="96152" x="5005388" y="1331913"/>
          <p14:tracePt t="96160" x="5105400" y="1358900"/>
          <p14:tracePt t="96168" x="5159375" y="1358900"/>
          <p14:tracePt t="96176" x="5195888" y="1358900"/>
          <p14:tracePt t="96193" x="5205413" y="1358900"/>
          <p14:tracePt t="96201" x="5224463" y="1358900"/>
          <p14:tracePt t="96277" x="5232400" y="1358900"/>
          <p14:tracePt t="96282" x="5241925" y="1358900"/>
          <p14:tracePt t="96322" x="5260975" y="1358900"/>
          <p14:tracePt t="96329" x="5278438" y="1358900"/>
          <p14:tracePt t="96345" x="5287963" y="1358900"/>
          <p14:tracePt t="96361" x="5305425" y="1358900"/>
          <p14:tracePt t="96369" x="5314950" y="1358900"/>
          <p14:tracePt t="96377" x="5334000" y="1358900"/>
          <p14:tracePt t="96393" x="5360988" y="1358900"/>
          <p14:tracePt t="96401" x="5368925" y="1358900"/>
          <p14:tracePt t="96417" x="5387975" y="1358900"/>
          <p14:tracePt t="96425" x="5397500" y="1358900"/>
          <p14:tracePt t="96442" x="5405438" y="1358900"/>
          <p14:tracePt t="96449" x="5414963" y="1358900"/>
          <p14:tracePt t="96457" x="5434013" y="1358900"/>
          <p14:tracePt t="96465" x="5451475" y="1358900"/>
          <p14:tracePt t="96473" x="5478463" y="1358900"/>
          <p14:tracePt t="96481" x="5534025" y="1358900"/>
          <p14:tracePt t="96492" x="5561013" y="1358900"/>
          <p14:tracePt t="96497" x="5597525" y="1358900"/>
          <p14:tracePt t="96506" x="5670550" y="1368425"/>
          <p14:tracePt t="96513" x="5761038" y="1376363"/>
          <p14:tracePt t="96524" x="5797550" y="1376363"/>
          <p14:tracePt t="96529" x="5853113" y="1395413"/>
          <p14:tracePt t="96539" x="5880100" y="1395413"/>
          <p14:tracePt t="96545" x="5899150" y="1395413"/>
          <p14:tracePt t="96553" x="5926138" y="1395413"/>
          <p14:tracePt t="96586" x="5935663" y="1395413"/>
          <p14:tracePt t="97120" x="5943600" y="1404938"/>
          <p14:tracePt t="97128" x="5926138" y="1422400"/>
          <p14:tracePt t="97136" x="5916613" y="1422400"/>
          <p14:tracePt t="97144" x="5870575" y="1431925"/>
          <p14:tracePt t="97152" x="5834063" y="1458913"/>
          <p14:tracePt t="97160" x="5826125" y="1468438"/>
          <p14:tracePt t="97184" x="5816600" y="1477963"/>
          <p14:tracePt t="97210" x="5807075" y="1477963"/>
          <p14:tracePt t="97293" x="5797550" y="1477963"/>
          <p14:tracePt t="97544" x="5780088" y="1495425"/>
          <p14:tracePt t="97552" x="5770563" y="1504950"/>
          <p14:tracePt t="97585" x="5761038" y="1514475"/>
          <p14:tracePt t="97592" x="5761038" y="1522413"/>
          <p14:tracePt t="97640" x="5761038" y="1531938"/>
          <p14:tracePt t="97664" x="5761038" y="1541463"/>
          <p14:tracePt t="97672" x="5761038" y="1550988"/>
          <p14:tracePt t="97688" x="5761038" y="1568450"/>
          <p14:tracePt t="97696" x="5761038" y="1577975"/>
          <p14:tracePt t="97720" x="5761038" y="1587500"/>
          <p14:tracePt t="98112" x="5761038" y="1577975"/>
          <p14:tracePt t="98128" x="5780088" y="1568450"/>
          <p14:tracePt t="98144" x="5789613" y="1558925"/>
          <p14:tracePt t="98192" x="5797550" y="1558925"/>
          <p14:tracePt t="98216" x="5807075" y="1558925"/>
          <p14:tracePt t="98266" x="5826125" y="1558925"/>
          <p14:tracePt t="98306" x="5826125" y="1550988"/>
          <p14:tracePt t="98314" x="5834063" y="1541463"/>
          <p14:tracePt t="98440" x="5843588" y="1541463"/>
          <p14:tracePt t="98448" x="5862638" y="1541463"/>
          <p14:tracePt t="98472" x="5870575" y="1541463"/>
          <p14:tracePt t="98481" x="5889625" y="1541463"/>
          <p14:tracePt t="98883" x="5880100" y="1550988"/>
          <p14:tracePt t="98888" x="5862638" y="1558925"/>
          <p14:tracePt t="98897" x="5843588" y="1558925"/>
          <p14:tracePt t="99128" x="5826125" y="1568450"/>
          <p14:tracePt t="99610" x="5826125" y="1577975"/>
          <p14:tracePt t="99619" x="5826125" y="1595438"/>
          <p14:tracePt t="99642" x="5834063" y="1614488"/>
          <p14:tracePt t="100074" x="5843588" y="1624013"/>
          <p14:tracePt t="100106" x="5862638" y="1624013"/>
          <p14:tracePt t="100136" x="5870575" y="1624013"/>
          <p14:tracePt t="100186" x="5880100" y="1614488"/>
          <p14:tracePt t="100400" x="5880100" y="1595438"/>
          <p14:tracePt t="101018" x="5880100" y="1604963"/>
          <p14:tracePt t="101034" x="5880100" y="1614488"/>
          <p14:tracePt t="101042" x="5870575" y="1624013"/>
          <p14:tracePt t="101066" x="5870575" y="1631950"/>
          <p14:tracePt t="101138" x="5870575" y="1651000"/>
          <p14:tracePt t="101146" x="5862638" y="1660525"/>
          <p14:tracePt t="101161" x="5853113" y="1668463"/>
          <p14:tracePt t="101177" x="5853113" y="1677988"/>
          <p14:tracePt t="101193" x="5853113" y="1697038"/>
          <p14:tracePt t="101200" x="5834063" y="1724025"/>
          <p14:tracePt t="101208" x="5834063" y="1741488"/>
          <p14:tracePt t="101216" x="5834063" y="1751013"/>
          <p14:tracePt t="101224" x="5834063" y="1768475"/>
          <p14:tracePt t="101232" x="5834063" y="1787525"/>
          <p14:tracePt t="101291" x="5834063" y="1797050"/>
          <p14:tracePt t="101306" x="5853113" y="1797050"/>
          <p14:tracePt t="101314" x="5862638" y="1787525"/>
          <p14:tracePt t="101330" x="5870575" y="1787525"/>
          <p14:tracePt t="101626" x="5880100" y="1778000"/>
          <p14:tracePt t="101633" x="5880100" y="1768475"/>
          <p14:tracePt t="102016" x="5880100" y="1787525"/>
          <p14:tracePt t="102024" x="5880100" y="1797050"/>
          <p14:tracePt t="102105" x="5916613" y="1768475"/>
          <p14:tracePt t="102120" x="5935663" y="1751013"/>
          <p14:tracePt t="102128" x="5953125" y="1731963"/>
          <p14:tracePt t="102216" x="5953125" y="1741488"/>
          <p14:tracePt t="102514" x="5953125" y="1751013"/>
          <p14:tracePt t="102595" x="5953125" y="1760538"/>
          <p14:tracePt t="102600" x="5953125" y="1778000"/>
          <p14:tracePt t="102617" x="5953125" y="1787525"/>
          <p14:tracePt t="103620" x="5943600" y="1797050"/>
          <p14:tracePt t="103626" x="5926138" y="1824038"/>
          <p14:tracePt t="103642" x="5926138" y="1833563"/>
          <p14:tracePt t="103652" x="5916613" y="1841500"/>
          <p14:tracePt t="103728" x="5926138" y="1841500"/>
          <p14:tracePt t="103768" x="5926138" y="1833563"/>
          <p14:tracePt t="103904" x="5916613" y="1841500"/>
          <p14:tracePt t="104000" x="5935663" y="1841500"/>
          <p14:tracePt t="104025" x="5935663" y="1833563"/>
          <p14:tracePt t="104096" x="5935663" y="1841500"/>
          <p14:tracePt t="104105" x="5935663" y="1870075"/>
          <p14:tracePt t="104115" x="5935663" y="1878013"/>
          <p14:tracePt t="104176" x="5926138" y="1878013"/>
          <p14:tracePt t="104184" x="5935663" y="1860550"/>
          <p14:tracePt t="104192" x="5943600" y="1851025"/>
          <p14:tracePt t="104200" x="5962650" y="1841500"/>
          <p14:tracePt t="104216" x="5980113" y="1824038"/>
          <p14:tracePt t="104328" x="5999163" y="1824038"/>
          <p14:tracePt t="104337" x="6016625" y="1841500"/>
          <p14:tracePt t="104352" x="6035675" y="1851025"/>
          <p14:tracePt t="104360" x="6062663" y="1870075"/>
          <p14:tracePt t="104376" x="6072188" y="1870075"/>
          <p14:tracePt t="104384" x="6089650" y="1878013"/>
          <p14:tracePt t="104400" x="6099175" y="1878013"/>
          <p14:tracePt t="104408" x="6108700" y="1878013"/>
          <p14:tracePt t="104416" x="6135688" y="1878013"/>
          <p14:tracePt t="104432" x="6145213" y="1878013"/>
          <p14:tracePt t="104440" x="6172200" y="1878013"/>
          <p14:tracePt t="104466" x="6181725" y="1878013"/>
          <p14:tracePt t="104490" x="6189663" y="1878013"/>
          <p14:tracePt t="104690" x="6189663" y="1870075"/>
          <p14:tracePt t="104736" x="6181725" y="1870075"/>
          <p14:tracePt t="104744" x="6153150" y="1870075"/>
          <p14:tracePt t="104754" x="6145213" y="1870075"/>
          <p14:tracePt t="104770" x="6135688" y="1870075"/>
          <p14:tracePt t="104779" x="6116638" y="1870075"/>
          <p14:tracePt t="104818" x="6108700" y="1870075"/>
          <p14:tracePt t="104825" x="6099175" y="1870075"/>
          <p14:tracePt t="104833" x="6072188" y="1870075"/>
          <p14:tracePt t="104841" x="6053138" y="1870075"/>
          <p14:tracePt t="104849" x="6016625" y="1870075"/>
          <p14:tracePt t="104857" x="5999163" y="1870075"/>
          <p14:tracePt t="104880" x="5953125" y="1870075"/>
          <p14:tracePt t="104881" x="5926138" y="1870075"/>
          <p14:tracePt t="104888" x="5916613" y="1870075"/>
          <p14:tracePt t="104896" x="5889625" y="1870075"/>
          <p14:tracePt t="104905" x="5880100" y="1870075"/>
          <p14:tracePt t="105080" x="5870575" y="1870075"/>
          <p14:tracePt t="105088" x="5862638" y="1870075"/>
          <p14:tracePt t="105096" x="5853113" y="1870075"/>
          <p14:tracePt t="105104" x="5834063" y="1860550"/>
          <p14:tracePt t="105112" x="5807075" y="1851025"/>
          <p14:tracePt t="105120" x="5780088" y="1814513"/>
          <p14:tracePt t="105128" x="5761038" y="1804988"/>
          <p14:tracePt t="105137" x="5734050" y="1787525"/>
          <p14:tracePt t="105144" x="5724525" y="1778000"/>
          <p14:tracePt t="105152" x="5707063" y="1778000"/>
          <p14:tracePt t="105160" x="5697538" y="1768475"/>
          <p14:tracePt t="105168" x="5688013" y="1760538"/>
          <p14:tracePt t="105209" x="5680075" y="1760538"/>
          <p14:tracePt t="105224" x="5680075" y="1751013"/>
          <p14:tracePt t="105232" x="5653088" y="1731963"/>
          <p14:tracePt t="105240" x="5643563" y="1724025"/>
          <p14:tracePt t="105248" x="5616575" y="1697038"/>
          <p14:tracePt t="105256" x="5580063" y="1660525"/>
          <p14:tracePt t="105264" x="5561013" y="1631950"/>
          <p14:tracePt t="105273" x="5551488" y="1624013"/>
          <p14:tracePt t="105280" x="5534025" y="1604963"/>
          <p14:tracePt t="105289" x="5524500" y="1595438"/>
          <p14:tracePt t="105296" x="5507038" y="1587500"/>
          <p14:tracePt t="105312" x="5478463" y="1558925"/>
          <p14:tracePt t="105321" x="5470525" y="1550988"/>
          <p14:tracePt t="105328" x="5461000" y="1541463"/>
          <p14:tracePt t="105337" x="5451475" y="1514475"/>
          <p14:tracePt t="105344" x="5434013" y="1504950"/>
          <p14:tracePt t="105352" x="5424488" y="1485900"/>
          <p14:tracePt t="105360" x="5424488" y="1477963"/>
          <p14:tracePt t="105368" x="5424488" y="1458913"/>
          <p14:tracePt t="105376" x="5414963" y="1431925"/>
          <p14:tracePt t="105385" x="5414963" y="1422400"/>
          <p14:tracePt t="105401" x="5405438" y="1412875"/>
          <p14:tracePt t="105408" x="5405438" y="1395413"/>
          <p14:tracePt t="105440" x="5405438" y="1385888"/>
          <p14:tracePt t="105456" x="5405438" y="1376363"/>
          <p14:tracePt t="105465" x="5405438" y="1358900"/>
          <p14:tracePt t="105473" x="5405438" y="1339850"/>
          <p14:tracePt t="105481" x="5434013" y="1322388"/>
          <p14:tracePt t="105489" x="5470525" y="1303338"/>
          <p14:tracePt t="105497" x="5507038" y="1276350"/>
          <p14:tracePt t="105504" x="5551488" y="1258888"/>
          <p14:tracePt t="105512" x="5616575" y="1231900"/>
          <p14:tracePt t="105523" x="5661025" y="1203325"/>
          <p14:tracePt t="105528" x="5724525" y="1166813"/>
          <p14:tracePt t="105537" x="5789613" y="1158875"/>
          <p14:tracePt t="105544" x="5826125" y="1149350"/>
          <p14:tracePt t="105553" x="5843588" y="1130300"/>
          <p14:tracePt t="105560" x="5880100" y="1122363"/>
          <p14:tracePt t="105568" x="5889625" y="1122363"/>
          <p14:tracePt t="105584" x="5907088" y="1122363"/>
          <p14:tracePt t="105602" x="5926138" y="1093788"/>
          <p14:tracePt t="105608" x="5935663" y="1093788"/>
          <p14:tracePt t="105616" x="5962650" y="1093788"/>
          <p14:tracePt t="105624" x="6007100" y="1093788"/>
          <p14:tracePt t="105632" x="6062663" y="1103313"/>
          <p14:tracePt t="105640" x="6072188" y="1103313"/>
          <p14:tracePt t="105648" x="6116638" y="1130300"/>
          <p14:tracePt t="105656" x="6199188" y="1139825"/>
          <p14:tracePt t="105664" x="6291263" y="1185863"/>
          <p14:tracePt t="105672" x="6408738" y="1212850"/>
          <p14:tracePt t="105680" x="6481763" y="1231900"/>
          <p14:tracePt t="105688" x="6581775" y="1285875"/>
          <p14:tracePt t="105696" x="6610350" y="1295400"/>
          <p14:tracePt t="105705" x="6654800" y="1331913"/>
          <p14:tracePt t="105712" x="6691313" y="1339850"/>
          <p14:tracePt t="105721" x="6710363" y="1349375"/>
          <p14:tracePt t="105737" x="6710363" y="1358900"/>
          <p14:tracePt t="105760" x="6710363" y="1368425"/>
          <p14:tracePt t="105768" x="6710363" y="1395413"/>
          <p14:tracePt t="105777" x="6710363" y="1404938"/>
          <p14:tracePt t="105785" x="6710363" y="1412875"/>
          <p14:tracePt t="105794" x="6710363" y="1441450"/>
          <p14:tracePt t="105803" x="6710363" y="1458913"/>
          <p14:tracePt t="105809" x="6710363" y="1485900"/>
          <p14:tracePt t="105816" x="6710363" y="1504950"/>
          <p14:tracePt t="105824" x="6710363" y="1531938"/>
          <p14:tracePt t="105832" x="6710363" y="1550988"/>
          <p14:tracePt t="105841" x="6710363" y="1577975"/>
          <p14:tracePt t="105849" x="6710363" y="1587500"/>
          <p14:tracePt t="105857" x="6710363" y="1604963"/>
          <p14:tracePt t="105866" x="6710363" y="1631950"/>
          <p14:tracePt t="105875" x="6710363" y="1651000"/>
          <p14:tracePt t="105881" x="6710363" y="1668463"/>
          <p14:tracePt t="105889" x="6710363" y="1677988"/>
          <p14:tracePt t="105897" x="6710363" y="1687513"/>
          <p14:tracePt t="105905" x="6700838" y="1704975"/>
          <p14:tracePt t="105912" x="6681788" y="1731963"/>
          <p14:tracePt t="105921" x="6637338" y="1741488"/>
          <p14:tracePt t="105928" x="6591300" y="1778000"/>
          <p14:tracePt t="105937" x="6537325" y="1778000"/>
          <p14:tracePt t="105945" x="6454775" y="1804988"/>
          <p14:tracePt t="105953" x="6399213" y="1804988"/>
          <p14:tracePt t="105961" x="6335713" y="1814513"/>
          <p14:tracePt t="105969" x="6272213" y="1841500"/>
          <p14:tracePt t="105977" x="6199188" y="1841500"/>
          <p14:tracePt t="105985" x="6162675" y="1841500"/>
          <p14:tracePt t="105993" x="6108700" y="1851025"/>
          <p14:tracePt t="106001" x="6062663" y="1860550"/>
          <p14:tracePt t="106017" x="6053138" y="1860550"/>
          <p14:tracePt t="106208" x="6035675" y="1860550"/>
          <p14:tracePt t="106217" x="5972175" y="1860550"/>
          <p14:tracePt t="106225" x="5843588" y="1860550"/>
          <p14:tracePt t="106233" x="5753100" y="1860550"/>
          <p14:tracePt t="106241" x="5588000" y="1878013"/>
          <p14:tracePt t="106249" x="5497513" y="1878013"/>
          <p14:tracePt t="106258" x="5387975" y="1878013"/>
          <p14:tracePt t="106265" x="5205413" y="1870075"/>
          <p14:tracePt t="106274" x="5086350" y="1870075"/>
          <p14:tracePt t="106281" x="4968875" y="1870075"/>
          <p14:tracePt t="106292" x="4832350" y="1841500"/>
          <p14:tracePt t="106298" x="4740275" y="1824038"/>
          <p14:tracePt t="106307" x="4667250" y="1824038"/>
          <p14:tracePt t="106313" x="4567238" y="1814513"/>
          <p14:tracePt t="106322" x="4530725" y="1814513"/>
          <p14:tracePt t="106329" x="4476750" y="1814513"/>
          <p14:tracePt t="106339" x="4430713" y="1814513"/>
          <p14:tracePt t="106345" x="4394200" y="1814513"/>
          <p14:tracePt t="106354" x="4367213" y="1814513"/>
          <p14:tracePt t="106360" x="4348163" y="1814513"/>
          <p14:tracePt t="106368" x="4330700" y="1814513"/>
          <p14:tracePt t="106512" x="4321175" y="1814513"/>
          <p14:tracePt t="106520" x="4303713" y="1814513"/>
          <p14:tracePt t="106528" x="4267200" y="1814513"/>
          <p14:tracePt t="106537" x="4184650" y="1814513"/>
          <p14:tracePt t="106544" x="4084638" y="1814513"/>
          <p14:tracePt t="106553" x="3975100" y="1814513"/>
          <p14:tracePt t="106560" x="3865563" y="1814513"/>
          <p14:tracePt t="106568" x="3792538" y="1814513"/>
          <p14:tracePt t="106576" x="3738563" y="1814513"/>
          <p14:tracePt t="106584" x="3683000" y="1814513"/>
          <p14:tracePt t="106592" x="3656013" y="1814513"/>
          <p14:tracePt t="106608" x="3636963" y="1804988"/>
          <p14:tracePt t="106648" x="3636963" y="1797050"/>
          <p14:tracePt t="106656" x="3636963" y="1787525"/>
          <p14:tracePt t="106664" x="3636963" y="1778000"/>
          <p14:tracePt t="106672" x="3636963" y="1768475"/>
          <p14:tracePt t="106680" x="3646488" y="1751013"/>
          <p14:tracePt t="106696" x="3646488" y="1741488"/>
          <p14:tracePt t="106712" x="3646488" y="1731963"/>
          <p14:tracePt t="106824" x="3646488" y="1724025"/>
          <p14:tracePt t="106866" x="3609975" y="1724025"/>
          <p14:tracePt t="106873" x="3463925" y="1724025"/>
          <p14:tracePt t="106881" x="3300413" y="1724025"/>
          <p14:tracePt t="106890" x="3081338" y="1724025"/>
          <p14:tracePt t="106897" x="2898775" y="1697038"/>
          <p14:tracePt t="106906" x="2716213" y="1660525"/>
          <p14:tracePt t="106912" x="2570163" y="1651000"/>
          <p14:tracePt t="106923" x="2433638" y="1624013"/>
          <p14:tracePt t="106929" x="2360613" y="1624013"/>
          <p14:tracePt t="106940" x="2287588" y="1604963"/>
          <p14:tracePt t="106945" x="2243138" y="1604963"/>
          <p14:tracePt t="106953" x="2233613" y="1604963"/>
          <p14:tracePt t="106992" x="2224088" y="1595438"/>
          <p14:tracePt t="107032" x="2206625" y="1595438"/>
          <p14:tracePt t="107040" x="2160588" y="1587500"/>
          <p14:tracePt t="107048" x="2078038" y="1558925"/>
          <p14:tracePt t="107056" x="2024063" y="1558925"/>
          <p14:tracePt t="107064" x="1951038" y="1550988"/>
          <p14:tracePt t="107073" x="1887538" y="1541463"/>
          <p14:tracePt t="107080" x="1824038" y="1495425"/>
          <p14:tracePt t="107088" x="1787525" y="1485900"/>
          <p14:tracePt t="107096" x="1778000" y="1485900"/>
          <p14:tracePt t="107104" x="1751013" y="1477963"/>
          <p14:tracePt t="107121" x="1741488" y="1477963"/>
          <p14:tracePt t="107168" x="1731963" y="1468438"/>
          <p14:tracePt t="107216" x="1695450" y="1441450"/>
          <p14:tracePt t="107225" x="1677988" y="1422400"/>
          <p14:tracePt t="107233" x="1612900" y="1385888"/>
          <p14:tracePt t="107240" x="1595438" y="1368425"/>
          <p14:tracePt t="107248" x="1576388" y="1349375"/>
          <p14:tracePt t="107256" x="1558925" y="1312863"/>
          <p14:tracePt t="107264" x="1531938" y="1285875"/>
          <p14:tracePt t="107273" x="1522413" y="1258888"/>
          <p14:tracePt t="107280" x="1512888" y="1222375"/>
          <p14:tracePt t="107288" x="1512888" y="1195388"/>
          <p14:tracePt t="107296" x="1504950" y="1176338"/>
          <p14:tracePt t="107305" x="1504950" y="1139825"/>
          <p14:tracePt t="107312" x="1485900" y="1103313"/>
          <p14:tracePt t="107320" x="1485900" y="1085850"/>
          <p14:tracePt t="107328" x="1485900" y="1057275"/>
          <p14:tracePt t="107338" x="1485900" y="1049338"/>
          <p14:tracePt t="107353" x="1485900" y="1039813"/>
          <p14:tracePt t="107361" x="1485900" y="1012825"/>
          <p14:tracePt t="107369" x="1495425" y="1003300"/>
          <p14:tracePt t="107377" x="1504950" y="993775"/>
          <p14:tracePt t="107385" x="1512888" y="947738"/>
          <p14:tracePt t="107393" x="1531938" y="939800"/>
          <p14:tracePt t="107401" x="1558925" y="903288"/>
          <p14:tracePt t="107408" x="1576388" y="893763"/>
          <p14:tracePt t="107416" x="1641475" y="857250"/>
          <p14:tracePt t="107424" x="1658938" y="847725"/>
          <p14:tracePt t="107432" x="1704975" y="830263"/>
          <p14:tracePt t="107440" x="1751013" y="803275"/>
          <p14:tracePt t="107448" x="1804988" y="793750"/>
          <p14:tracePt t="107456" x="1868488" y="766763"/>
          <p14:tracePt t="107464" x="1905000" y="766763"/>
          <p14:tracePt t="107472" x="1951038" y="747713"/>
          <p14:tracePt t="107481" x="1978025" y="738188"/>
          <p14:tracePt t="107490" x="2041525" y="730250"/>
          <p14:tracePt t="107496" x="2070100" y="730250"/>
          <p14:tracePt t="107504" x="2124075" y="730250"/>
          <p14:tracePt t="107512" x="2179638" y="730250"/>
          <p14:tracePt t="107520" x="2251075" y="730250"/>
          <p14:tracePt t="107528" x="2324100" y="730250"/>
          <p14:tracePt t="107538" x="2416175" y="730250"/>
          <p14:tracePt t="107545" x="2489200" y="730250"/>
          <p14:tracePt t="107556" x="2552700" y="730250"/>
          <p14:tracePt t="107562" x="2589213" y="730250"/>
          <p14:tracePt t="107573" x="2616200" y="730250"/>
          <p14:tracePt t="107577" x="2652713" y="730250"/>
          <p14:tracePt t="107586" x="2689225" y="730250"/>
          <p14:tracePt t="107593" x="2708275" y="738188"/>
          <p14:tracePt t="107605" x="2735263" y="738188"/>
          <p14:tracePt t="107610" x="2771775" y="757238"/>
          <p14:tracePt t="107621" x="2798763" y="757238"/>
          <p14:tracePt t="107624" x="2844800" y="793750"/>
          <p14:tracePt t="107632" x="2862263" y="793750"/>
          <p14:tracePt t="107640" x="2889250" y="811213"/>
          <p14:tracePt t="107648" x="2917825" y="820738"/>
          <p14:tracePt t="107656" x="2944813" y="839788"/>
          <p14:tracePt t="107664" x="2962275" y="847725"/>
          <p14:tracePt t="107672" x="2998788" y="857250"/>
          <p14:tracePt t="107680" x="3044825" y="893763"/>
          <p14:tracePt t="107688" x="3108325" y="920750"/>
          <p14:tracePt t="107696" x="3171825" y="976313"/>
          <p14:tracePt t="107704" x="3254375" y="1003300"/>
          <p14:tracePt t="107712" x="3336925" y="1039813"/>
          <p14:tracePt t="107720" x="3382963" y="1066800"/>
          <p14:tracePt t="107728" x="3446463" y="1103313"/>
          <p14:tracePt t="107737" x="3490913" y="1122363"/>
          <p14:tracePt t="107744" x="3509963" y="1139825"/>
          <p14:tracePt t="107754" x="3536950" y="1166813"/>
          <p14:tracePt t="107762" x="3556000" y="1176338"/>
          <p14:tracePt t="107768" x="3556000" y="1185863"/>
          <p14:tracePt t="107842" x="3556000" y="1195388"/>
          <p14:tracePt t="107850" x="3556000" y="1203325"/>
          <p14:tracePt t="107858" x="3556000" y="1222375"/>
          <p14:tracePt t="107877" x="3556000" y="1268413"/>
          <p14:tracePt t="107882" x="3556000" y="1285875"/>
          <p14:tracePt t="107891" x="3556000" y="1322388"/>
          <p14:tracePt t="107897" x="3556000" y="1339850"/>
          <p14:tracePt t="107905" x="3556000" y="1376363"/>
          <p14:tracePt t="107920" x="3556000" y="1404938"/>
          <p14:tracePt t="107928" x="3556000" y="1422400"/>
          <p14:tracePt t="107937" x="3556000" y="1431925"/>
          <p14:tracePt t="107944" x="3556000" y="1449388"/>
          <p14:tracePt t="107960" x="3556000" y="1458913"/>
          <p14:tracePt t="108016" x="3556000" y="1477963"/>
          <p14:tracePt t="108024" x="3556000" y="1485900"/>
          <p14:tracePt t="108032" x="3556000" y="1495425"/>
          <p14:tracePt t="108040" x="3556000" y="1504950"/>
          <p14:tracePt t="108048" x="3556000" y="1514475"/>
          <p14:tracePt t="108056" x="3546475" y="1541463"/>
          <p14:tracePt t="108064" x="3546475" y="1550988"/>
          <p14:tracePt t="108072" x="3536950" y="1558925"/>
          <p14:tracePt t="108081" x="3519488" y="1577975"/>
          <p14:tracePt t="108097" x="3509963" y="1595438"/>
          <p14:tracePt t="108130" x="3500438" y="1595438"/>
          <p14:tracePt t="108139" x="3490913" y="1604963"/>
          <p14:tracePt t="108146" x="3482975" y="1604963"/>
          <p14:tracePt t="108154" x="3463925" y="1624013"/>
          <p14:tracePt t="108161" x="3455988" y="1631950"/>
          <p14:tracePt t="108177" x="3427413" y="1641475"/>
          <p14:tracePt t="108194" x="3409950" y="1651000"/>
          <p14:tracePt t="108201" x="3382963" y="1651000"/>
          <p14:tracePt t="108208" x="3373438" y="1651000"/>
          <p14:tracePt t="108216" x="3346450" y="1651000"/>
          <p14:tracePt t="108224" x="3327400" y="1668463"/>
          <p14:tracePt t="108241" x="3300413" y="1668463"/>
          <p14:tracePt t="108249" x="3281363" y="1668463"/>
          <p14:tracePt t="108256" x="3263900" y="1668463"/>
          <p14:tracePt t="108265" x="3254375" y="1668463"/>
          <p14:tracePt t="108272" x="3244850" y="1668463"/>
          <p14:tracePt t="108288" x="3236913" y="1668463"/>
          <p14:tracePt t="108296" x="3217863" y="1668463"/>
          <p14:tracePt t="108313" x="3208338" y="1668463"/>
          <p14:tracePt t="108321" x="3200400" y="1668463"/>
          <p14:tracePt t="108329" x="3181350" y="1668463"/>
          <p14:tracePt t="108338" x="3171825" y="1668463"/>
          <p14:tracePt t="108344" x="3163888" y="1668463"/>
          <p14:tracePt t="108353" x="3154363" y="1668463"/>
          <p14:tracePt t="108360" x="3144838" y="1668463"/>
          <p14:tracePt t="108368" x="3136900" y="1668463"/>
          <p14:tracePt t="108376" x="3127375" y="1668463"/>
          <p14:tracePt t="108658" x="3117850" y="1668463"/>
          <p14:tracePt t="108666" x="3054350" y="1668463"/>
          <p14:tracePt t="108674" x="2981325" y="1668463"/>
          <p14:tracePt t="108682" x="2925763" y="1668463"/>
          <p14:tracePt t="108691" x="2898775" y="1668463"/>
          <p14:tracePt t="108699" x="2852738" y="1668463"/>
          <p14:tracePt t="109178" x="2817813" y="1668463"/>
          <p14:tracePt t="109186" x="2744788" y="1668463"/>
          <p14:tracePt t="109196" x="2652713" y="1668463"/>
          <p14:tracePt t="109201" x="2598738" y="1668463"/>
          <p14:tracePt t="109209" x="2516188" y="1668463"/>
          <p14:tracePt t="109217" x="2498725" y="1660525"/>
          <p14:tracePt t="109224" x="2462213" y="1660525"/>
          <p14:tracePt t="109232" x="2433638" y="1651000"/>
          <p14:tracePt t="109240" x="2406650" y="1631950"/>
          <p14:tracePt t="109289" x="2406650" y="1624013"/>
          <p14:tracePt t="109344" x="2370138" y="1614488"/>
          <p14:tracePt t="109353" x="2324100" y="1604963"/>
          <p14:tracePt t="109361" x="2279650" y="1568450"/>
          <p14:tracePt t="109369" x="2243138" y="1558925"/>
          <p14:tracePt t="109376" x="2206625" y="1541463"/>
          <p14:tracePt t="109384" x="2170113" y="1522413"/>
          <p14:tracePt t="109392" x="2151063" y="1514475"/>
          <p14:tracePt t="109400" x="2151063" y="1504950"/>
          <p14:tracePt t="109424" x="2151063" y="1485900"/>
          <p14:tracePt t="109472" x="2143125" y="1485900"/>
          <p14:tracePt t="109506" x="2143125" y="1477963"/>
          <p14:tracePt t="109517" x="2143125" y="1468438"/>
          <p14:tracePt t="109524" x="2143125" y="1449388"/>
          <p14:tracePt t="109528" x="2133600" y="1431925"/>
          <p14:tracePt t="109537" x="2106613" y="1404938"/>
          <p14:tracePt t="109544" x="2106613" y="1395413"/>
          <p14:tracePt t="109553" x="2106613" y="1376363"/>
          <p14:tracePt t="109561" x="2097088" y="1358900"/>
          <p14:tracePt t="109570" x="2097088" y="1339850"/>
          <p14:tracePt t="109578" x="2097088" y="1322388"/>
          <p14:tracePt t="109586" x="2070100" y="1295400"/>
          <p14:tracePt t="109602" x="2070100" y="1285875"/>
          <p14:tracePt t="109610" x="2070100" y="1258888"/>
          <p14:tracePt t="109626" x="2070100" y="1222375"/>
          <p14:tracePt t="109633" x="2070100" y="1203325"/>
          <p14:tracePt t="109641" x="2070100" y="1176338"/>
          <p14:tracePt t="109648" x="2087563" y="1149350"/>
          <p14:tracePt t="109656" x="2087563" y="1130300"/>
          <p14:tracePt t="109664" x="2097088" y="1085850"/>
          <p14:tracePt t="109673" x="2114550" y="1057275"/>
          <p14:tracePt t="109680" x="2124075" y="1049338"/>
          <p14:tracePt t="109689" x="2133600" y="1020763"/>
          <p14:tracePt t="109696" x="2143125" y="1012825"/>
          <p14:tracePt t="109705" x="2170113" y="976313"/>
          <p14:tracePt t="109712" x="2179638" y="966788"/>
          <p14:tracePt t="109722" x="2187575" y="957263"/>
          <p14:tracePt t="109728" x="2214563" y="939800"/>
          <p14:tracePt t="109737" x="2233613" y="920750"/>
          <p14:tracePt t="109744" x="2260600" y="903288"/>
          <p14:tracePt t="109753" x="2297113" y="903288"/>
          <p14:tracePt t="109760" x="2343150" y="866775"/>
          <p14:tracePt t="109768" x="2379663" y="866775"/>
          <p14:tracePt t="109776" x="2433638" y="857250"/>
          <p14:tracePt t="109784" x="2489200" y="847725"/>
          <p14:tracePt t="109793" x="2552700" y="820738"/>
          <p14:tracePt t="109800" x="2606675" y="820738"/>
          <p14:tracePt t="109809" x="2662238" y="820738"/>
          <p14:tracePt t="109817" x="2725738" y="811213"/>
          <p14:tracePt t="109824" x="2771775" y="803275"/>
          <p14:tracePt t="109832" x="2808288" y="803275"/>
          <p14:tracePt t="109840" x="2852738" y="784225"/>
          <p14:tracePt t="109848" x="2871788" y="784225"/>
          <p14:tracePt t="109856" x="2898775" y="766763"/>
          <p14:tracePt t="109864" x="2917825" y="766763"/>
          <p14:tracePt t="109882" x="2925763" y="766763"/>
          <p14:tracePt t="109914" x="2944813" y="766763"/>
          <p14:tracePt t="109928" x="2981325" y="766763"/>
          <p14:tracePt t="109936" x="3054350" y="766763"/>
          <p14:tracePt t="109944" x="3154363" y="830263"/>
          <p14:tracePt t="109953" x="3200400" y="847725"/>
          <p14:tracePt t="109960" x="3244850" y="903288"/>
          <p14:tracePt t="109968" x="3336925" y="966788"/>
          <p14:tracePt t="109976" x="3363913" y="1012825"/>
          <p14:tracePt t="109984" x="3390900" y="1039813"/>
          <p14:tracePt t="109992" x="3419475" y="1066800"/>
          <p14:tracePt t="110000" x="3427413" y="1076325"/>
          <p14:tracePt t="110008" x="3436938" y="1085850"/>
          <p14:tracePt t="110016" x="3455988" y="1093788"/>
          <p14:tracePt t="110106" x="3455988" y="1103313"/>
          <p14:tracePt t="110123" x="3463925" y="1112838"/>
          <p14:tracePt t="110128" x="3473450" y="1122363"/>
          <p14:tracePt t="110136" x="3482975" y="1130300"/>
          <p14:tracePt t="110144" x="3490913" y="1139825"/>
          <p14:tracePt t="110154" x="3509963" y="1158875"/>
          <p14:tracePt t="110168" x="3519488" y="1166813"/>
          <p14:tracePt t="110176" x="3536950" y="1185863"/>
          <p14:tracePt t="110184" x="3546475" y="1195388"/>
          <p14:tracePt t="110192" x="3556000" y="1212850"/>
          <p14:tracePt t="110200" x="3600450" y="1258888"/>
          <p14:tracePt t="110208" x="3609975" y="1268413"/>
          <p14:tracePt t="110217" x="3619500" y="1285875"/>
          <p14:tracePt t="110224" x="3629025" y="1295400"/>
          <p14:tracePt t="110232" x="3646488" y="1312863"/>
          <p14:tracePt t="110240" x="3665538" y="1339850"/>
          <p14:tracePt t="110305" x="3665538" y="1349375"/>
          <p14:tracePt t="110339" x="3665538" y="1368425"/>
          <p14:tracePt t="110346" x="3665538" y="1385888"/>
          <p14:tracePt t="110372" x="3665538" y="1395413"/>
          <p14:tracePt t="111136" x="3665538" y="1404938"/>
          <p14:tracePt t="111207" x="3665538" y="1412875"/>
          <p14:tracePt t="111216" x="3665538" y="1431925"/>
          <p14:tracePt t="111945" x="3646488" y="1468438"/>
          <p14:tracePt t="111953" x="3646488" y="1504950"/>
          <p14:tracePt t="111962" x="3646488" y="1514475"/>
          <p14:tracePt t="111969" x="3646488" y="1522413"/>
          <p14:tracePt t="111985" x="3646488" y="1531938"/>
          <p14:tracePt t="111993" x="3646488" y="1541463"/>
          <p14:tracePt t="112001" x="3646488" y="1558925"/>
          <p14:tracePt t="112280" x="3656013" y="1558925"/>
          <p14:tracePt t="112314" x="3665538" y="1531938"/>
          <p14:tracePt t="112323" x="3673475" y="1514475"/>
          <p14:tracePt t="112329" x="3692525" y="1468438"/>
          <p14:tracePt t="112362" x="3702050" y="1458913"/>
          <p14:tracePt t="112837" x="3692525" y="1468438"/>
          <p14:tracePt t="112842" x="3665538" y="1477963"/>
          <p14:tracePt t="112851" x="3656013" y="1485900"/>
          <p14:tracePt t="112857" x="3636963" y="1504950"/>
          <p14:tracePt t="112868" x="3619500" y="1504950"/>
          <p14:tracePt t="112877" x="3609975" y="1504950"/>
          <p14:tracePt t="112882" x="3600450" y="1514475"/>
          <p14:tracePt t="113178" x="3600450" y="1522413"/>
          <p14:tracePt t="113324" x="3582988" y="1522413"/>
          <p14:tracePt t="113339" x="3573463" y="1522413"/>
          <p14:tracePt t="113362" x="3536950" y="1550988"/>
          <p14:tracePt t="113386" x="3527425" y="1558925"/>
          <p14:tracePt t="113480" x="3509963" y="1577975"/>
          <p14:tracePt t="113496" x="3473450" y="1614488"/>
          <p14:tracePt t="113513" x="3463925" y="1614488"/>
          <p14:tracePt t="113520" x="3455988" y="1631950"/>
          <p14:tracePt t="113530" x="3446463" y="1641475"/>
          <p14:tracePt t="113537" x="3419475" y="1651000"/>
          <p14:tracePt t="113546" x="3400425" y="1660525"/>
          <p14:tracePt t="113561" x="3382963" y="1677988"/>
          <p14:tracePt t="113586" x="3373438" y="1687513"/>
          <p14:tracePt t="113620" x="3363913" y="1697038"/>
          <p14:tracePt t="113866" x="3354388" y="1704975"/>
          <p14:tracePt t="113873" x="3354388" y="1731963"/>
          <p14:tracePt t="113882" x="3346450" y="1751013"/>
          <p14:tracePt t="113889" x="3327400" y="1778000"/>
          <p14:tracePt t="113897" x="3281363" y="1804988"/>
          <p14:tracePt t="113905" x="3217863" y="1841500"/>
          <p14:tracePt t="113913" x="3154363" y="1897063"/>
          <p14:tracePt t="113921" x="3108325" y="1914525"/>
          <p14:tracePt t="113929" x="3100388" y="1924050"/>
          <p14:tracePt t="113937" x="3063875" y="1943100"/>
          <p14:tracePt t="113994" x="3071813" y="1933575"/>
          <p14:tracePt t="114004" x="3081338" y="1924050"/>
          <p14:tracePt t="114008" x="3090863" y="1906588"/>
          <p14:tracePt t="114121" x="3090863" y="1897063"/>
          <p14:tracePt t="114138" x="3090863" y="1887538"/>
          <p14:tracePt t="114155" x="3090863" y="1878013"/>
          <p14:tracePt t="114162" x="3090863" y="1860550"/>
          <p14:tracePt t="114171" x="3100388" y="1851025"/>
          <p14:tracePt t="114178" x="3100388" y="1841500"/>
          <p14:tracePt t="114188" x="3108325" y="1824038"/>
          <p14:tracePt t="114209" x="3108325" y="1814513"/>
          <p14:tracePt t="114227" x="3108325" y="1804988"/>
          <p14:tracePt t="114298" x="3117850" y="1778000"/>
          <p14:tracePt t="115322" x="3117850" y="1768475"/>
          <p14:tracePt t="115530" x="3100388" y="1768475"/>
          <p14:tracePt t="115537" x="3044825" y="1768475"/>
          <p14:tracePt t="115544" x="2998788" y="1768475"/>
          <p14:tracePt t="115552" x="2971800" y="1768475"/>
          <p14:tracePt t="115569" x="2954338" y="1768475"/>
          <p14:tracePt t="115576" x="2944813" y="1760538"/>
          <p14:tracePt t="115584" x="2935288" y="1741488"/>
          <p14:tracePt t="116229" x="2935288" y="1731963"/>
          <p14:tracePt t="116536" x="2935288" y="1724025"/>
          <p14:tracePt t="117970" x="2944813" y="1724025"/>
          <p14:tracePt t="117978" x="2954338" y="1724025"/>
          <p14:tracePt t="117994" x="2962275" y="1724025"/>
          <p14:tracePt t="118372" x="2971800" y="1724025"/>
          <p14:tracePt t="118378" x="2998788" y="1741488"/>
          <p14:tracePt t="118387" x="3063875" y="1778000"/>
          <p14:tracePt t="118395" x="3136900" y="1804988"/>
          <p14:tracePt t="118401" x="3236913" y="1833563"/>
          <p14:tracePt t="118409" x="3363913" y="1860550"/>
          <p14:tracePt t="118417" x="3390900" y="1860550"/>
          <p14:tracePt t="118425" x="3409950" y="1860550"/>
          <p14:tracePt t="118433" x="3500438" y="1870075"/>
          <p14:tracePt t="118440" x="3609975" y="1870075"/>
          <p14:tracePt t="118448" x="3738563" y="1870075"/>
          <p14:tracePt t="118456" x="3865563" y="1870075"/>
          <p14:tracePt t="118464" x="3975100" y="1841500"/>
          <p14:tracePt t="118472" x="4094163" y="1797050"/>
          <p14:tracePt t="118480" x="4221163" y="1768475"/>
          <p14:tracePt t="118488" x="4294188" y="1714500"/>
          <p14:tracePt t="118496" x="4421188" y="1687513"/>
          <p14:tracePt t="118504" x="4503738" y="1631950"/>
          <p14:tracePt t="118512" x="4603750" y="1587500"/>
          <p14:tracePt t="118520" x="4640263" y="1577975"/>
          <p14:tracePt t="118528" x="4703763" y="1568450"/>
          <p14:tracePt t="118536" x="4740275" y="1558925"/>
          <p14:tracePt t="118544" x="4786313" y="1558925"/>
          <p14:tracePt t="118553" x="4822825" y="1558925"/>
          <p14:tracePt t="118560" x="4840288" y="1558925"/>
          <p14:tracePt t="118571" x="4868863" y="1558925"/>
          <p14:tracePt t="118576" x="4886325" y="1558925"/>
          <p14:tracePt t="118585" x="4922838" y="1558925"/>
          <p14:tracePt t="118601" x="4941888" y="1558925"/>
          <p14:tracePt t="118608" x="4949825" y="1558925"/>
          <p14:tracePt t="118640" x="4978400" y="1541463"/>
          <p14:tracePt t="118690" x="4986338" y="1531938"/>
          <p14:tracePt t="118715" x="5005388" y="1531938"/>
          <p14:tracePt t="118720" x="5022850" y="1531938"/>
          <p14:tracePt t="118729" x="5059363" y="1531938"/>
          <p14:tracePt t="118737" x="5114925" y="1531938"/>
          <p14:tracePt t="118744" x="5159375" y="1531938"/>
          <p14:tracePt t="118753" x="5214938" y="1531938"/>
          <p14:tracePt t="118760" x="5268913" y="1541463"/>
          <p14:tracePt t="118770" x="5305425" y="1541463"/>
          <p14:tracePt t="118776" x="5334000" y="1541463"/>
          <p14:tracePt t="118784" x="5351463" y="1541463"/>
          <p14:tracePt t="118792" x="5387975" y="1550988"/>
          <p14:tracePt t="118800" x="5424488" y="1568450"/>
          <p14:tracePt t="118808" x="5441950" y="1568450"/>
          <p14:tracePt t="118816" x="5461000" y="1568450"/>
          <p14:tracePt t="118824" x="5470525" y="1568450"/>
          <p14:tracePt t="118832" x="5478463" y="1568450"/>
          <p14:tracePt t="118840" x="5487988" y="1568450"/>
          <p14:tracePt t="118848" x="5507038" y="1568450"/>
          <p14:tracePt t="119552" x="5514975" y="1568450"/>
          <p14:tracePt t="119586" x="5514975" y="1558925"/>
          <p14:tracePt t="119626" x="5514975" y="1550988"/>
          <p14:tracePt t="119642" x="5470525" y="1550988"/>
          <p14:tracePt t="119653" x="5360988" y="1550988"/>
          <p14:tracePt t="119658" x="5260975" y="1541463"/>
          <p14:tracePt t="119665" x="5224463" y="1541463"/>
          <p14:tracePt t="119672" x="5122863" y="1522413"/>
          <p14:tracePt t="119680" x="5049838" y="1514475"/>
          <p14:tracePt t="119688" x="4949825" y="1485900"/>
          <p14:tracePt t="119696" x="4876800" y="1468438"/>
          <p14:tracePt t="119705" x="4776788" y="1458913"/>
          <p14:tracePt t="119712" x="4722813" y="1449388"/>
          <p14:tracePt t="119721" x="4640263" y="1404938"/>
          <p14:tracePt t="119728" x="4557713" y="1395413"/>
          <p14:tracePt t="119737" x="4467225" y="1349375"/>
          <p14:tracePt t="119744" x="4384675" y="1339850"/>
          <p14:tracePt t="119753" x="4275138" y="1312863"/>
          <p14:tracePt t="119761" x="4175125" y="1268413"/>
          <p14:tracePt t="119771" x="4065588" y="1258888"/>
          <p14:tracePt t="119778" x="4021138" y="1239838"/>
          <p14:tracePt t="119788" x="3929063" y="1203325"/>
          <p14:tracePt t="119794" x="3865563" y="1185863"/>
          <p14:tracePt t="119802" x="3775075" y="1176338"/>
          <p14:tracePt t="119811" x="3729038" y="1176338"/>
          <p14:tracePt t="119817" x="3673475" y="1176338"/>
          <p14:tracePt t="119825" x="3600450" y="1176338"/>
          <p14:tracePt t="119833" x="3527425" y="1176338"/>
          <p14:tracePt t="119841" x="3455988" y="1176338"/>
          <p14:tracePt t="119849" x="3346450" y="1176338"/>
          <p14:tracePt t="119857" x="3263900" y="1176338"/>
          <p14:tracePt t="119873" x="3108325" y="1231900"/>
          <p14:tracePt t="119881" x="3017838" y="1231900"/>
          <p14:tracePt t="119889" x="2998788" y="1239838"/>
          <p14:tracePt t="119897" x="2971800" y="1239838"/>
          <p14:tracePt t="119905" x="2944813" y="1268413"/>
          <p14:tracePt t="119913" x="2925763" y="1268413"/>
          <p14:tracePt t="119968" x="2917825" y="1268413"/>
          <p14:tracePt t="120242" x="2908300" y="1268413"/>
          <p14:tracePt t="120481" x="2908300" y="1276350"/>
          <p14:tracePt t="120488" x="2908300" y="1322388"/>
          <p14:tracePt t="120496" x="2908300" y="1358900"/>
          <p14:tracePt t="120504" x="2898775" y="1385888"/>
          <p14:tracePt t="120513" x="2898775" y="1412875"/>
          <p14:tracePt t="120520" x="2898775" y="1458913"/>
          <p14:tracePt t="120528" x="2898775" y="1485900"/>
          <p14:tracePt t="120537" x="2881313" y="1514475"/>
          <p14:tracePt t="120544" x="2862263" y="1568450"/>
          <p14:tracePt t="120553" x="2862263" y="1577975"/>
          <p14:tracePt t="120560" x="2862263" y="1604963"/>
          <p14:tracePt t="120571" x="2852738" y="1624013"/>
          <p14:tracePt t="120576" x="2844800" y="1660525"/>
          <p14:tracePt t="120584" x="2825750" y="1677988"/>
          <p14:tracePt t="120592" x="2817813" y="1697038"/>
          <p14:tracePt t="120601" x="2808288" y="1724025"/>
          <p14:tracePt t="120608" x="2808288" y="1731963"/>
          <p14:tracePt t="120616" x="2798763" y="1741488"/>
          <p14:tracePt t="120624" x="2781300" y="1768475"/>
          <p14:tracePt t="120632" x="2771775" y="1778000"/>
          <p14:tracePt t="120656" x="2744788" y="1778000"/>
          <p14:tracePt t="120672" x="2725738" y="1804988"/>
          <p14:tracePt t="120688" x="2689225" y="1804988"/>
          <p14:tracePt t="120696" x="2671763" y="1814513"/>
          <p14:tracePt t="120704" x="2635250" y="1824038"/>
          <p14:tracePt t="120713" x="2616200" y="1824038"/>
          <p14:tracePt t="120721" x="2589213" y="1824038"/>
          <p14:tracePt t="120729" x="2579688" y="1824038"/>
          <p14:tracePt t="120745" x="2552700" y="1824038"/>
          <p14:tracePt t="120753" x="2533650" y="1824038"/>
          <p14:tracePt t="120761" x="2506663" y="1824038"/>
          <p14:tracePt t="120770" x="2489200" y="1824038"/>
          <p14:tracePt t="120777" x="2452688" y="1824038"/>
          <p14:tracePt t="120786" x="2433638" y="1824038"/>
          <p14:tracePt t="120793" x="2406650" y="1797050"/>
          <p14:tracePt t="120801" x="2397125" y="1787525"/>
          <p14:tracePt t="120809" x="2379663" y="1778000"/>
          <p14:tracePt t="120817" x="2370138" y="1731963"/>
          <p14:tracePt t="120825" x="2352675" y="1714500"/>
          <p14:tracePt t="120833" x="2343150" y="1668463"/>
          <p14:tracePt t="120841" x="2333625" y="1641475"/>
          <p14:tracePt t="120848" x="2333625" y="1595438"/>
          <p14:tracePt t="120856" x="2316163" y="1541463"/>
          <p14:tracePt t="120865" x="2306638" y="1504950"/>
          <p14:tracePt t="120872" x="2306638" y="1458913"/>
          <p14:tracePt t="120880" x="2297113" y="1404938"/>
          <p14:tracePt t="120888" x="2297113" y="1376363"/>
          <p14:tracePt t="120896" x="2297113" y="1331913"/>
          <p14:tracePt t="120904" x="2297113" y="1295400"/>
          <p14:tracePt t="120912" x="2297113" y="1276350"/>
          <p14:tracePt t="120920" x="2297113" y="1222375"/>
          <p14:tracePt t="120928" x="2297113" y="1195388"/>
          <p14:tracePt t="120936" x="2297113" y="1176338"/>
          <p14:tracePt t="120944" x="2297113" y="1149350"/>
          <p14:tracePt t="120953" x="2297113" y="1130300"/>
          <p14:tracePt t="120960" x="2297113" y="1093788"/>
          <p14:tracePt t="120969" x="2306638" y="1085850"/>
          <p14:tracePt t="120976" x="2316163" y="1085850"/>
          <p14:tracePt t="120984" x="2316163" y="1049338"/>
          <p14:tracePt t="120992" x="2343150" y="1020763"/>
          <p14:tracePt t="121008" x="2352675" y="1003300"/>
          <p14:tracePt t="121016" x="2360613" y="984250"/>
          <p14:tracePt t="121034" x="2397125" y="976313"/>
          <p14:tracePt t="121043" x="2416175" y="947738"/>
          <p14:tracePt t="121049" x="2433638" y="947738"/>
          <p14:tracePt t="121068" x="2443163" y="939800"/>
          <p14:tracePt t="121072" x="2470150" y="939800"/>
          <p14:tracePt t="121080" x="2489200" y="920750"/>
          <p14:tracePt t="121088" x="2533650" y="920750"/>
          <p14:tracePt t="121096" x="2552700" y="920750"/>
          <p14:tracePt t="121104" x="2589213" y="920750"/>
          <p14:tracePt t="121112" x="2598738" y="920750"/>
          <p14:tracePt t="121120" x="2625725" y="920750"/>
          <p14:tracePt t="121128" x="2643188" y="920750"/>
          <p14:tracePt t="121136" x="2662238" y="920750"/>
          <p14:tracePt t="121144" x="2679700" y="920750"/>
          <p14:tracePt t="121153" x="2689225" y="920750"/>
          <p14:tracePt t="121160" x="2708275" y="947738"/>
          <p14:tracePt t="121169" x="2716213" y="957263"/>
          <p14:tracePt t="121176" x="2716213" y="966788"/>
          <p14:tracePt t="121185" x="2725738" y="984250"/>
          <p14:tracePt t="121192" x="2735263" y="1012825"/>
          <p14:tracePt t="121201" x="2771775" y="1049338"/>
          <p14:tracePt t="121209" x="2789238" y="1093788"/>
          <p14:tracePt t="121216" x="2825750" y="1139825"/>
          <p14:tracePt t="121224" x="2844800" y="1166813"/>
          <p14:tracePt t="121232" x="2871788" y="1231900"/>
          <p14:tracePt t="121240" x="2889250" y="1276350"/>
          <p14:tracePt t="121248" x="2925763" y="1322388"/>
          <p14:tracePt t="121256" x="2935288" y="1339850"/>
          <p14:tracePt t="121264" x="2944813" y="1349375"/>
          <p14:tracePt t="121273" x="2944813" y="1358900"/>
          <p14:tracePt t="121280" x="2954338" y="1385888"/>
          <p14:tracePt t="121328" x="2954338" y="1412875"/>
          <p14:tracePt t="121337" x="2954338" y="1422400"/>
          <p14:tracePt t="121345" x="2954338" y="1431925"/>
          <p14:tracePt t="121353" x="2954338" y="1458913"/>
          <p14:tracePt t="121360" x="2944813" y="1477963"/>
          <p14:tracePt t="121369" x="2925763" y="1504950"/>
          <p14:tracePt t="121376" x="2925763" y="1514475"/>
          <p14:tracePt t="121385" x="2908300" y="1541463"/>
          <p14:tracePt t="121392" x="2889250" y="1568450"/>
          <p14:tracePt t="121400" x="2881313" y="1604963"/>
          <p14:tracePt t="121408" x="2871788" y="1624013"/>
          <p14:tracePt t="121418" x="2844800" y="1668463"/>
          <p14:tracePt t="121424" x="2835275" y="1668463"/>
          <p14:tracePt t="121432" x="2835275" y="1677988"/>
          <p14:tracePt t="121440" x="2825750" y="1687513"/>
          <p14:tracePt t="121449" x="2825750" y="1697038"/>
          <p14:tracePt t="121457" x="2817813" y="1704975"/>
          <p14:tracePt t="121538" x="2789238" y="1724025"/>
          <p14:tracePt t="121545" x="2744788" y="1741488"/>
          <p14:tracePt t="121552" x="2708275" y="1751013"/>
          <p14:tracePt t="121561" x="2662238" y="1768475"/>
          <p14:tracePt t="121569" x="2635250" y="1768475"/>
          <p14:tracePt t="121576" x="2598738" y="1778000"/>
          <p14:tracePt t="121584" x="2579688" y="1778000"/>
          <p14:tracePt t="121722" x="2562225" y="1778000"/>
          <p14:tracePt t="122373" x="2589213" y="1778000"/>
          <p14:tracePt t="122378" x="2589213" y="1768475"/>
          <p14:tracePt t="122394" x="2606675" y="1751013"/>
          <p14:tracePt t="122403" x="2616200" y="1741488"/>
          <p14:tracePt t="122474" x="2625725" y="1741488"/>
          <p14:tracePt t="122490" x="2643188" y="1741488"/>
          <p14:tracePt t="122498" x="2662238" y="1741488"/>
          <p14:tracePt t="122506" x="2689225" y="1741488"/>
          <p14:tracePt t="122513" x="2725738" y="1741488"/>
          <p14:tracePt t="122524" x="2771775" y="1741488"/>
          <p14:tracePt t="122529" x="2825750" y="1741488"/>
          <p14:tracePt t="122537" x="2881313" y="1741488"/>
          <p14:tracePt t="122545" x="2889250" y="1741488"/>
          <p14:tracePt t="122555" x="2954338" y="1741488"/>
          <p14:tracePt t="122560" x="2990850" y="1741488"/>
          <p14:tracePt t="122569" x="3035300" y="1731963"/>
          <p14:tracePt t="122576" x="3071813" y="1731963"/>
          <p14:tracePt t="122586" x="3127375" y="1731963"/>
          <p14:tracePt t="122592" x="3154363" y="1731963"/>
          <p14:tracePt t="122600" x="3200400" y="1731963"/>
          <p14:tracePt t="122608" x="3208338" y="1731963"/>
          <p14:tracePt t="122616" x="3244850" y="1731963"/>
          <p14:tracePt t="122624" x="3254375" y="1731963"/>
          <p14:tracePt t="122632" x="3263900" y="1731963"/>
          <p14:tracePt t="122640" x="3273425" y="1731963"/>
          <p14:tracePt t="122648" x="3281363" y="1731963"/>
          <p14:tracePt t="122656" x="3290888" y="1731963"/>
          <p14:tracePt t="122674" x="3309938" y="1731963"/>
          <p14:tracePt t="122707" x="3317875" y="1731963"/>
          <p14:tracePt t="122789" x="3317875" y="1724025"/>
          <p14:tracePt t="122868" x="3327400" y="1714500"/>
          <p14:tracePt t="122890" x="3346450" y="1714500"/>
          <p14:tracePt t="122898" x="3363913" y="1714500"/>
          <p14:tracePt t="122905" x="3390900" y="1714500"/>
          <p14:tracePt t="122913" x="3419475" y="1714500"/>
          <p14:tracePt t="122921" x="3473450" y="1714500"/>
          <p14:tracePt t="122929" x="3536950" y="1714500"/>
          <p14:tracePt t="122937" x="3592513" y="1714500"/>
          <p14:tracePt t="122945" x="3683000" y="1714500"/>
          <p14:tracePt t="122953" x="3738563" y="1714500"/>
          <p14:tracePt t="122961" x="3829050" y="1714500"/>
          <p14:tracePt t="122973" x="3956050" y="1714500"/>
          <p14:tracePt t="122976" x="4084638" y="1714500"/>
          <p14:tracePt t="122989" x="4194175" y="1714500"/>
          <p14:tracePt t="122993" x="4284663" y="1714500"/>
          <p14:tracePt t="123003" x="4376738" y="1714500"/>
          <p14:tracePt t="123009" x="4430713" y="1714500"/>
          <p14:tracePt t="123018" x="4494213" y="1714500"/>
          <p14:tracePt t="123025" x="4549775" y="1687513"/>
          <p14:tracePt t="123036" x="4586288" y="1687513"/>
          <p14:tracePt t="123040" x="4603750" y="1677988"/>
          <p14:tracePt t="123049" x="4613275" y="1677988"/>
          <p14:tracePt t="123056" x="4613275" y="1668463"/>
          <p14:tracePt t="123104" x="4622800" y="1660525"/>
          <p14:tracePt t="123305" x="4630738" y="1651000"/>
          <p14:tracePt t="123313" x="4640263" y="1631950"/>
          <p14:tracePt t="123320" x="4649788" y="1624013"/>
          <p14:tracePt t="123328" x="4667250" y="1614488"/>
          <p14:tracePt t="123337" x="4676775" y="1614488"/>
          <p14:tracePt t="123344" x="4686300" y="1614488"/>
          <p14:tracePt t="123354" x="4703763" y="1604963"/>
          <p14:tracePt t="123362" x="4730750" y="1577975"/>
          <p14:tracePt t="123378" x="4759325" y="1577975"/>
          <p14:tracePt t="123389" x="4767263" y="1577975"/>
          <p14:tracePt t="123409" x="4786313" y="1568450"/>
          <p14:tracePt t="123417" x="4795838" y="1568450"/>
          <p14:tracePt t="123425" x="4803775" y="1568450"/>
          <p14:tracePt t="123433" x="4822825" y="1568450"/>
          <p14:tracePt t="123449" x="4840288" y="1568450"/>
          <p14:tracePt t="123473" x="4849813" y="1568450"/>
          <p14:tracePt t="124002" x="4859338" y="1568450"/>
          <p14:tracePt t="124018" x="4886325" y="1568450"/>
          <p14:tracePt t="124026" x="4895850" y="1568450"/>
          <p14:tracePt t="124034" x="4932363" y="1568450"/>
          <p14:tracePt t="124042" x="4949825" y="1568450"/>
          <p14:tracePt t="124048" x="4968875" y="1568450"/>
          <p14:tracePt t="124056" x="4986338" y="1568450"/>
          <p14:tracePt t="124064" x="4995863" y="1568450"/>
          <p14:tracePt t="124072" x="5022850" y="1568450"/>
          <p14:tracePt t="124088" x="5032375" y="1568450"/>
          <p14:tracePt t="124096" x="5049838" y="1568450"/>
          <p14:tracePt t="124120" x="5059363" y="1568450"/>
          <p14:tracePt t="124136" x="5068888" y="1568450"/>
          <p14:tracePt t="124152" x="5086350" y="1558925"/>
          <p14:tracePt t="124168" x="5095875" y="1558925"/>
          <p14:tracePt t="124394" x="5105400" y="1558925"/>
          <p14:tracePt t="124402" x="5178425" y="1558925"/>
          <p14:tracePt t="124410" x="5278438" y="1587500"/>
          <p14:tracePt t="124418" x="5297488" y="1587500"/>
          <p14:tracePt t="124433" x="5334000" y="1595438"/>
          <p14:tracePt t="124441" x="5360988" y="1595438"/>
          <p14:tracePt t="124449" x="5397500" y="1595438"/>
          <p14:tracePt t="124457" x="5451475" y="1595438"/>
          <p14:tracePt t="124465" x="5487988" y="1595438"/>
          <p14:tracePt t="124473" x="5507038" y="1595438"/>
          <p14:tracePt t="124481" x="5534025" y="1595438"/>
          <p14:tracePt t="124489" x="5543550" y="1595438"/>
          <p14:tracePt t="124497" x="5551488" y="1595438"/>
          <p14:tracePt t="124505" x="5570538" y="1595438"/>
          <p14:tracePt t="124523" x="5580063" y="1587500"/>
          <p14:tracePt t="124762" x="5570538" y="1587500"/>
          <p14:tracePt t="124770" x="5561013" y="1595438"/>
          <p14:tracePt t="124778" x="5543550" y="1604963"/>
          <p14:tracePt t="124787" x="5534025" y="1604963"/>
          <p14:tracePt t="124794" x="5507038" y="1604963"/>
          <p14:tracePt t="124801" x="5507038" y="1614488"/>
          <p14:tracePt t="124809" x="5497513" y="1614488"/>
          <p14:tracePt t="124817" x="5487988" y="1614488"/>
          <p14:tracePt t="124825" x="5470525" y="1614488"/>
          <p14:tracePt t="124833" x="5461000" y="1614488"/>
          <p14:tracePt t="124849" x="5441950" y="1614488"/>
          <p14:tracePt t="124873" x="5424488" y="1614488"/>
          <p14:tracePt t="124971" x="5414963" y="1614488"/>
          <p14:tracePt t="124978" x="5405438" y="1595438"/>
          <p14:tracePt t="124987" x="5397500" y="1577975"/>
          <p14:tracePt t="124994" x="5397500" y="1558925"/>
          <p14:tracePt t="125005" x="5397500" y="1541463"/>
          <p14:tracePt t="125009" x="5397500" y="1514475"/>
          <p14:tracePt t="125017" x="5378450" y="1495425"/>
          <p14:tracePt t="125025" x="5378450" y="1468438"/>
          <p14:tracePt t="125033" x="5378450" y="1431925"/>
          <p14:tracePt t="125041" x="5378450" y="1376363"/>
          <p14:tracePt t="125049" x="5378450" y="1349375"/>
          <p14:tracePt t="125057" x="5378450" y="1331913"/>
          <p14:tracePt t="125065" x="5378450" y="1303338"/>
          <p14:tracePt t="125073" x="5378450" y="1268413"/>
          <p14:tracePt t="125083" x="5378450" y="1231900"/>
          <p14:tracePt t="125089" x="5378450" y="1195388"/>
          <p14:tracePt t="125099" x="5387975" y="1166813"/>
          <p14:tracePt t="125105" x="5397500" y="1149350"/>
          <p14:tracePt t="125114" x="5414963" y="1112838"/>
          <p14:tracePt t="125122" x="5434013" y="1093788"/>
          <p14:tracePt t="125129" x="5441950" y="1076325"/>
          <p14:tracePt t="125138" x="5470525" y="1049338"/>
          <p14:tracePt t="125145" x="5470525" y="1039813"/>
          <p14:tracePt t="125152" x="5478463" y="1030288"/>
          <p14:tracePt t="125160" x="5497513" y="1012825"/>
          <p14:tracePt t="125169" x="5514975" y="1003300"/>
          <p14:tracePt t="125177" x="5524500" y="993775"/>
          <p14:tracePt t="125186" x="5543550" y="993775"/>
          <p14:tracePt t="125193" x="5561013" y="984250"/>
          <p14:tracePt t="125201" x="5570538" y="984250"/>
          <p14:tracePt t="125209" x="5597525" y="984250"/>
          <p14:tracePt t="125217" x="5624513" y="984250"/>
          <p14:tracePt t="125232" x="5661025" y="984250"/>
          <p14:tracePt t="125240" x="5716588" y="984250"/>
          <p14:tracePt t="125248" x="5834063" y="993775"/>
          <p14:tracePt t="125256" x="5980113" y="1049338"/>
          <p14:tracePt t="125264" x="6126163" y="1066800"/>
          <p14:tracePt t="125272" x="6281738" y="1112838"/>
          <p14:tracePt t="125280" x="6391275" y="1139825"/>
          <p14:tracePt t="125289" x="6500813" y="1166813"/>
          <p14:tracePt t="125296" x="6637338" y="1195388"/>
          <p14:tracePt t="125304" x="6691313" y="1203325"/>
          <p14:tracePt t="125312" x="6746875" y="1239838"/>
          <p14:tracePt t="125320" x="6764338" y="1249363"/>
          <p14:tracePt t="125393" x="6773863" y="1268413"/>
          <p14:tracePt t="125401" x="6783388" y="1295400"/>
          <p14:tracePt t="125434" x="6819900" y="1331913"/>
          <p14:tracePt t="125475" x="6846888" y="1376363"/>
          <p14:tracePt t="125497" x="6856413" y="1376363"/>
          <p14:tracePt t="125512" x="6856413" y="1385888"/>
          <p14:tracePt t="125520" x="6864350" y="1395413"/>
          <p14:tracePt t="125536" x="6864350" y="1404938"/>
          <p14:tracePt t="125568" x="6864350" y="1412875"/>
          <p14:tracePt t="125585" x="6846888" y="1422400"/>
          <p14:tracePt t="125592" x="6819900" y="1431925"/>
          <p14:tracePt t="125600" x="6810375" y="1431925"/>
          <p14:tracePt t="125608" x="6773863" y="1458913"/>
          <p14:tracePt t="125617" x="6737350" y="1485900"/>
          <p14:tracePt t="125624" x="6681788" y="1485900"/>
          <p14:tracePt t="125632" x="6627813" y="1495425"/>
          <p14:tracePt t="125640" x="6527800" y="1541463"/>
          <p14:tracePt t="125648" x="6454775" y="1550988"/>
          <p14:tracePt t="125656" x="6408738" y="1558925"/>
          <p14:tracePt t="125665" x="6381750" y="1577975"/>
          <p14:tracePt t="125673" x="6335713" y="1604963"/>
          <p14:tracePt t="125681" x="6281738" y="1614488"/>
          <p14:tracePt t="125688" x="6235700" y="1641475"/>
          <p14:tracePt t="125698" x="6189663" y="1651000"/>
          <p14:tracePt t="125704" x="6162675" y="1651000"/>
          <p14:tracePt t="125713" x="6116638" y="1660525"/>
          <p14:tracePt t="125720" x="6099175" y="1668463"/>
          <p14:tracePt t="125736" x="6053138" y="1677988"/>
          <p14:tracePt t="125745" x="6026150" y="1677988"/>
          <p14:tracePt t="125753" x="5972175" y="1677988"/>
          <p14:tracePt t="125760" x="5935663" y="1687513"/>
          <p14:tracePt t="125769" x="5862638" y="1687513"/>
          <p14:tracePt t="125777" x="5780088" y="1687513"/>
          <p14:tracePt t="125786" x="5724525" y="1687513"/>
          <p14:tracePt t="125793" x="5653088" y="1687513"/>
          <p14:tracePt t="125801" x="5597525" y="1687513"/>
          <p14:tracePt t="125808" x="5543550" y="1687513"/>
          <p14:tracePt t="125816" x="5497513" y="1677988"/>
          <p14:tracePt t="125824" x="5470525" y="1677988"/>
          <p14:tracePt t="125832" x="5441950" y="1660525"/>
          <p14:tracePt t="125840" x="5441950" y="1651000"/>
          <p14:tracePt t="125876" x="5441950" y="1641475"/>
          <p14:tracePt t="125890" x="5441950" y="1614488"/>
          <p14:tracePt t="125901" x="5434013" y="1595438"/>
          <p14:tracePt t="125912" x="5434013" y="1587500"/>
          <p14:tracePt t="125936" x="5434013" y="1568450"/>
          <p14:tracePt t="126040" x="5434013" y="1558925"/>
          <p14:tracePt t="126056" x="5434013" y="1531938"/>
          <p14:tracePt t="126064" x="5434013" y="1514475"/>
          <p14:tracePt t="126072" x="5434013" y="1504950"/>
          <p14:tracePt t="126080" x="5434013" y="1485900"/>
          <p14:tracePt t="126088" x="5434013" y="1477963"/>
          <p14:tracePt t="126096" x="5434013" y="1468438"/>
          <p14:tracePt t="126120" x="5434013" y="1458913"/>
          <p14:tracePt t="126217" x="5434013" y="1468438"/>
          <p14:tracePt t="126225" x="5434013" y="1477963"/>
          <p14:tracePt t="126232" x="5434013" y="1485900"/>
          <p14:tracePt t="126240" x="5414963" y="1514475"/>
          <p14:tracePt t="126312" x="5414963" y="1522413"/>
          <p14:tracePt t="126320" x="5414963" y="1531938"/>
          <p14:tracePt t="126328" x="5414963" y="1541463"/>
          <p14:tracePt t="126336" x="5414963" y="1558925"/>
          <p14:tracePt t="126344" x="5414963" y="1595438"/>
          <p14:tracePt t="126352" x="5434013" y="1624013"/>
          <p14:tracePt t="126360" x="5478463" y="1660525"/>
          <p14:tracePt t="126368" x="5497513" y="1677988"/>
          <p14:tracePt t="126376" x="5561013" y="1687513"/>
          <p14:tracePt t="126385" x="5624513" y="1741488"/>
          <p14:tracePt t="126392" x="5634038" y="1741488"/>
          <p14:tracePt t="126729" x="5607050" y="1741488"/>
          <p14:tracePt t="126736" x="5551488" y="1741488"/>
          <p14:tracePt t="126744" x="5451475" y="1751013"/>
          <p14:tracePt t="126752" x="5341938" y="1751013"/>
          <p14:tracePt t="126760" x="5232400" y="1787525"/>
          <p14:tracePt t="126768" x="5086350" y="1797050"/>
          <p14:tracePt t="126776" x="4941888" y="1824038"/>
          <p14:tracePt t="126785" x="4803775" y="1870075"/>
          <p14:tracePt t="126792" x="4640263" y="1906588"/>
          <p14:tracePt t="126802" x="4494213" y="1933575"/>
          <p14:tracePt t="126809" x="4376738" y="1943100"/>
          <p14:tracePt t="126817" x="4284663" y="1960563"/>
          <p14:tracePt t="126825" x="4230688" y="1970088"/>
          <p14:tracePt t="126833" x="4129088" y="1970088"/>
          <p14:tracePt t="126840" x="4102100" y="1970088"/>
          <p14:tracePt t="126848" x="4048125" y="1970088"/>
          <p14:tracePt t="126856" x="3992563" y="1970088"/>
          <p14:tracePt t="126864" x="3956050" y="1970088"/>
          <p14:tracePt t="126873" x="3902075" y="1970088"/>
          <p14:tracePt t="126881" x="3819525" y="1970088"/>
          <p14:tracePt t="126892" x="3729038" y="1970088"/>
          <p14:tracePt t="126897" x="3636963" y="1970088"/>
          <p14:tracePt t="126906" x="3582988" y="1970088"/>
          <p14:tracePt t="126913" x="3509963" y="1970088"/>
          <p14:tracePt t="126922" x="3419475" y="1970088"/>
          <p14:tracePt t="126930" x="3354388" y="1943100"/>
          <p14:tracePt t="126937" x="3273425" y="1914525"/>
          <p14:tracePt t="126945" x="3236913" y="1914525"/>
          <p14:tracePt t="126954" x="3227388" y="1906588"/>
          <p14:tracePt t="127264" x="3290888" y="1906588"/>
          <p14:tracePt t="127272" x="3419475" y="1906588"/>
          <p14:tracePt t="127280" x="3490913" y="1906588"/>
          <p14:tracePt t="127288" x="3636963" y="1914525"/>
          <p14:tracePt t="127296" x="3683000" y="1914525"/>
          <p14:tracePt t="127304" x="3792538" y="1943100"/>
          <p14:tracePt t="127312" x="3938588" y="1951038"/>
          <p14:tracePt t="127320" x="4021138" y="1951038"/>
          <p14:tracePt t="127328" x="4111625" y="1951038"/>
          <p14:tracePt t="127336" x="4202113" y="1970088"/>
          <p14:tracePt t="127344" x="4257675" y="1970088"/>
          <p14:tracePt t="127353" x="4311650" y="1970088"/>
          <p14:tracePt t="127361" x="4348163" y="1970088"/>
          <p14:tracePt t="127370" x="4376738" y="1933575"/>
          <p14:tracePt t="127377" x="4421188" y="1924050"/>
          <p14:tracePt t="127387" x="4448175" y="1924050"/>
          <p14:tracePt t="127393" x="4476750" y="1914525"/>
          <p14:tracePt t="127402" x="4494213" y="1897063"/>
          <p14:tracePt t="127409" x="4513263" y="1897063"/>
          <p14:tracePt t="127417" x="4557713" y="1897063"/>
          <p14:tracePt t="127425" x="4586288" y="1897063"/>
          <p14:tracePt t="127433" x="4630738" y="1870075"/>
          <p14:tracePt t="127441" x="4703763" y="1851025"/>
          <p14:tracePt t="127449" x="4795838" y="1851025"/>
          <p14:tracePt t="127457" x="4876800" y="1851025"/>
          <p14:tracePt t="127465" x="4968875" y="1851025"/>
          <p14:tracePt t="127473" x="5059363" y="1851025"/>
          <p14:tracePt t="127481" x="5114925" y="1851025"/>
          <p14:tracePt t="127489" x="5141913" y="1851025"/>
          <p14:tracePt t="127496" x="5168900" y="1851025"/>
          <p14:tracePt t="127504" x="5178425" y="1851025"/>
          <p14:tracePt t="127764" x="5187950" y="1851025"/>
          <p14:tracePt t="127770" x="5205413" y="1851025"/>
          <p14:tracePt t="127778" x="5224463" y="1833563"/>
          <p14:tracePt t="127788" x="5232400" y="1833563"/>
          <p14:tracePt t="127792" x="5251450" y="1833563"/>
          <p14:tracePt t="127808" x="5268913" y="1833563"/>
          <p14:tracePt t="127816" x="5297488" y="1833563"/>
          <p14:tracePt t="127824" x="5305425" y="1833563"/>
          <p14:tracePt t="127832" x="5334000" y="1833563"/>
          <p14:tracePt t="127840" x="5341938" y="1833563"/>
          <p14:tracePt t="127848" x="5378450" y="1833563"/>
          <p14:tracePt t="127856" x="5397500" y="1833563"/>
          <p14:tracePt t="127871" x="5405438" y="1833563"/>
          <p14:tracePt t="127872" x="5424488" y="1833563"/>
          <p14:tracePt t="128008" x="5441950" y="1833563"/>
          <p14:tracePt t="128024" x="5470525" y="1833563"/>
          <p14:tracePt t="128040" x="5478463" y="1833563"/>
          <p14:tracePt t="128056" x="5507038" y="1833563"/>
          <p14:tracePt t="128080" x="5514975" y="1833563"/>
          <p14:tracePt t="128104" x="5524500" y="1833563"/>
          <p14:tracePt t="128530" x="5507038" y="1833563"/>
          <p14:tracePt t="128538" x="5451475" y="1833563"/>
          <p14:tracePt t="128546" x="5397500" y="1833563"/>
          <p14:tracePt t="128554" x="5341938" y="1833563"/>
          <p14:tracePt t="128560" x="5251450" y="1833563"/>
          <p14:tracePt t="128570" x="5187950" y="1833563"/>
          <p14:tracePt t="128576" x="5132388" y="1833563"/>
          <p14:tracePt t="128586" x="5059363" y="1833563"/>
          <p14:tracePt t="128592" x="4986338" y="1833563"/>
          <p14:tracePt t="128602" x="4932363" y="1833563"/>
          <p14:tracePt t="128608" x="4859338" y="1833563"/>
          <p14:tracePt t="128616" x="4795838" y="1833563"/>
          <p14:tracePt t="128624" x="4759325" y="1833563"/>
          <p14:tracePt t="128632" x="4713288" y="1833563"/>
          <p14:tracePt t="128640" x="4676775" y="1833563"/>
          <p14:tracePt t="128648" x="4659313" y="1833563"/>
          <p14:tracePt t="128656" x="4649788" y="1833563"/>
          <p14:tracePt t="128664" x="4622800" y="1833563"/>
          <p14:tracePt t="128672" x="4613275" y="1833563"/>
          <p14:tracePt t="128680" x="4567238" y="1824038"/>
          <p14:tracePt t="128688" x="4557713" y="1824038"/>
          <p14:tracePt t="128696" x="4530725" y="1824038"/>
          <p14:tracePt t="128704" x="4494213" y="1824038"/>
          <p14:tracePt t="128712" x="4440238" y="1824038"/>
          <p14:tracePt t="128720" x="4357688" y="1804988"/>
          <p14:tracePt t="128728" x="4284663" y="1797050"/>
          <p14:tracePt t="128736" x="4194175" y="1797050"/>
          <p14:tracePt t="128744" x="4084638" y="1778000"/>
          <p14:tracePt t="128753" x="4002088" y="1768475"/>
          <p14:tracePt t="128760" x="3948113" y="1768475"/>
          <p14:tracePt t="128769" x="3902075" y="1760538"/>
          <p14:tracePt t="128777" x="3865563" y="1760538"/>
          <p14:tracePt t="128788" x="3856038" y="1760538"/>
          <p14:tracePt t="128803" x="3846513" y="1760538"/>
          <p14:tracePt t="128906" x="3819525" y="1760538"/>
          <p14:tracePt t="128914" x="3765550" y="1741488"/>
          <p14:tracePt t="128921" x="3756025" y="1741488"/>
          <p14:tracePt t="128928" x="3709988" y="1741488"/>
          <p14:tracePt t="128936" x="3683000" y="1724025"/>
          <p14:tracePt t="128944" x="3636963" y="1668463"/>
          <p14:tracePt t="128953" x="3600450" y="1651000"/>
          <p14:tracePt t="128960" x="3592513" y="1651000"/>
          <p14:tracePt t="128969" x="3582988" y="1651000"/>
          <p14:tracePt t="129224" x="3573463" y="1651000"/>
          <p14:tracePt t="129240" x="3536950" y="1651000"/>
          <p14:tracePt t="129248" x="3509963" y="1651000"/>
          <p14:tracePt t="129256" x="3463925" y="1651000"/>
          <p14:tracePt t="129264" x="3436938" y="1651000"/>
          <p14:tracePt t="129272" x="3427413" y="1651000"/>
          <p14:tracePt t="129289" x="3419475" y="1651000"/>
          <p14:tracePt t="129744" x="3409950" y="1651000"/>
          <p14:tracePt t="129760" x="3390900" y="1651000"/>
          <p14:tracePt t="129776" x="3373438" y="1651000"/>
          <p14:tracePt t="129800" x="3336925" y="1660525"/>
          <p14:tracePt t="129808" x="3336925" y="1668463"/>
          <p14:tracePt t="129834" x="3336925" y="1677988"/>
          <p14:tracePt t="129850" x="3327400" y="1687513"/>
          <p14:tracePt t="130928" x="3346450" y="1687513"/>
          <p14:tracePt t="130945" x="3354388" y="1668463"/>
          <p14:tracePt t="130952" x="3363913" y="1668463"/>
          <p14:tracePt t="130962" x="3373438" y="1668463"/>
          <p14:tracePt t="130968" x="3382963" y="1660525"/>
          <p14:tracePt t="130984" x="3390900" y="1651000"/>
          <p14:tracePt t="131040" x="3409950" y="1651000"/>
          <p14:tracePt t="131267" x="3409950" y="1668463"/>
          <p14:tracePt t="131276" x="3419475" y="1677988"/>
          <p14:tracePt t="131280" x="3419475" y="1697038"/>
          <p14:tracePt t="131320" x="3427413" y="1704975"/>
          <p14:tracePt t="131706" x="3436938" y="1704975"/>
          <p14:tracePt t="131753" x="3436938" y="1697038"/>
          <p14:tracePt t="131794" x="3446463" y="1687513"/>
          <p14:tracePt t="132051" x="3427413" y="1687513"/>
          <p14:tracePt t="132056" x="3409950" y="1687513"/>
          <p14:tracePt t="132065" x="3382963" y="1687513"/>
          <p14:tracePt t="132072" x="3354388" y="1687513"/>
          <p14:tracePt t="132081" x="3290888" y="1697038"/>
          <p14:tracePt t="132088" x="3254375" y="1697038"/>
          <p14:tracePt t="132096" x="3200400" y="1697038"/>
          <p14:tracePt t="132105" x="3163888" y="1697038"/>
          <p14:tracePt t="132112" x="3117850" y="1697038"/>
          <p14:tracePt t="132120" x="3100388" y="1697038"/>
          <p14:tracePt t="132128" x="3090863" y="1697038"/>
          <p14:tracePt t="132136" x="3071813" y="1697038"/>
          <p14:tracePt t="132194" x="3035300" y="1697038"/>
          <p14:tracePt t="132202" x="2990850" y="1697038"/>
          <p14:tracePt t="132209" x="2908300" y="1714500"/>
          <p14:tracePt t="132219" x="2852738" y="1714500"/>
          <p14:tracePt t="132226" x="2789238" y="1714500"/>
          <p14:tracePt t="132234" x="2752725" y="1714500"/>
          <p14:tracePt t="132241" x="2735263" y="1714500"/>
          <p14:tracePt t="132249" x="2725738" y="1714500"/>
          <p14:tracePt t="132296" x="2708275" y="1714500"/>
          <p14:tracePt t="132401" x="2698750" y="1714500"/>
          <p14:tracePt t="132530" x="2671763" y="1731963"/>
          <p14:tracePt t="132538" x="2662238" y="1731963"/>
          <p14:tracePt t="132546" x="2625725" y="1731963"/>
          <p14:tracePt t="132555" x="2616200" y="1741488"/>
          <p14:tracePt t="132562" x="2598738" y="1741488"/>
          <p14:tracePt t="132573" x="2570163" y="1741488"/>
          <p14:tracePt t="132578" x="2552700" y="1760538"/>
          <p14:tracePt t="132588" x="2533650" y="1760538"/>
          <p14:tracePt t="132593" x="2506663" y="1768475"/>
          <p14:tracePt t="132602" x="2489200" y="1768475"/>
          <p14:tracePt t="132610" x="2470150" y="1778000"/>
          <p14:tracePt t="132617" x="2452688" y="1778000"/>
          <p14:tracePt t="132625" x="2416175" y="1778000"/>
          <p14:tracePt t="132633" x="2389188" y="1778000"/>
          <p14:tracePt t="132641" x="2370138" y="1778000"/>
          <p14:tracePt t="132649" x="2324100" y="1760538"/>
          <p14:tracePt t="132657" x="2306638" y="1751013"/>
          <p14:tracePt t="132665" x="2297113" y="1741488"/>
          <p14:tracePt t="132681" x="2287588" y="1731963"/>
          <p14:tracePt t="132688" x="2287588" y="1724025"/>
          <p14:tracePt t="132712" x="2287588" y="1714500"/>
          <p14:tracePt t="132721" x="2279650" y="1704975"/>
          <p14:tracePt t="132744" x="2279650" y="1697038"/>
          <p14:tracePt t="132761" x="2270125" y="1677988"/>
          <p14:tracePt t="132769" x="2260600" y="1668463"/>
          <p14:tracePt t="132776" x="2233613" y="1641475"/>
          <p14:tracePt t="132784" x="2224088" y="1631950"/>
          <p14:tracePt t="132792" x="2214563" y="1624013"/>
          <p14:tracePt t="132801" x="2206625" y="1595438"/>
          <p14:tracePt t="132808" x="2197100" y="1587500"/>
          <p14:tracePt t="132816" x="2197100" y="1577975"/>
          <p14:tracePt t="132824" x="2197100" y="1568450"/>
          <p14:tracePt t="132832" x="2197100" y="1550988"/>
          <p14:tracePt t="132840" x="2197100" y="1514475"/>
          <p14:tracePt t="132848" x="2187575" y="1495425"/>
          <p14:tracePt t="132857" x="2187575" y="1468438"/>
          <p14:tracePt t="132866" x="2187575" y="1449388"/>
          <p14:tracePt t="132890" x="2187575" y="1376363"/>
          <p14:tracePt t="132897" x="2187575" y="1358900"/>
          <p14:tracePt t="132909" x="2187575" y="1331913"/>
          <p14:tracePt t="132912" x="2187575" y="1312863"/>
          <p14:tracePt t="132921" x="2197100" y="1285875"/>
          <p14:tracePt t="132928" x="2206625" y="1268413"/>
          <p14:tracePt t="132937" x="2214563" y="1258888"/>
          <p14:tracePt t="132944" x="2224088" y="1231900"/>
          <p14:tracePt t="132952" x="2233613" y="1231900"/>
          <p14:tracePt t="132960" x="2243138" y="1231900"/>
          <p14:tracePt t="132968" x="2251075" y="1212850"/>
          <p14:tracePt t="132976" x="2260600" y="1203325"/>
          <p14:tracePt t="132985" x="2287588" y="1195388"/>
          <p14:tracePt t="132992" x="2297113" y="1185863"/>
          <p14:tracePt t="133001" x="2316163" y="1176338"/>
          <p14:tracePt t="133009" x="2333625" y="1166813"/>
          <p14:tracePt t="133018" x="2379663" y="1158875"/>
          <p14:tracePt t="133024" x="2406650" y="1139825"/>
          <p14:tracePt t="133034" x="2443163" y="1139825"/>
          <p14:tracePt t="133043" x="2498725" y="1139825"/>
          <p14:tracePt t="133050" x="2589213" y="1139825"/>
          <p14:tracePt t="133058" x="2625725" y="1139825"/>
          <p14:tracePt t="133065" x="2662238" y="1130300"/>
          <p14:tracePt t="133073" x="2708275" y="1130300"/>
          <p14:tracePt t="133081" x="2725738" y="1130300"/>
          <p14:tracePt t="133089" x="2752725" y="1130300"/>
          <p14:tracePt t="133097" x="2771775" y="1130300"/>
          <p14:tracePt t="133106" x="2817813" y="1149350"/>
          <p14:tracePt t="133113" x="2825750" y="1149350"/>
          <p14:tracePt t="133120" x="2844800" y="1158875"/>
          <p14:tracePt t="133128" x="2871788" y="1176338"/>
          <p14:tracePt t="133136" x="2917825" y="1212850"/>
          <p14:tracePt t="133144" x="2917825" y="1222375"/>
          <p14:tracePt t="133152" x="2962275" y="1258888"/>
          <p14:tracePt t="133162" x="3008313" y="1312863"/>
          <p14:tracePt t="133171" x="3044825" y="1358900"/>
          <p14:tracePt t="133181" x="3063875" y="1376363"/>
          <p14:tracePt t="133186" x="3100388" y="1404938"/>
          <p14:tracePt t="133193" x="3127375" y="1441450"/>
          <p14:tracePt t="133202" x="3136900" y="1449388"/>
          <p14:tracePt t="133208" x="3144838" y="1449388"/>
          <p14:tracePt t="133216" x="3154363" y="1458913"/>
          <p14:tracePt t="133249" x="3163888" y="1468438"/>
          <p14:tracePt t="133288" x="3163888" y="1485900"/>
          <p14:tracePt t="133296" x="3144838" y="1504950"/>
          <p14:tracePt t="133305" x="3136900" y="1522413"/>
          <p14:tracePt t="133313" x="3117850" y="1541463"/>
          <p14:tracePt t="133322" x="3100388" y="1550988"/>
          <p14:tracePt t="133329" x="3090863" y="1568450"/>
          <p14:tracePt t="133337" x="3063875" y="1595438"/>
          <p14:tracePt t="133345" x="3044825" y="1614488"/>
          <p14:tracePt t="133353" x="3008313" y="1624013"/>
          <p14:tracePt t="133361" x="3008313" y="1631950"/>
          <p14:tracePt t="133372" x="2990850" y="1651000"/>
          <p14:tracePt t="133377" x="2981325" y="1660525"/>
          <p14:tracePt t="133386" x="2971800" y="1660525"/>
          <p14:tracePt t="133394" x="2962275" y="1660525"/>
          <p14:tracePt t="133403" x="2935288" y="1660525"/>
          <p14:tracePt t="133410" x="2925763" y="1668463"/>
          <p14:tracePt t="133420" x="2917825" y="1677988"/>
          <p14:tracePt t="133425" x="2908300" y="1687513"/>
          <p14:tracePt t="133434" x="2898775" y="1687513"/>
          <p14:tracePt t="133442" x="2871788" y="1697038"/>
          <p14:tracePt t="133449" x="2852738" y="1697038"/>
          <p14:tracePt t="133457" x="2825750" y="1714500"/>
          <p14:tracePt t="133465" x="2817813" y="1714500"/>
          <p14:tracePt t="133473" x="2789238" y="1714500"/>
          <p14:tracePt t="133481" x="2771775" y="1714500"/>
          <p14:tracePt t="133489" x="2762250" y="1724025"/>
          <p14:tracePt t="133497" x="2752725" y="1724025"/>
          <p14:tracePt t="133505" x="2744788" y="1724025"/>
          <p14:tracePt t="133512" x="2716213" y="1724025"/>
          <p14:tracePt t="133529" x="2679700" y="1724025"/>
          <p14:tracePt t="133537" x="2662238" y="1724025"/>
          <p14:tracePt t="133544" x="2616200" y="1724025"/>
          <p14:tracePt t="133553" x="2579688" y="1724025"/>
          <p14:tracePt t="133561" x="2562225" y="1714500"/>
          <p14:tracePt t="133570" x="2525713" y="1714500"/>
          <p14:tracePt t="133577" x="2525713" y="1704975"/>
          <p14:tracePt t="133664" x="2516188" y="1697038"/>
          <p14:tracePt t="133680" x="2516188" y="1687513"/>
          <p14:tracePt t="134098" x="2516188" y="1677988"/>
          <p14:tracePt t="134112" x="2525713" y="1668463"/>
          <p14:tracePt t="134144" x="2552700" y="1668463"/>
          <p14:tracePt t="134152" x="2562225" y="1660525"/>
          <p14:tracePt t="134160" x="2570163" y="1651000"/>
          <p14:tracePt t="134176" x="2579688" y="1641475"/>
          <p14:tracePt t="134201" x="2589213" y="1631950"/>
          <p14:tracePt t="134354" x="2598738" y="1631950"/>
          <p14:tracePt t="134362" x="2606675" y="1631950"/>
          <p14:tracePt t="134369" x="2616200" y="1631950"/>
          <p14:tracePt t="134378" x="2635250" y="1631950"/>
          <p14:tracePt t="134394" x="2643188" y="1631950"/>
          <p14:tracePt t="134420" x="2652713" y="1624013"/>
          <p14:tracePt t="134426" x="2671763" y="1624013"/>
          <p14:tracePt t="134450" x="2679700" y="1614488"/>
          <p14:tracePt t="134944" x="2689225" y="1604963"/>
          <p14:tracePt t="134960" x="2716213" y="1604963"/>
          <p14:tracePt t="134968" x="2725738" y="1604963"/>
          <p14:tracePt t="134976" x="2725738" y="1614488"/>
          <p14:tracePt t="137010" x="2744788" y="1641475"/>
          <p14:tracePt t="137018" x="2744788" y="1651000"/>
          <p14:tracePt t="137026" x="2781300" y="1687513"/>
          <p14:tracePt t="137032" x="2789238" y="1704975"/>
          <p14:tracePt t="137040" x="2808288" y="1731963"/>
          <p14:tracePt t="137048" x="2817813" y="1741488"/>
          <p14:tracePt t="137056" x="2825750" y="1751013"/>
          <p14:tracePt t="137064" x="2835275" y="1760538"/>
          <p14:tracePt t="137072" x="2844800" y="1760538"/>
          <p14:tracePt t="137080" x="2852738" y="1760538"/>
          <p14:tracePt t="137088" x="2862263" y="1760538"/>
          <p14:tracePt t="137098" x="2871788" y="1760538"/>
          <p14:tracePt t="137114" x="2889250" y="1760538"/>
          <p14:tracePt t="137130" x="2898775" y="1760538"/>
          <p14:tracePt t="137176" x="2908300" y="1778000"/>
          <p14:tracePt t="137186" x="2908300" y="1787525"/>
          <p14:tracePt t="137201" x="2917825" y="1797050"/>
          <p14:tracePt t="137208" x="2944813" y="1824038"/>
          <p14:tracePt t="137217" x="2954338" y="1824038"/>
          <p14:tracePt t="137224" x="2981325" y="1833563"/>
          <p14:tracePt t="137232" x="3008313" y="1870075"/>
          <p14:tracePt t="137241" x="3027363" y="1870075"/>
          <p14:tracePt t="137248" x="3044825" y="1878013"/>
          <p14:tracePt t="137256" x="3090863" y="1897063"/>
          <p14:tracePt t="137264" x="3127375" y="1924050"/>
          <p14:tracePt t="137272" x="3154363" y="1933575"/>
          <p14:tracePt t="137280" x="3163888" y="1933575"/>
          <p14:tracePt t="137288" x="3171825" y="1933575"/>
          <p14:tracePt t="137324" x="3181350" y="1933575"/>
          <p14:tracePt t="137329" x="3190875" y="1933575"/>
          <p14:tracePt t="137337" x="3208338" y="1933575"/>
          <p14:tracePt t="137345" x="3217863" y="1933575"/>
          <p14:tracePt t="137354" x="3227388" y="1933575"/>
          <p14:tracePt t="137361" x="3244850" y="1933575"/>
          <p14:tracePt t="137370" x="3263900" y="1924050"/>
          <p14:tracePt t="137377" x="3263900" y="1914525"/>
          <p14:tracePt t="137393" x="3273425" y="1914525"/>
          <p14:tracePt t="137409" x="3290888" y="1914525"/>
          <p14:tracePt t="137421" x="3300413" y="1906588"/>
          <p14:tracePt t="137642" x="3309938" y="1897063"/>
          <p14:tracePt t="137712" x="3317875" y="1897063"/>
          <p14:tracePt t="137720" x="3327400" y="1914525"/>
          <p14:tracePt t="137746" x="3327400" y="1924050"/>
          <p14:tracePt t="137754" x="3346450" y="1951038"/>
          <p14:tracePt t="137762" x="3363913" y="1979613"/>
          <p14:tracePt t="137778" x="3373438" y="1987550"/>
          <p14:tracePt t="137787" x="3382963" y="1997075"/>
          <p14:tracePt t="137793" x="3390900" y="2006600"/>
          <p14:tracePt t="137802" x="3400425" y="2016125"/>
          <p14:tracePt t="137825" x="3419475" y="2016125"/>
          <p14:tracePt t="137876" x="3427413" y="2024063"/>
          <p14:tracePt t="138210" x="3446463" y="2043113"/>
          <p14:tracePt t="138219" x="3463925" y="2052638"/>
          <p14:tracePt t="138227" x="3473450" y="2060575"/>
          <p14:tracePt t="138233" x="3482975" y="2070100"/>
          <p14:tracePt t="138242" x="3490913" y="2079625"/>
          <p14:tracePt t="138257" x="3490913" y="2097088"/>
          <p14:tracePt t="138265" x="3519488" y="2116138"/>
          <p14:tracePt t="138273" x="3527425" y="2133600"/>
          <p14:tracePt t="138281" x="3536950" y="2143125"/>
          <p14:tracePt t="138305" x="3556000" y="2160588"/>
          <p14:tracePt t="138312" x="3563938" y="2170113"/>
          <p14:tracePt t="138369" x="3573463" y="2179638"/>
          <p14:tracePt t="138578" x="3573463" y="2170113"/>
          <p14:tracePt t="138651" x="3573463" y="2160588"/>
          <p14:tracePt t="138672" x="3573463" y="2152650"/>
          <p14:tracePt t="138688" x="3573463" y="2143125"/>
          <p14:tracePt t="138696" x="3573463" y="2133600"/>
          <p14:tracePt t="138704" x="3573463" y="2125663"/>
          <p14:tracePt t="138712" x="3573463" y="2116138"/>
          <p14:tracePt t="138720" x="3573463" y="2106613"/>
          <p14:tracePt t="138745" x="3573463" y="2097088"/>
          <p14:tracePt t="138752" x="3573463" y="2079625"/>
          <p14:tracePt t="138768" x="3582988" y="2052638"/>
          <p14:tracePt t="138784" x="3582988" y="2043113"/>
          <p14:tracePt t="138793" x="3582988" y="2024063"/>
          <p14:tracePt t="138803" x="3582988" y="2016125"/>
          <p14:tracePt t="138825" x="3582988" y="2006600"/>
          <p14:tracePt t="138832" x="3592513" y="1979613"/>
          <p14:tracePt t="138840" x="3600450" y="1970088"/>
          <p14:tracePt t="138873" x="3609975" y="1970088"/>
          <p14:tracePt t="139688" x="3619500" y="1970088"/>
          <p14:tracePt t="139696" x="3629025" y="1987550"/>
          <p14:tracePt t="139712" x="3646488" y="1987550"/>
          <p14:tracePt t="139720" x="3656013" y="1997075"/>
          <p14:tracePt t="139728" x="3673475" y="2024063"/>
          <p14:tracePt t="139744" x="3692525" y="2043113"/>
          <p14:tracePt t="139752" x="3702050" y="2060575"/>
          <p14:tracePt t="139778" x="3709988" y="2070100"/>
          <p14:tracePt t="139810" x="3729038" y="2089150"/>
          <p14:tracePt t="139819" x="3729038" y="2097088"/>
          <p14:tracePt t="139842" x="3729038" y="2106613"/>
          <p14:tracePt t="139851" x="3729038" y="2116138"/>
          <p14:tracePt t="139869" x="3729038" y="2125663"/>
          <p14:tracePt t="139970" x="3738563" y="2125663"/>
          <p14:tracePt t="140121" x="3729038" y="2143125"/>
          <p14:tracePt t="140128" x="3719513" y="2152650"/>
          <p14:tracePt t="140137" x="3702050" y="2160588"/>
          <p14:tracePt t="140144" x="3692525" y="2160588"/>
          <p14:tracePt t="140152" x="3692525" y="2170113"/>
          <p14:tracePt t="140160" x="3683000" y="2170113"/>
          <p14:tracePt t="140168" x="3673475" y="2179638"/>
          <p14:tracePt t="140184" x="3665538" y="2189163"/>
          <p14:tracePt t="140224" x="3646488" y="2197100"/>
          <p14:tracePt t="140292" x="3656013" y="2197100"/>
          <p14:tracePt t="140298" x="3729038" y="2206625"/>
          <p14:tracePt t="140306" x="3783013" y="2206625"/>
          <p14:tracePt t="140314" x="3892550" y="2225675"/>
          <p14:tracePt t="140326" x="4021138" y="2225675"/>
          <p14:tracePt t="140329" x="4165600" y="2252663"/>
          <p14:tracePt t="140337" x="4311650" y="2252663"/>
          <p14:tracePt t="140344" x="4457700" y="2252663"/>
          <p14:tracePt t="140352" x="4549775" y="2252663"/>
          <p14:tracePt t="140360" x="4659313" y="2252663"/>
          <p14:tracePt t="140368" x="4767263" y="2252663"/>
          <p14:tracePt t="140376" x="4905375" y="2233613"/>
          <p14:tracePt t="140384" x="4995863" y="2233613"/>
          <p14:tracePt t="140392" x="5105400" y="2216150"/>
          <p14:tracePt t="140400" x="5205413" y="2189163"/>
          <p14:tracePt t="140408" x="5278438" y="2189163"/>
          <p14:tracePt t="140417" x="5334000" y="2179638"/>
          <p14:tracePt t="140424" x="5368925" y="2179638"/>
          <p14:tracePt t="140434" x="5387975" y="2170113"/>
          <p14:tracePt t="140496" x="5387975" y="2160588"/>
          <p14:tracePt t="140504" x="5405438" y="2152650"/>
          <p14:tracePt t="140512" x="5414963" y="2133600"/>
          <p14:tracePt t="140520" x="5434013" y="2125663"/>
          <p14:tracePt t="140528" x="5441950" y="2116138"/>
          <p14:tracePt t="140536" x="5451475" y="2097088"/>
          <p14:tracePt t="140544" x="5461000" y="2079625"/>
          <p14:tracePt t="140553" x="5478463" y="2070100"/>
          <p14:tracePt t="140560" x="5487988" y="2043113"/>
          <p14:tracePt t="140570" x="5497513" y="2024063"/>
          <p14:tracePt t="140577" x="5507038" y="2006600"/>
          <p14:tracePt t="140587" x="5534025" y="1979613"/>
          <p14:tracePt t="140619" x="5551488" y="1960563"/>
          <p14:tracePt t="140650" x="5570538" y="1943100"/>
          <p14:tracePt t="140674" x="5580063" y="1933575"/>
          <p14:tracePt t="140682" x="5588000" y="1924050"/>
          <p14:tracePt t="140689" x="5597525" y="1914525"/>
          <p14:tracePt t="140706" x="5607050" y="1906588"/>
          <p14:tracePt t="140722" x="5616575" y="1897063"/>
          <p14:tracePt t="140833" x="5588000" y="1887538"/>
          <p14:tracePt t="140841" x="5514975" y="1887538"/>
          <p14:tracePt t="140848" x="5451475" y="1897063"/>
          <p14:tracePt t="140856" x="5397500" y="1897063"/>
          <p14:tracePt t="140864" x="5351463" y="1897063"/>
          <p14:tracePt t="140887" x="5334000" y="1897063"/>
          <p14:tracePt t="140888" x="5305425" y="1897063"/>
          <p14:tracePt t="140898" x="5297488" y="1897063"/>
          <p14:tracePt t="140914" x="5297488" y="1878013"/>
          <p14:tracePt t="140921" x="5297488" y="1870075"/>
          <p14:tracePt t="140929" x="5287963" y="1833563"/>
          <p14:tracePt t="140937" x="5287963" y="1814513"/>
          <p14:tracePt t="140944" x="5287963" y="1787525"/>
          <p14:tracePt t="140953" x="5287963" y="1778000"/>
          <p14:tracePt t="140960" x="5287963" y="1768475"/>
          <p14:tracePt t="140968" x="5287963" y="1751013"/>
          <p14:tracePt t="140985" x="5287963" y="1741488"/>
          <p14:tracePt t="140993" x="5287963" y="1731963"/>
          <p14:tracePt t="141001" x="5287963" y="1704975"/>
          <p14:tracePt t="141008" x="5287963" y="1687513"/>
          <p14:tracePt t="141017" x="5287963" y="1668463"/>
          <p14:tracePt t="141024" x="5287963" y="1651000"/>
          <p14:tracePt t="141033" x="5287963" y="1624013"/>
          <p14:tracePt t="141041" x="5287963" y="1604963"/>
          <p14:tracePt t="141050" x="5287963" y="1568450"/>
          <p14:tracePt t="141061" x="5287963" y="1504950"/>
          <p14:tracePt t="141066" x="5314950" y="1458913"/>
          <p14:tracePt t="141074" x="5334000" y="1422400"/>
          <p14:tracePt t="141082" x="5368925" y="1368425"/>
          <p14:tracePt t="141091" x="5387975" y="1349375"/>
          <p14:tracePt t="141098" x="5424488" y="1322388"/>
          <p14:tracePt t="141106" x="5434013" y="1285875"/>
          <p14:tracePt t="141113" x="5451475" y="1276350"/>
          <p14:tracePt t="141121" x="5461000" y="1276350"/>
          <p14:tracePt t="141129" x="5461000" y="1268413"/>
          <p14:tracePt t="141137" x="5470525" y="1258888"/>
          <p14:tracePt t="141168" x="5478463" y="1249363"/>
          <p14:tracePt t="141176" x="5487988" y="1249363"/>
          <p14:tracePt t="141184" x="5497513" y="1249363"/>
          <p14:tracePt t="141192" x="5534025" y="1249363"/>
          <p14:tracePt t="141201" x="5607050" y="1249363"/>
          <p14:tracePt t="141209" x="5697538" y="1268413"/>
          <p14:tracePt t="141217" x="5770563" y="1276350"/>
          <p14:tracePt t="141225" x="5789613" y="1276350"/>
          <p14:tracePt t="141232" x="5862638" y="1312863"/>
          <p14:tracePt t="141240" x="5907088" y="1312863"/>
          <p14:tracePt t="141256" x="5926138" y="1322388"/>
          <p14:tracePt t="141330" x="5935663" y="1331913"/>
          <p14:tracePt t="141344" x="5935663" y="1339850"/>
          <p14:tracePt t="141353" x="5935663" y="1349375"/>
          <p14:tracePt t="141360" x="5935663" y="1358900"/>
          <p14:tracePt t="141368" x="5943600" y="1376363"/>
          <p14:tracePt t="141377" x="5943600" y="1385888"/>
          <p14:tracePt t="141387" x="5962650" y="1422400"/>
          <p14:tracePt t="141393" x="5962650" y="1431925"/>
          <p14:tracePt t="141410" x="5962650" y="1441450"/>
          <p14:tracePt t="141420" x="5972175" y="1458913"/>
          <p14:tracePt t="141425" x="5972175" y="1477963"/>
          <p14:tracePt t="141436" x="5972175" y="1485900"/>
          <p14:tracePt t="141450" x="5972175" y="1495425"/>
          <p14:tracePt t="141457" x="5972175" y="1514475"/>
          <p14:tracePt t="141472" x="5972175" y="1522413"/>
          <p14:tracePt t="141480" x="5972175" y="1531938"/>
          <p14:tracePt t="141496" x="5972175" y="1550988"/>
          <p14:tracePt t="141504" x="5972175" y="1568450"/>
          <p14:tracePt t="141512" x="5962650" y="1577975"/>
          <p14:tracePt t="141520" x="5953125" y="1587500"/>
          <p14:tracePt t="141528" x="5926138" y="1604963"/>
          <p14:tracePt t="141536" x="5899150" y="1624013"/>
          <p14:tracePt t="141544" x="5853113" y="1631950"/>
          <p14:tracePt t="141552" x="5834063" y="1660525"/>
          <p14:tracePt t="141561" x="5816600" y="1668463"/>
          <p14:tracePt t="141570" x="5797550" y="1677988"/>
          <p14:tracePt t="141576" x="5761038" y="1687513"/>
          <p14:tracePt t="141600" x="5753100" y="1697038"/>
          <p14:tracePt t="141642" x="5743575" y="1697038"/>
          <p14:tracePt t="141832" x="5716588" y="1697038"/>
          <p14:tracePt t="141840" x="5688013" y="1677988"/>
          <p14:tracePt t="141848" x="5634038" y="1631950"/>
          <p14:tracePt t="141856" x="5588000" y="1577975"/>
          <p14:tracePt t="141869" x="5543550" y="1558925"/>
          <p14:tracePt t="141872" x="5514975" y="1522413"/>
          <p14:tracePt t="141880" x="5497513" y="1504950"/>
          <p14:tracePt t="141888" x="5497513" y="1495425"/>
          <p14:tracePt t="141904" x="5487988" y="1485900"/>
          <p14:tracePt t="142292" x="5487988" y="1449388"/>
          <p14:tracePt t="142308" x="5487988" y="1441450"/>
          <p14:tracePt t="142330" x="5497513" y="1431925"/>
          <p14:tracePt t="142416" x="5507038" y="1431925"/>
          <p14:tracePt t="142424" x="5514975" y="1422400"/>
          <p14:tracePt t="142433" x="5534025" y="1422400"/>
          <p14:tracePt t="142440" x="5543550" y="1422400"/>
          <p14:tracePt t="142456" x="5551488" y="1422400"/>
          <p14:tracePt t="142665" x="5551488" y="1404938"/>
          <p14:tracePt t="143626" x="5551488" y="1412875"/>
          <p14:tracePt t="143635" x="5551488" y="1449388"/>
          <p14:tracePt t="143643" x="5551488" y="1458913"/>
          <p14:tracePt t="143650" x="5551488" y="1485900"/>
          <p14:tracePt t="143666" x="5551488" y="1514475"/>
          <p14:tracePt t="143673" x="5551488" y="1522413"/>
          <p14:tracePt t="143681" x="5551488" y="1531938"/>
          <p14:tracePt t="143713" x="5551488" y="1541463"/>
          <p14:tracePt t="143817" x="5551488" y="1550988"/>
          <p14:tracePt t="143832" x="5551488" y="1558925"/>
          <p14:tracePt t="143904" x="5543550" y="1568450"/>
          <p14:tracePt t="143936" x="5524500" y="1577975"/>
          <p14:tracePt t="144010" x="5524500" y="1587500"/>
          <p14:tracePt t="144019" x="5524500" y="1614488"/>
          <p14:tracePt t="144026" x="5524500" y="1641475"/>
          <p14:tracePt t="144035" x="5524500" y="1651000"/>
          <p14:tracePt t="144041" x="5478463" y="1704975"/>
          <p14:tracePt t="144049" x="5470525" y="1724025"/>
          <p14:tracePt t="144056" x="5441950" y="1731963"/>
          <p14:tracePt t="144064" x="5424488" y="1751013"/>
          <p14:tracePt t="144072" x="5414963" y="1778000"/>
          <p14:tracePt t="144080" x="5414963" y="1787525"/>
          <p14:tracePt t="144088" x="5414963" y="1804988"/>
          <p14:tracePt t="144096" x="5397500" y="1824038"/>
          <p14:tracePt t="144416" x="5441950" y="1824038"/>
          <p14:tracePt t="144425" x="5478463" y="1824038"/>
          <p14:tracePt t="144433" x="5514975" y="1841500"/>
          <p14:tracePt t="144441" x="5551488" y="1870075"/>
          <p14:tracePt t="144452" x="5570538" y="1878013"/>
          <p14:tracePt t="144457" x="5616575" y="1887538"/>
          <p14:tracePt t="144465" x="5624513" y="1897063"/>
          <p14:tracePt t="144473" x="5653088" y="1906588"/>
          <p14:tracePt t="144634" x="5653088" y="1914525"/>
          <p14:tracePt t="144642" x="5624513" y="1924050"/>
          <p14:tracePt t="144882" x="5588000" y="1933575"/>
          <p14:tracePt t="144890" x="5507038" y="1960563"/>
          <p14:tracePt t="144898" x="5451475" y="1979613"/>
          <p14:tracePt t="144907" x="5368925" y="2016125"/>
          <p14:tracePt t="144914" x="5268913" y="2043113"/>
          <p14:tracePt t="144922" x="5195888" y="2079625"/>
          <p14:tracePt t="144929" x="5132388" y="2106613"/>
          <p14:tracePt t="144937" x="5049838" y="2160588"/>
          <p14:tracePt t="144945" x="4986338" y="2179638"/>
          <p14:tracePt t="144955" x="4922838" y="2197100"/>
          <p14:tracePt t="144960" x="4876800" y="2233613"/>
          <p14:tracePt t="144968" x="4859338" y="2252663"/>
          <p14:tracePt t="144976" x="4832350" y="2279650"/>
          <p14:tracePt t="144985" x="4795838" y="2289175"/>
          <p14:tracePt t="145000" x="4776788" y="2306638"/>
          <p14:tracePt t="145008" x="4767263" y="2316163"/>
          <p14:tracePt t="145024" x="4759325" y="2325688"/>
          <p14:tracePt t="145033" x="4740275" y="2343150"/>
          <p14:tracePt t="145040" x="4730750" y="2362200"/>
          <p14:tracePt t="145048" x="4722813" y="2371725"/>
          <p14:tracePt t="145057" x="4713288" y="2371725"/>
          <p14:tracePt t="145066" x="4695825" y="2389188"/>
          <p14:tracePt t="145075" x="4686300" y="2398713"/>
          <p14:tracePt t="145081" x="4667250" y="2408238"/>
          <p14:tracePt t="145089" x="4667250" y="2416175"/>
          <p14:tracePt t="145106" x="4659313" y="2425700"/>
          <p14:tracePt t="145273" x="4649788" y="2425700"/>
          <p14:tracePt t="145376" x="4603750" y="2425700"/>
          <p14:tracePt t="145384" x="4494213" y="2425700"/>
          <p14:tracePt t="145392" x="4384675" y="2425700"/>
          <p14:tracePt t="145400" x="4275138" y="2425700"/>
          <p14:tracePt t="145408" x="4157663" y="2425700"/>
          <p14:tracePt t="145417" x="4084638" y="2425700"/>
          <p14:tracePt t="145424" x="4011613" y="2425700"/>
          <p14:tracePt t="145433" x="3975100" y="2425700"/>
          <p14:tracePt t="145441" x="3929063" y="2425700"/>
          <p14:tracePt t="145448" x="3919538" y="2425700"/>
          <p14:tracePt t="145465" x="3902075" y="2425700"/>
          <p14:tracePt t="145610" x="3892550" y="2416175"/>
          <p14:tracePt t="145616" x="3892550" y="2408238"/>
          <p14:tracePt t="145624" x="3892550" y="2398713"/>
          <p14:tracePt t="145640" x="3892550" y="2389188"/>
          <p14:tracePt t="145656" x="3892550" y="2379663"/>
          <p14:tracePt t="145776" x="3892550" y="2371725"/>
          <p14:tracePt t="145834" x="3892550" y="2362200"/>
          <p14:tracePt t="145850" x="3892550" y="2352675"/>
          <p14:tracePt t="145858" x="3892550" y="2343150"/>
          <p14:tracePt t="145898" x="3883025" y="2335213"/>
          <p14:tracePt t="145905" x="3856038" y="2316163"/>
          <p14:tracePt t="145914" x="3846513" y="2306638"/>
          <p14:tracePt t="145925" x="3829050" y="2306638"/>
          <p14:tracePt t="145928" x="3810000" y="2298700"/>
          <p14:tracePt t="145936" x="3802063" y="2289175"/>
          <p14:tracePt t="146368" x="3802063" y="2279650"/>
          <p14:tracePt t="146376" x="3802063" y="2262188"/>
          <p14:tracePt t="146384" x="3802063" y="2225675"/>
          <p14:tracePt t="146392" x="3802063" y="2216150"/>
          <p14:tracePt t="146400" x="3802063" y="2179638"/>
          <p14:tracePt t="146408" x="3802063" y="2160588"/>
          <p14:tracePt t="146418" x="3802063" y="2133600"/>
          <p14:tracePt t="146424" x="3802063" y="2116138"/>
          <p14:tracePt t="146433" x="3802063" y="2097088"/>
          <p14:tracePt t="146760" x="3792538" y="2097088"/>
          <p14:tracePt t="146809" x="3792538" y="2116138"/>
          <p14:tracePt t="146817" x="3783013" y="2125663"/>
          <p14:tracePt t="146834" x="3783013" y="2133600"/>
          <p14:tracePt t="146842" x="3775075" y="2152650"/>
          <p14:tracePt t="146850" x="3765550" y="2160588"/>
          <p14:tracePt t="146867" x="3756025" y="2170113"/>
          <p14:tracePt t="146873" x="3756025" y="2179638"/>
          <p14:tracePt t="146880" x="3756025" y="2197100"/>
          <p14:tracePt t="146888" x="3756025" y="2216150"/>
          <p14:tracePt t="146896" x="3756025" y="2225675"/>
          <p14:tracePt t="146904" x="3756025" y="2252663"/>
          <p14:tracePt t="146920" x="3756025" y="2289175"/>
          <p14:tracePt t="146928" x="3756025" y="2298700"/>
          <p14:tracePt t="146936" x="3756025" y="2325688"/>
          <p14:tracePt t="146944" x="3756025" y="2335213"/>
          <p14:tracePt t="146952" x="3756025" y="2352675"/>
          <p14:tracePt t="146960" x="3756025" y="2379663"/>
          <p14:tracePt t="146968" x="3756025" y="2389188"/>
          <p14:tracePt t="146977" x="3756025" y="2408238"/>
          <p14:tracePt t="146985" x="3746500" y="2425700"/>
          <p14:tracePt t="147112" x="3746500" y="2435225"/>
          <p14:tracePt t="147128" x="3746500" y="2452688"/>
          <p14:tracePt t="147145" x="3738563" y="2462213"/>
          <p14:tracePt t="147186" x="3738563" y="2471738"/>
          <p14:tracePt t="147218" x="3738563" y="2481263"/>
          <p14:tracePt t="147336" x="3729038" y="2508250"/>
          <p14:tracePt t="147496" x="3719513" y="2517775"/>
          <p14:tracePt t="147528" x="3719513" y="2535238"/>
          <p14:tracePt t="147544" x="3719513" y="2544763"/>
          <p14:tracePt t="147634" x="3719513" y="2554288"/>
          <p14:tracePt t="147937" x="3719513" y="2562225"/>
          <p14:tracePt t="147944" x="3746500" y="2562225"/>
          <p14:tracePt t="147952" x="3819525" y="2562225"/>
          <p14:tracePt t="147961" x="3838575" y="2562225"/>
          <p14:tracePt t="147973" x="3865563" y="2562225"/>
          <p14:tracePt t="147984" x="3875088" y="2562225"/>
          <p14:tracePt t="148008" x="3883025" y="2562225"/>
          <p14:tracePt t="148017" x="3902075" y="2562225"/>
          <p14:tracePt t="148026" x="3911600" y="2562225"/>
          <p14:tracePt t="148075" x="3919538" y="2562225"/>
          <p14:tracePt t="148108" x="3948113" y="2554288"/>
          <p14:tracePt t="148113" x="3956050" y="2554288"/>
          <p14:tracePt t="148120" x="3992563" y="2544763"/>
          <p14:tracePt t="148128" x="4011613" y="2544763"/>
          <p14:tracePt t="148136" x="4029075" y="2544763"/>
          <p14:tracePt t="148152" x="4038600" y="2535238"/>
          <p14:tracePt t="148220" x="4075113" y="2535238"/>
          <p14:tracePt t="148228" x="4138613" y="2535238"/>
          <p14:tracePt t="148235" x="4194175" y="2535238"/>
          <p14:tracePt t="148242" x="4238625" y="2535238"/>
          <p14:tracePt t="148254" x="4267200" y="2544763"/>
          <p14:tracePt t="148259" x="4311650" y="2554288"/>
          <p14:tracePt t="148268" x="4348163" y="2554288"/>
          <p14:tracePt t="148273" x="4357688" y="2554288"/>
          <p14:tracePt t="148280" x="4384675" y="2554288"/>
          <p14:tracePt t="148288" x="4394200" y="2562225"/>
          <p14:tracePt t="148296" x="4403725" y="2562225"/>
          <p14:tracePt t="148305" x="4440238" y="2562225"/>
          <p14:tracePt t="148313" x="4457700" y="2571750"/>
          <p14:tracePt t="148320" x="4494213" y="2581275"/>
          <p14:tracePt t="148328" x="4503738" y="2589213"/>
          <p14:tracePt t="148336" x="4530725" y="2589213"/>
          <p14:tracePt t="148344" x="4540250" y="2589213"/>
          <p14:tracePt t="148458" x="4549775" y="2598738"/>
          <p14:tracePt t="149082" x="4530725" y="2617788"/>
          <p14:tracePt t="149090" x="4513263" y="2635250"/>
          <p14:tracePt t="149098" x="4484688" y="2654300"/>
          <p14:tracePt t="149106" x="4476750" y="2681288"/>
          <p14:tracePt t="149114" x="4440238" y="2708275"/>
          <p14:tracePt t="149120" x="4430713" y="2735263"/>
          <p14:tracePt t="149128" x="4413250" y="2754313"/>
          <p14:tracePt t="149136" x="4394200" y="2800350"/>
          <p14:tracePt t="149144" x="4384675" y="2808288"/>
          <p14:tracePt t="149152" x="4376738" y="2836863"/>
          <p14:tracePt t="149160" x="4367213" y="2844800"/>
          <p14:tracePt t="149168" x="4348163" y="2863850"/>
          <p14:tracePt t="149176" x="4340225" y="2881313"/>
          <p14:tracePt t="149232" x="4330700" y="2900363"/>
          <p14:tracePt t="149249" x="4330700" y="2917825"/>
          <p14:tracePt t="149264" x="4330700" y="2927350"/>
          <p14:tracePt t="149280" x="4330700" y="2954338"/>
          <p14:tracePt t="149288" x="4330700" y="2963863"/>
          <p14:tracePt t="149296" x="4330700" y="2973388"/>
          <p14:tracePt t="150144" x="4330700" y="2982913"/>
          <p14:tracePt t="150152" x="4330700" y="3009900"/>
          <p14:tracePt t="150160" x="4330700" y="3027363"/>
          <p14:tracePt t="150168" x="4330700" y="3054350"/>
          <p14:tracePt t="150176" x="4330700" y="3073400"/>
          <p14:tracePt t="150184" x="4340225" y="3100388"/>
          <p14:tracePt t="150192" x="4340225" y="3109913"/>
          <p14:tracePt t="150200" x="4340225" y="3136900"/>
          <p14:tracePt t="150209" x="4340225" y="3146425"/>
          <p14:tracePt t="150218" x="4340225" y="3155950"/>
          <p14:tracePt t="150226" x="4340225" y="3163888"/>
          <p14:tracePt t="150258" x="4340225" y="3173413"/>
          <p14:tracePt t="150267" x="4340225" y="3182938"/>
          <p14:tracePt t="150970" x="4340225" y="3192463"/>
          <p14:tracePt t="150978" x="4340225" y="3200400"/>
          <p14:tracePt t="150989" x="4348163" y="3209925"/>
          <p14:tracePt t="150992" x="4348163" y="3219450"/>
          <p14:tracePt t="151017" x="4348163" y="3228975"/>
          <p14:tracePt t="151024" x="4348163" y="3236913"/>
          <p14:tracePt t="151040" x="4348163" y="3255963"/>
          <p14:tracePt t="151064" x="4348163" y="3265488"/>
          <p14:tracePt t="151088" x="4348163" y="3273425"/>
          <p14:tracePt t="151197" x="4357688" y="3282950"/>
          <p14:tracePt t="151400" x="4367213" y="3282950"/>
          <p14:tracePt t="151424" x="4376738" y="3255963"/>
          <p14:tracePt t="151433" x="4394200" y="3246438"/>
          <p14:tracePt t="151440" x="4413250" y="3228975"/>
          <p14:tracePt t="151456" x="4413250" y="3219450"/>
          <p14:tracePt t="151465" x="4430713" y="3200400"/>
          <p14:tracePt t="151496" x="4430713" y="3192463"/>
          <p14:tracePt t="151712" x="4430713" y="3182938"/>
          <p14:tracePt t="151720" x="4440238" y="3173413"/>
          <p14:tracePt t="152002" x="4440238" y="3182938"/>
          <p14:tracePt t="152121" x="4440238" y="3192463"/>
          <p14:tracePt t="152128" x="4440238" y="3200400"/>
          <p14:tracePt t="154800" x="4430713" y="3200400"/>
          <p14:tracePt t="155136" x="4413250" y="3219450"/>
          <p14:tracePt t="155160" x="4403725" y="3219450"/>
          <p14:tracePt t="155488" x="4394200" y="3228975"/>
          <p14:tracePt t="155600" x="4384675" y="3236913"/>
          <p14:tracePt t="155769" x="4384675" y="3246438"/>
          <p14:tracePt t="155840" x="4376738" y="3265488"/>
          <p14:tracePt t="156056" x="4367213" y="3273425"/>
          <p14:tracePt t="156072" x="4357688" y="3282950"/>
          <p14:tracePt t="156308" x="4348163" y="3282950"/>
          <p14:tracePt t="156315" x="4348163" y="3292475"/>
          <p14:tracePt t="156330" x="4340225" y="3302000"/>
          <p14:tracePt t="156338" x="4340225" y="3328988"/>
          <p14:tracePt t="156346" x="4330700" y="3338513"/>
          <p14:tracePt t="156353" x="4311650" y="3355975"/>
          <p14:tracePt t="156361" x="4311650" y="3365500"/>
          <p14:tracePt t="156368" x="4311650" y="3375025"/>
          <p14:tracePt t="156384" x="4303713" y="3392488"/>
          <p14:tracePt t="156401" x="4294188" y="3411538"/>
          <p14:tracePt t="156408" x="4294188" y="3419475"/>
          <p14:tracePt t="156416" x="4294188" y="3429000"/>
          <p14:tracePt t="156424" x="4267200" y="3446463"/>
          <p14:tracePt t="156433" x="4267200" y="3475038"/>
          <p14:tracePt t="156440" x="4257675" y="3492500"/>
          <p14:tracePt t="156449" x="4248150" y="3529013"/>
          <p14:tracePt t="156456" x="4248150" y="3556000"/>
          <p14:tracePt t="156465" x="4221163" y="3592513"/>
          <p14:tracePt t="156472" x="4211638" y="3621088"/>
          <p14:tracePt t="156480" x="4202113" y="3657600"/>
          <p14:tracePt t="156488" x="4194175" y="3684588"/>
          <p14:tracePt t="156496" x="4165600" y="3730625"/>
          <p14:tracePt t="156504" x="4157663" y="3775075"/>
          <p14:tracePt t="156513" x="4148138" y="3784600"/>
          <p14:tracePt t="156520" x="4148138" y="3811588"/>
          <p14:tracePt t="156529" x="4138613" y="3830638"/>
          <p14:tracePt t="156544" x="4129088" y="3848100"/>
          <p14:tracePt t="156553" x="4129088" y="3857625"/>
          <p14:tracePt t="156560" x="4121150" y="3875088"/>
          <p14:tracePt t="156568" x="4102100" y="3903663"/>
          <p14:tracePt t="156576" x="4102100" y="3911600"/>
          <p14:tracePt t="156584" x="4102100" y="3940175"/>
          <p14:tracePt t="156593" x="4102100" y="3948113"/>
          <p14:tracePt t="156601" x="4094163" y="3976688"/>
          <p14:tracePt t="156608" x="4065588" y="4003675"/>
          <p14:tracePt t="156617" x="4065588" y="4013200"/>
          <p14:tracePt t="156626" x="4065588" y="4021138"/>
          <p14:tracePt t="156635" x="4065588" y="4030663"/>
          <p14:tracePt t="156642" x="4057650" y="4040188"/>
          <p14:tracePt t="156652" x="4057650" y="4049713"/>
          <p14:tracePt t="156690" x="4057650" y="4067175"/>
          <p14:tracePt t="156698" x="4048125" y="4076700"/>
          <p14:tracePt t="156706" x="4038600" y="4086225"/>
          <p14:tracePt t="156722" x="4029075" y="4094163"/>
          <p14:tracePt t="156731" x="4029075" y="4113213"/>
          <p14:tracePt t="156737" x="4021138" y="4113213"/>
          <p14:tracePt t="156745" x="4011613" y="4122738"/>
          <p14:tracePt t="156753" x="4011613" y="4130675"/>
          <p14:tracePt t="156761" x="4011613" y="4149725"/>
          <p14:tracePt t="156777" x="4011613" y="4159250"/>
          <p14:tracePt t="156785" x="4002088" y="4176713"/>
          <p14:tracePt t="156809" x="4002088" y="4195763"/>
          <p14:tracePt t="156825" x="3992563" y="4203700"/>
          <p14:tracePt t="157081" x="3992563" y="4186238"/>
          <p14:tracePt t="157090" x="3992563" y="4176713"/>
          <p14:tracePt t="157097" x="4011613" y="4159250"/>
          <p14:tracePt t="157105" x="4021138" y="4159250"/>
          <p14:tracePt t="157115" x="4029075" y="4149725"/>
          <p14:tracePt t="157120" x="4048125" y="4149725"/>
          <p14:tracePt t="157128" x="4065588" y="4140200"/>
          <p14:tracePt t="157144" x="4084638" y="4122738"/>
          <p14:tracePt t="157308" x="4084638" y="4130675"/>
          <p14:tracePt t="157338" x="4084638" y="4149725"/>
          <p14:tracePt t="157377" x="4094163" y="4159250"/>
          <p14:tracePt t="157510" x="4102100" y="4167188"/>
          <p14:tracePt t="157515" x="4121150" y="4176713"/>
          <p14:tracePt t="157529" x="4129088" y="4186238"/>
          <p14:tracePt t="157537" x="4129088" y="4203700"/>
          <p14:tracePt t="157552" x="4138613" y="4222750"/>
          <p14:tracePt t="157568" x="4165600" y="4232275"/>
          <p14:tracePt t="157576" x="4165600" y="4240213"/>
          <p14:tracePt t="157584" x="4165600" y="4249738"/>
          <p14:tracePt t="157608" x="4165600" y="4268788"/>
          <p14:tracePt t="157688" x="4165600" y="4276725"/>
          <p14:tracePt t="157818" x="4165600" y="4286250"/>
          <p14:tracePt t="157864" x="4175125" y="4303713"/>
          <p14:tracePt t="158176" x="4175125" y="4313238"/>
          <p14:tracePt t="158184" x="4184650" y="4332288"/>
          <p14:tracePt t="158200" x="4184650" y="4359275"/>
          <p14:tracePt t="158208" x="4184650" y="4368800"/>
          <p14:tracePt t="158216" x="4184650" y="4376738"/>
          <p14:tracePt t="158225" x="4184650" y="4422775"/>
          <p14:tracePt t="158232" x="4221163" y="4449763"/>
          <p14:tracePt t="158240" x="4230688" y="4468813"/>
          <p14:tracePt t="158249" x="4230688" y="4514850"/>
          <p14:tracePt t="158256" x="4230688" y="4568825"/>
          <p14:tracePt t="158266" x="4238625" y="4614863"/>
          <p14:tracePt t="158273" x="4257675" y="4651375"/>
          <p14:tracePt t="158281" x="4267200" y="4687888"/>
          <p14:tracePt t="158289" x="4284663" y="4714875"/>
          <p14:tracePt t="158296" x="4294188" y="4741863"/>
          <p14:tracePt t="158304" x="4311650" y="4760913"/>
          <p14:tracePt t="158312" x="4321175" y="4787900"/>
          <p14:tracePt t="158328" x="4330700" y="4805363"/>
          <p14:tracePt t="158338" x="4330700" y="4824413"/>
          <p14:tracePt t="158352" x="4330700" y="4851400"/>
          <p14:tracePt t="158360" x="4330700" y="4870450"/>
          <p14:tracePt t="158369" x="4330700" y="4878388"/>
          <p14:tracePt t="158378" x="4340225" y="4906963"/>
          <p14:tracePt t="158610" x="4340225" y="4914900"/>
          <p14:tracePt t="158624" x="4340225" y="4924425"/>
          <p14:tracePt t="158656" x="4348163" y="4933950"/>
          <p14:tracePt t="158673" x="4348163" y="4943475"/>
          <p14:tracePt t="158697" x="4357688" y="4960938"/>
          <p14:tracePt t="158705" x="4384675" y="4997450"/>
          <p14:tracePt t="158713" x="4413250" y="5016500"/>
          <p14:tracePt t="158722" x="4421188" y="5024438"/>
          <p14:tracePt t="158729" x="4448175" y="5053013"/>
          <p14:tracePt t="158745" x="4467225" y="5060950"/>
          <p14:tracePt t="158755" x="4476750" y="5070475"/>
          <p14:tracePt t="159352" x="4476750" y="5080000"/>
          <p14:tracePt t="159368" x="4476750" y="5089525"/>
          <p14:tracePt t="159402" x="4476750" y="5097463"/>
          <p14:tracePt t="159891" x="4476750" y="5116513"/>
          <p14:tracePt t="159898" x="4476750" y="5133975"/>
          <p14:tracePt t="159906" x="4476750" y="5160963"/>
          <p14:tracePt t="159914" x="4476750" y="5216525"/>
          <p14:tracePt t="159921" x="4476750" y="5243513"/>
          <p14:tracePt t="159928" x="4476750" y="5289550"/>
          <p14:tracePt t="159937" x="4476750" y="5326063"/>
          <p14:tracePt t="159945" x="4476750" y="5399088"/>
          <p14:tracePt t="159953" x="4476750" y="5453063"/>
          <p14:tracePt t="159960" x="4476750" y="5508625"/>
          <p14:tracePt t="159968" x="4476750" y="5554663"/>
          <p14:tracePt t="159976" x="4476750" y="5608638"/>
          <p14:tracePt t="159984" x="4476750" y="5645150"/>
          <p14:tracePt t="159992" x="4476750" y="5662613"/>
          <p14:tracePt t="160000" x="4476750" y="5718175"/>
          <p14:tracePt t="160008" x="4476750" y="5754688"/>
          <p14:tracePt t="160016" x="4476750" y="5772150"/>
          <p14:tracePt t="160024" x="4476750" y="5818188"/>
          <p14:tracePt t="160032" x="4476750" y="5854700"/>
          <p14:tracePt t="160041" x="4476750" y="5900738"/>
          <p14:tracePt t="160049" x="4476750" y="5954713"/>
          <p14:tracePt t="160056" x="4476750" y="5973763"/>
          <p14:tracePt t="160065" x="4476750" y="5991225"/>
          <p14:tracePt t="160072" x="4476750" y="6010275"/>
          <p14:tracePt t="160096" x="4476750" y="6018213"/>
          <p14:tracePt t="160314" x="4476750" y="6046788"/>
          <p14:tracePt t="160322" x="4476750" y="6054725"/>
          <p14:tracePt t="160330" x="4476750" y="6064250"/>
          <p14:tracePt t="160338" x="4476750" y="6091238"/>
          <p14:tracePt t="160345" x="4476750" y="6100763"/>
          <p14:tracePt t="160360" x="4476750" y="6127750"/>
          <p14:tracePt t="160368" x="4476750" y="6137275"/>
          <p14:tracePt t="160377" x="4476750" y="6164263"/>
          <p14:tracePt t="160385" x="4476750" y="6183313"/>
          <p14:tracePt t="160393" x="4476750" y="6210300"/>
          <p14:tracePt t="160401" x="4476750" y="6229350"/>
          <p14:tracePt t="160409" x="4476750" y="6256338"/>
          <p14:tracePt t="160417" x="4476750" y="6273800"/>
          <p14:tracePt t="160425" x="4476750" y="6283325"/>
          <p14:tracePt t="160432" x="4476750" y="6319838"/>
          <p14:tracePt t="160441" x="4476750" y="6346825"/>
          <p14:tracePt t="160449" x="4476750" y="6365875"/>
          <p14:tracePt t="160456" x="4476750" y="6383338"/>
          <p14:tracePt t="160466" x="4476750" y="6402388"/>
          <p14:tracePt t="160473" x="4476750" y="6419850"/>
          <p14:tracePt t="160481" x="4476750" y="6446838"/>
          <p14:tracePt t="160489" x="4476750" y="6465888"/>
          <p14:tracePt t="160497" x="4467225" y="6492875"/>
          <p14:tracePt t="160505" x="4457700" y="6502400"/>
          <p14:tracePt t="160513" x="4440238" y="6511925"/>
          <p14:tracePt t="160521" x="4394200" y="6538913"/>
          <p14:tracePt t="160529" x="4384675" y="6538913"/>
          <p14:tracePt t="160538" x="4340225" y="6565900"/>
          <p14:tracePt t="160545" x="4303713" y="6575425"/>
          <p14:tracePt t="160553" x="4284663" y="6575425"/>
          <p14:tracePt t="160561" x="4248150" y="6592888"/>
          <p14:tracePt t="160569" x="4238625" y="6602413"/>
          <p14:tracePt t="160577" x="4211638" y="6611938"/>
          <p14:tracePt t="160585" x="4194175" y="6629400"/>
          <p14:tracePt t="160593" x="4184650" y="6638925"/>
          <p14:tracePt t="160690" x="4175125" y="6638925"/>
          <p14:tracePt t="160698" x="4148138" y="6621463"/>
          <p14:tracePt t="160706" x="4111625" y="6621463"/>
          <p14:tracePt t="160714" x="4048125" y="6602413"/>
          <p14:tracePt t="160722" x="3984625" y="6575425"/>
          <p14:tracePt t="160730" x="3948113" y="6565900"/>
          <p14:tracePt t="160737" x="3929063" y="6548438"/>
          <p14:tracePt t="160745" x="3911600" y="6538913"/>
          <p14:tracePt t="160752" x="3902075" y="6529388"/>
          <p14:tracePt t="160776" x="3892550" y="6519863"/>
          <p14:tracePt t="160825" x="3883025" y="6511925"/>
          <p14:tracePt t="160833" x="3883025" y="6502400"/>
          <p14:tracePt t="160849" x="3883025" y="6492875"/>
          <p14:tracePt t="160873" x="3883025" y="6483350"/>
          <p14:tracePt t="160882" x="3883025" y="6475413"/>
          <p14:tracePt t="160889" x="3883025" y="6465888"/>
          <p14:tracePt t="160897" x="3883025" y="6456363"/>
          <p14:tracePt t="160905" x="3883025" y="6446838"/>
          <p14:tracePt t="160962" x="3883025" y="6429375"/>
          <p14:tracePt t="160969" x="3883025" y="6419850"/>
          <p14:tracePt t="160984" x="3902075" y="6411913"/>
          <p14:tracePt t="160992" x="3929063" y="6392863"/>
          <p14:tracePt t="161000" x="3956050" y="6383338"/>
          <p14:tracePt t="161008" x="3992563" y="6375400"/>
          <p14:tracePt t="161016" x="4021138" y="6365875"/>
          <p14:tracePt t="161024" x="4065588" y="6356350"/>
          <p14:tracePt t="161032" x="4094163" y="6356350"/>
          <p14:tracePt t="161041" x="4129088" y="6346825"/>
          <p14:tracePt t="161052" x="4148138" y="6346825"/>
          <p14:tracePt t="161057" x="4194175" y="6346825"/>
          <p14:tracePt t="161067" x="4211638" y="6346825"/>
          <p14:tracePt t="161073" x="4238625" y="6346825"/>
          <p14:tracePt t="161083" x="4248150" y="6346825"/>
          <p14:tracePt t="161089" x="4275138" y="6346825"/>
          <p14:tracePt t="161102" x="4294188" y="6346825"/>
          <p14:tracePt t="161113" x="4321175" y="6346825"/>
          <p14:tracePt t="161120" x="4330700" y="6346825"/>
          <p14:tracePt t="161128" x="4348163" y="6356350"/>
          <p14:tracePt t="161145" x="4357688" y="6375400"/>
          <p14:tracePt t="161153" x="4367213" y="6383338"/>
          <p14:tracePt t="161161" x="4376738" y="6383338"/>
          <p14:tracePt t="161185" x="4376738" y="6392863"/>
          <p14:tracePt t="161227" x="4376738" y="6402388"/>
          <p14:tracePt t="161274" x="4376738" y="6411913"/>
          <p14:tracePt t="161291" x="4376738" y="6419850"/>
          <p14:tracePt t="161298" x="4376738" y="6438900"/>
          <p14:tracePt t="161305" x="4376738" y="6446838"/>
          <p14:tracePt t="161321" x="4376738" y="6456363"/>
          <p14:tracePt t="161329" x="4376738" y="6465888"/>
          <p14:tracePt t="161337" x="4367213" y="6475413"/>
          <p14:tracePt t="161352" x="4357688" y="6483350"/>
          <p14:tracePt t="161361" x="4340225" y="6492875"/>
          <p14:tracePt t="161369" x="4330700" y="6502400"/>
          <p14:tracePt t="161393" x="4321175" y="6502400"/>
          <p14:tracePt t="161401" x="4284663" y="6502400"/>
          <p14:tracePt t="161409" x="4275138" y="6502400"/>
          <p14:tracePt t="161417" x="4221163" y="6502400"/>
          <p14:tracePt t="161424" x="4157663" y="6502400"/>
          <p14:tracePt t="161432" x="4102100" y="6502400"/>
          <p14:tracePt t="161441" x="4075113" y="6502400"/>
          <p14:tracePt t="161448" x="4002088" y="6483350"/>
          <p14:tracePt t="161456" x="3948113" y="6475413"/>
          <p14:tracePt t="161465" x="3902075" y="6456363"/>
          <p14:tracePt t="161472" x="3856038" y="6446838"/>
          <p14:tracePt t="161480" x="3846513" y="6446838"/>
          <p14:tracePt t="161488" x="3829050" y="6438900"/>
          <p14:tracePt t="161690" x="3829050" y="6429375"/>
          <p14:tracePt t="161706" x="3829050" y="6419850"/>
          <p14:tracePt t="161714" x="3838575" y="6411913"/>
          <p14:tracePt t="161720" x="3846513" y="6411913"/>
          <p14:tracePt t="161728" x="3865563" y="6402388"/>
          <p14:tracePt t="161736" x="3883025" y="6392863"/>
          <p14:tracePt t="161744" x="3892550" y="6383338"/>
          <p14:tracePt t="161752" x="3919538" y="6375400"/>
          <p14:tracePt t="161760" x="3938588" y="6365875"/>
          <p14:tracePt t="161768" x="3975100" y="6346825"/>
          <p14:tracePt t="161776" x="4057650" y="6319838"/>
          <p14:tracePt t="161784" x="4121150" y="6310313"/>
          <p14:tracePt t="161792" x="4194175" y="6283325"/>
          <p14:tracePt t="161800" x="4257675" y="6237288"/>
          <p14:tracePt t="161808" x="4357688" y="6173788"/>
          <p14:tracePt t="161817" x="4457700" y="6110288"/>
          <p14:tracePt t="161824" x="4521200" y="6073775"/>
          <p14:tracePt t="161832" x="4622800" y="6018213"/>
          <p14:tracePt t="161840" x="4667250" y="5991225"/>
          <p14:tracePt t="161849" x="4749800" y="5973763"/>
          <p14:tracePt t="161856" x="4795838" y="5946775"/>
          <p14:tracePt t="161865" x="4832350" y="5946775"/>
          <p14:tracePt t="161884" x="4895850" y="5927725"/>
          <p14:tracePt t="162168" x="4922838" y="5927725"/>
          <p14:tracePt t="162184" x="4941888" y="5910263"/>
          <p14:tracePt t="162193" x="4941888" y="5900738"/>
          <p14:tracePt t="162200" x="4949825" y="5881688"/>
          <p14:tracePt t="162208" x="4949825" y="5864225"/>
          <p14:tracePt t="162216" x="4949825" y="5845175"/>
          <p14:tracePt t="162224" x="4949825" y="5818188"/>
          <p14:tracePt t="162232" x="4949825" y="5800725"/>
          <p14:tracePt t="162240" x="4949825" y="5764213"/>
          <p14:tracePt t="162249" x="4949825" y="5718175"/>
          <p14:tracePt t="162256" x="4949825" y="5699125"/>
          <p14:tracePt t="162272" x="4949825" y="5681663"/>
          <p14:tracePt t="162281" x="4949825" y="5662613"/>
          <p14:tracePt t="162288" x="4941888" y="5654675"/>
          <p14:tracePt t="162297" x="4913313" y="5645150"/>
          <p14:tracePt t="162305" x="4859338" y="5645150"/>
          <p14:tracePt t="162313" x="4803775" y="5635625"/>
          <p14:tracePt t="162321" x="4713288" y="5635625"/>
          <p14:tracePt t="162329" x="4622800" y="5635625"/>
          <p14:tracePt t="162338" x="4513263" y="5635625"/>
          <p14:tracePt t="162344" x="4430713" y="5635625"/>
          <p14:tracePt t="162352" x="4357688" y="5635625"/>
          <p14:tracePt t="162360" x="4303713" y="5635625"/>
          <p14:tracePt t="162368" x="4267200" y="5635625"/>
          <p14:tracePt t="162376" x="4248150" y="5635625"/>
          <p14:tracePt t="162384" x="4202113" y="5635625"/>
          <p14:tracePt t="162392" x="4148138" y="5654675"/>
          <p14:tracePt t="162401" x="4111625" y="5672138"/>
          <p14:tracePt t="162408" x="4084638" y="5672138"/>
          <p14:tracePt t="162417" x="4065588" y="5681663"/>
          <p14:tracePt t="162425" x="4048125" y="5691188"/>
          <p14:tracePt t="162472" x="4038600" y="5691188"/>
          <p14:tracePt t="162539" x="4002088" y="5691188"/>
          <p14:tracePt t="162548" x="3938588" y="5635625"/>
          <p14:tracePt t="162554" x="3856038" y="5581650"/>
          <p14:tracePt t="162562" x="3810000" y="5562600"/>
          <p14:tracePt t="162571" x="3729038" y="5489575"/>
          <p14:tracePt t="162576" x="3656013" y="5435600"/>
          <p14:tracePt t="162585" x="3609975" y="5399088"/>
          <p14:tracePt t="162593" x="3563938" y="5353050"/>
          <p14:tracePt t="162602" x="3546475" y="5316538"/>
          <p14:tracePt t="162608" x="3509963" y="5280025"/>
          <p14:tracePt t="162618" x="3490913" y="5243513"/>
          <p14:tracePt t="162624" x="3455988" y="5197475"/>
          <p14:tracePt t="162634" x="3427413" y="5126038"/>
          <p14:tracePt t="162640" x="3390900" y="5043488"/>
          <p14:tracePt t="162649" x="3363913" y="4979988"/>
          <p14:tracePt t="162656" x="3309938" y="4860925"/>
          <p14:tracePt t="162666" x="3273425" y="4768850"/>
          <p14:tracePt t="162672" x="3236913" y="4687888"/>
          <p14:tracePt t="162681" x="3181350" y="4551363"/>
          <p14:tracePt t="162688" x="3154363" y="4459288"/>
          <p14:tracePt t="162696" x="3090863" y="4340225"/>
          <p14:tracePt t="162705" x="3044825" y="4222750"/>
          <p14:tracePt t="162713" x="3017838" y="4113213"/>
          <p14:tracePt t="162721" x="2990850" y="3994150"/>
          <p14:tracePt t="162729" x="2954338" y="3884613"/>
          <p14:tracePt t="162739" x="2917825" y="3767138"/>
          <p14:tracePt t="162745" x="2889250" y="3638550"/>
          <p14:tracePt t="162754" x="2881313" y="3492500"/>
          <p14:tracePt t="162760" x="2817813" y="3338513"/>
          <p14:tracePt t="162769" x="2771775" y="3209925"/>
          <p14:tracePt t="162776" x="2725738" y="3090863"/>
          <p14:tracePt t="162784" x="2671763" y="2982913"/>
          <p14:tracePt t="162792" x="2652713" y="2827338"/>
          <p14:tracePt t="162801" x="2643188" y="2717800"/>
          <p14:tracePt t="162808" x="2625725" y="2589213"/>
          <p14:tracePt t="162816" x="2598738" y="2425700"/>
          <p14:tracePt t="162824" x="2570163" y="2279650"/>
          <p14:tracePt t="162833" x="2552700" y="2133600"/>
          <p14:tracePt t="162841" x="2552700" y="2006600"/>
          <p14:tracePt t="162850" x="2525713" y="1851025"/>
          <p14:tracePt t="162856" x="2506663" y="1724025"/>
          <p14:tracePt t="162865" x="2506663" y="1651000"/>
          <p14:tracePt t="162886" x="2506663" y="1485900"/>
          <p14:tracePt t="162888" x="2506663" y="1431925"/>
          <p14:tracePt t="162898" x="2506663" y="1349375"/>
          <p14:tracePt t="162905" x="2506663" y="1312863"/>
          <p14:tracePt t="162913" x="2506663" y="1268413"/>
          <p14:tracePt t="162921" x="2506663" y="1249363"/>
          <p14:tracePt t="162929" x="2506663" y="1239838"/>
          <p14:tracePt t="162938" x="2506663" y="1222375"/>
          <p14:tracePt t="162945" x="2506663" y="1212850"/>
          <p14:tracePt t="162961" x="2506663" y="1203325"/>
          <p14:tracePt t="163002" x="2516188" y="1176338"/>
          <p14:tracePt t="163010" x="2525713" y="1149350"/>
          <p14:tracePt t="163019" x="2579688" y="1076325"/>
          <p14:tracePt t="163026" x="2589213" y="1039813"/>
          <p14:tracePt t="163034" x="2598738" y="1030288"/>
          <p14:tracePt t="163041" x="2625725" y="1003300"/>
          <p14:tracePt t="163050" x="2643188" y="976313"/>
          <p14:tracePt t="163056" x="2662238" y="947738"/>
          <p14:tracePt t="163065" x="2679700" y="939800"/>
          <p14:tracePt t="163072" x="2725738" y="903288"/>
          <p14:tracePt t="163080" x="2771775" y="884238"/>
          <p14:tracePt t="163088" x="2871788" y="839788"/>
          <p14:tracePt t="163096" x="2908300" y="839788"/>
          <p14:tracePt t="163104" x="2981325" y="839788"/>
          <p14:tracePt t="163112" x="3071813" y="820738"/>
          <p14:tracePt t="163120" x="3144838" y="820738"/>
          <p14:tracePt t="163128" x="3236913" y="820738"/>
          <p14:tracePt t="163136" x="3336925" y="820738"/>
          <p14:tracePt t="163144" x="3390900" y="820738"/>
          <p14:tracePt t="163152" x="3446463" y="830263"/>
          <p14:tracePt t="163160" x="3527425" y="857250"/>
          <p14:tracePt t="163168" x="3563938" y="857250"/>
          <p14:tracePt t="163176" x="3629025" y="866775"/>
          <p14:tracePt t="163184" x="3683000" y="893763"/>
          <p14:tracePt t="163193" x="3765550" y="903288"/>
          <p14:tracePt t="163200" x="3838575" y="911225"/>
          <p14:tracePt t="163209" x="3919538" y="930275"/>
          <p14:tracePt t="163218" x="4011613" y="966788"/>
          <p14:tracePt t="163224" x="4094163" y="984250"/>
          <p14:tracePt t="163234" x="4175125" y="1020763"/>
          <p14:tracePt t="163240" x="4284663" y="1039813"/>
          <p14:tracePt t="163249" x="4376738" y="1049338"/>
          <p14:tracePt t="163256" x="4467225" y="1066800"/>
          <p14:tracePt t="163265" x="4586288" y="1103313"/>
          <p14:tracePt t="163272" x="4659313" y="1103313"/>
          <p14:tracePt t="163280" x="4776788" y="1139825"/>
          <p14:tracePt t="163288" x="4849813" y="1139825"/>
          <p14:tracePt t="163296" x="4941888" y="1166813"/>
          <p14:tracePt t="163304" x="5032375" y="1166813"/>
          <p14:tracePt t="163312" x="5095875" y="1176338"/>
          <p14:tracePt t="163320" x="5151438" y="1185863"/>
          <p14:tracePt t="163328" x="5232400" y="1203325"/>
          <p14:tracePt t="163336" x="5260975" y="1203325"/>
          <p14:tracePt t="163344" x="5287963" y="1203325"/>
          <p14:tracePt t="163352" x="5305425" y="1203325"/>
          <p14:tracePt t="163362" x="5351463" y="1222375"/>
          <p14:tracePt t="163371" x="5368925" y="1222375"/>
          <p14:tracePt t="163378" x="5378450" y="1222375"/>
          <p14:tracePt t="163386" x="5405438" y="1222375"/>
          <p14:tracePt t="163394" x="5424488" y="1231900"/>
          <p14:tracePt t="163417" x="5441950" y="1231900"/>
          <p14:tracePt t="163426" x="5461000" y="1231900"/>
          <p14:tracePt t="163435" x="5487988" y="1231900"/>
          <p14:tracePt t="163442" x="5507038" y="1239838"/>
          <p14:tracePt t="163453" x="5543550" y="1239838"/>
          <p14:tracePt t="163458" x="5580063" y="1258888"/>
          <p14:tracePt t="163468" x="5643563" y="1303338"/>
          <p14:tracePt t="163474" x="5688013" y="1312863"/>
          <p14:tracePt t="163484" x="5770563" y="1339850"/>
          <p14:tracePt t="163489" x="5797550" y="1349375"/>
          <p14:tracePt t="163497" x="5843588" y="1368425"/>
          <p14:tracePt t="163505" x="5862638" y="1385888"/>
          <p14:tracePt t="163513" x="5880100" y="1395413"/>
          <p14:tracePt t="163522" x="5899150" y="1395413"/>
          <p14:tracePt t="163529" x="5907088" y="1404938"/>
          <p14:tracePt t="163642" x="5907088" y="1422400"/>
          <p14:tracePt t="163650" x="5907088" y="1441450"/>
          <p14:tracePt t="163658" x="5907088" y="1468438"/>
          <p14:tracePt t="163669" x="5916613" y="1514475"/>
          <p14:tracePt t="163674" x="5916613" y="1541463"/>
          <p14:tracePt t="163685" x="5926138" y="1577975"/>
          <p14:tracePt t="163690" x="5953125" y="1624013"/>
          <p14:tracePt t="163700" x="5953125" y="1660525"/>
          <p14:tracePt t="163705" x="5962650" y="1697038"/>
          <p14:tracePt t="163713" x="5962650" y="1741488"/>
          <p14:tracePt t="163721" x="5962650" y="1751013"/>
          <p14:tracePt t="163729" x="5962650" y="1768475"/>
          <p14:tracePt t="163737" x="5962650" y="1787525"/>
          <p14:tracePt t="163745" x="5962650" y="1824038"/>
          <p14:tracePt t="163753" x="5962650" y="1833563"/>
          <p14:tracePt t="163760" x="5962650" y="1870075"/>
          <p14:tracePt t="163768" x="5962650" y="1887538"/>
          <p14:tracePt t="163776" x="5962650" y="1914525"/>
          <p14:tracePt t="163784" x="5962650" y="1924050"/>
          <p14:tracePt t="163792" x="5962650" y="1933575"/>
          <p14:tracePt t="163800" x="5962650" y="1970088"/>
          <p14:tracePt t="163808" x="5962650" y="1987550"/>
          <p14:tracePt t="163816" x="5962650" y="2016125"/>
          <p14:tracePt t="163824" x="5962650" y="2043113"/>
          <p14:tracePt t="163833" x="5962650" y="2070100"/>
          <p14:tracePt t="163841" x="5962650" y="2116138"/>
          <p14:tracePt t="163850" x="5962650" y="2133600"/>
          <p14:tracePt t="163859" x="5962650" y="2170113"/>
          <p14:tracePt t="163865" x="5962650" y="2216150"/>
          <p14:tracePt t="163872" x="5962650" y="2252663"/>
          <p14:tracePt t="163885" x="5962650" y="2306638"/>
          <p14:tracePt t="163890" x="5962650" y="2335213"/>
          <p14:tracePt t="163896" x="5962650" y="2389188"/>
          <p14:tracePt t="163904" x="5962650" y="2444750"/>
          <p14:tracePt t="163912" x="5962650" y="2489200"/>
          <p14:tracePt t="163921" x="5962650" y="2525713"/>
          <p14:tracePt t="163928" x="5962650" y="2571750"/>
          <p14:tracePt t="163936" x="5962650" y="2598738"/>
          <p14:tracePt t="163944" x="5962650" y="2625725"/>
          <p14:tracePt t="163952" x="5962650" y="2644775"/>
          <p14:tracePt t="163960" x="5962650" y="2671763"/>
          <p14:tracePt t="163968" x="5962650" y="2690813"/>
          <p14:tracePt t="163976" x="5962650" y="2735263"/>
          <p14:tracePt t="163984" x="5962650" y="2763838"/>
          <p14:tracePt t="163992" x="5962650" y="2790825"/>
          <p14:tracePt t="164000" x="5962650" y="2817813"/>
          <p14:tracePt t="164008" x="5962650" y="2836863"/>
          <p14:tracePt t="164016" x="5962650" y="2881313"/>
          <p14:tracePt t="164024" x="5962650" y="2917825"/>
          <p14:tracePt t="164033" x="5962650" y="2973388"/>
          <p14:tracePt t="164040" x="5962650" y="3027363"/>
          <p14:tracePt t="164048" x="5962650" y="3073400"/>
          <p14:tracePt t="164056" x="5943600" y="3100388"/>
          <p14:tracePt t="164066" x="5935663" y="3136900"/>
          <p14:tracePt t="164072" x="5926138" y="3192463"/>
          <p14:tracePt t="164081" x="5880100" y="3292475"/>
          <p14:tracePt t="164088" x="5870575" y="3328988"/>
          <p14:tracePt t="164096" x="5843588" y="3411538"/>
          <p14:tracePt t="164106" x="5807075" y="3475038"/>
          <p14:tracePt t="164112" x="5789613" y="3538538"/>
          <p14:tracePt t="164120" x="5743575" y="3602038"/>
          <p14:tracePt t="164128" x="5743575" y="3638550"/>
          <p14:tracePt t="164136" x="5734050" y="3684588"/>
          <p14:tracePt t="164144" x="5716588" y="3730625"/>
          <p14:tracePt t="164152" x="5688013" y="3757613"/>
          <p14:tracePt t="164160" x="5680075" y="3784600"/>
          <p14:tracePt t="164168" x="5670550" y="3803650"/>
          <p14:tracePt t="164176" x="5661025" y="3867150"/>
          <p14:tracePt t="164184" x="5653088" y="3867150"/>
          <p14:tracePt t="164192" x="5643563" y="3884613"/>
          <p14:tracePt t="164200" x="5643563" y="3903663"/>
          <p14:tracePt t="164208" x="5624513" y="3948113"/>
          <p14:tracePt t="164224" x="5624513" y="3976688"/>
          <p14:tracePt t="164233" x="5624513" y="3984625"/>
          <p14:tracePt t="164240" x="5624513" y="3994150"/>
          <p14:tracePt t="164251" x="5607050" y="4040188"/>
          <p14:tracePt t="164258" x="5597525" y="4076700"/>
          <p14:tracePt t="164283" x="5588000" y="4094163"/>
          <p14:tracePt t="164293" x="5570538" y="4122738"/>
          <p14:tracePt t="164297" x="5570538" y="4130675"/>
          <p14:tracePt t="164305" x="5570538" y="4149725"/>
          <p14:tracePt t="164312" x="5561013" y="4167188"/>
          <p14:tracePt t="164320" x="5551488" y="4176713"/>
          <p14:tracePt t="164336" x="5543550" y="4186238"/>
          <p14:tracePt t="164352" x="5534025" y="4213225"/>
          <p14:tracePt t="164360" x="5524500" y="4249738"/>
          <p14:tracePt t="164369" x="5514975" y="4268788"/>
          <p14:tracePt t="164376" x="5507038" y="4268788"/>
          <p14:tracePt t="164384" x="5497513" y="4276725"/>
          <p14:tracePt t="164392" x="5487988" y="4303713"/>
          <p14:tracePt t="164400" x="5478463" y="4322763"/>
          <p14:tracePt t="164408" x="5461000" y="4340225"/>
          <p14:tracePt t="164416" x="5451475" y="4349750"/>
          <p14:tracePt t="164424" x="5434013" y="4368800"/>
          <p14:tracePt t="164432" x="5424488" y="4376738"/>
          <p14:tracePt t="164440" x="5405438" y="4395788"/>
          <p14:tracePt t="164448" x="5397500" y="4405313"/>
          <p14:tracePt t="164456" x="5397500" y="4413250"/>
          <p14:tracePt t="164464" x="5378450" y="4422775"/>
          <p14:tracePt t="164472" x="5351463" y="4449763"/>
          <p14:tracePt t="164480" x="5334000" y="4459288"/>
          <p14:tracePt t="164488" x="5305425" y="4478338"/>
          <p14:tracePt t="164496" x="5278438" y="4505325"/>
          <p14:tracePt t="164504" x="5241925" y="4514850"/>
          <p14:tracePt t="164512" x="5214938" y="4532313"/>
          <p14:tracePt t="164520" x="5195888" y="4551363"/>
          <p14:tracePt t="164528" x="5178425" y="4559300"/>
          <p14:tracePt t="164536" x="5159375" y="4568825"/>
          <p14:tracePt t="164544" x="5122863" y="4587875"/>
          <p14:tracePt t="164552" x="5122863" y="4595813"/>
          <p14:tracePt t="164560" x="5086350" y="4605338"/>
          <p14:tracePt t="164568" x="5041900" y="4614863"/>
          <p14:tracePt t="164576" x="4995863" y="4641850"/>
          <p14:tracePt t="164584" x="4968875" y="4660900"/>
          <p14:tracePt t="164592" x="4922838" y="4668838"/>
          <p14:tracePt t="164601" x="4895850" y="4668838"/>
          <p14:tracePt t="164608" x="4859338" y="4687888"/>
          <p14:tracePt t="164617" x="4822825" y="4705350"/>
          <p14:tracePt t="164633" x="4776788" y="4714875"/>
          <p14:tracePt t="164640" x="4759325" y="4714875"/>
          <p14:tracePt t="164649" x="4730750" y="4724400"/>
          <p14:tracePt t="164656" x="4713288" y="4724400"/>
          <p14:tracePt t="164665" x="4695825" y="4741863"/>
          <p14:tracePt t="164672" x="4676775" y="4751388"/>
          <p14:tracePt t="164688" x="4667250" y="4751388"/>
          <p14:tracePt t="164696" x="4649788" y="4751388"/>
          <p14:tracePt t="164704" x="4640263" y="4751388"/>
          <p14:tracePt t="164721" x="4622800" y="4760913"/>
          <p14:tracePt t="164738" x="4603750" y="4760913"/>
          <p14:tracePt t="164750" x="4594225" y="4760913"/>
          <p14:tracePt t="164753" x="4586288" y="4768850"/>
          <p14:tracePt t="164768" x="4557713" y="4768850"/>
          <p14:tracePt t="164770" x="4549775" y="4768850"/>
          <p14:tracePt t="164801" x="4540250" y="4778375"/>
          <p14:tracePt t="164834" x="4503738" y="4787900"/>
          <p14:tracePt t="164842" x="4394200" y="4787900"/>
          <p14:tracePt t="164850" x="4321175" y="4787900"/>
          <p14:tracePt t="164858" x="4211638" y="4787900"/>
          <p14:tracePt t="164871" x="4121150" y="4768850"/>
          <p14:tracePt t="164874" x="4057650" y="4751388"/>
          <p14:tracePt t="164884" x="4002088" y="4751388"/>
          <p14:tracePt t="164889" x="3975100" y="4732338"/>
          <p14:tracePt t="164897" x="3938588" y="4732338"/>
          <p14:tracePt t="164905" x="3911600" y="4724400"/>
          <p14:tracePt t="164913" x="3892550" y="4724400"/>
          <p14:tracePt t="164921" x="3856038" y="4724400"/>
          <p14:tracePt t="164936" x="3838575" y="4724400"/>
          <p14:tracePt t="164945" x="3819525" y="4724400"/>
          <p14:tracePt t="164962" x="3802063" y="4714875"/>
          <p14:tracePt t="164968" x="3792538" y="4714875"/>
          <p14:tracePt t="164977" x="3765550" y="4705350"/>
          <p14:tracePt t="164984" x="3746500" y="4705350"/>
          <p14:tracePt t="164992" x="3702050" y="4687888"/>
          <p14:tracePt t="165000" x="3673475" y="4660900"/>
          <p14:tracePt t="165008" x="3646488" y="4651375"/>
          <p14:tracePt t="165016" x="3582988" y="4614863"/>
          <p14:tracePt t="165024" x="3536950" y="4568825"/>
          <p14:tracePt t="165033" x="3500438" y="4559300"/>
          <p14:tracePt t="165040" x="3482975" y="4541838"/>
          <p14:tracePt t="165048" x="3463925" y="4522788"/>
          <p14:tracePt t="165056" x="3436938" y="4486275"/>
          <p14:tracePt t="165065" x="3427413" y="4478338"/>
          <p14:tracePt t="165072" x="3419475" y="4459288"/>
          <p14:tracePt t="165081" x="3382963" y="4405313"/>
          <p14:tracePt t="165088" x="3373438" y="4340225"/>
          <p14:tracePt t="165096" x="3300413" y="4259263"/>
          <p14:tracePt t="165104" x="3263900" y="4167188"/>
          <p14:tracePt t="165112" x="3217863" y="4103688"/>
          <p14:tracePt t="165120" x="3163888" y="4013200"/>
          <p14:tracePt t="165128" x="3154363" y="3957638"/>
          <p14:tracePt t="165136" x="3100388" y="3857625"/>
          <p14:tracePt t="165144" x="3054350" y="3757613"/>
          <p14:tracePt t="165152" x="3044825" y="3684588"/>
          <p14:tracePt t="165160" x="3017838" y="3575050"/>
          <p14:tracePt t="165168" x="2971800" y="3455988"/>
          <p14:tracePt t="165176" x="2944813" y="3328988"/>
          <p14:tracePt t="165184" x="2898775" y="3192463"/>
          <p14:tracePt t="165192" x="2881313" y="3082925"/>
          <p14:tracePt t="165200" x="2871788" y="2954338"/>
          <p14:tracePt t="165208" x="2844800" y="2836863"/>
          <p14:tracePt t="165216" x="2825750" y="2727325"/>
          <p14:tracePt t="165224" x="2817813" y="2581275"/>
          <p14:tracePt t="165233" x="2798763" y="2471738"/>
          <p14:tracePt t="165240" x="2771775" y="2298700"/>
          <p14:tracePt t="165249" x="2752725" y="2189163"/>
          <p14:tracePt t="165256" x="2744788" y="2079625"/>
          <p14:tracePt t="165266" x="2744788" y="1933575"/>
          <p14:tracePt t="165273" x="2744788" y="1824038"/>
          <p14:tracePt t="165280" x="2744788" y="1697038"/>
          <p14:tracePt t="165288" x="2744788" y="1587500"/>
          <p14:tracePt t="165296" x="2744788" y="1458913"/>
          <p14:tracePt t="165304" x="2744788" y="1331913"/>
          <p14:tracePt t="165312" x="2744788" y="1222375"/>
          <p14:tracePt t="165320" x="2744788" y="1149350"/>
          <p14:tracePt t="165328" x="2744788" y="1076325"/>
          <p14:tracePt t="165336" x="2744788" y="1012825"/>
          <p14:tracePt t="165344" x="2744788" y="957263"/>
          <p14:tracePt t="165352" x="2752725" y="911225"/>
          <p14:tracePt t="165361" x="2762250" y="874713"/>
          <p14:tracePt t="165368" x="2771775" y="839788"/>
          <p14:tracePt t="165376" x="2789238" y="811213"/>
          <p14:tracePt t="165384" x="2789238" y="803275"/>
          <p14:tracePt t="165392" x="2808288" y="774700"/>
          <p14:tracePt t="165400" x="2825750" y="757238"/>
          <p14:tracePt t="165408" x="2825750" y="738188"/>
          <p14:tracePt t="165416" x="2852738" y="711200"/>
          <p14:tracePt t="165424" x="2871788" y="693738"/>
          <p14:tracePt t="165433" x="2917825" y="684213"/>
          <p14:tracePt t="165440" x="2962275" y="647700"/>
          <p14:tracePt t="165448" x="3027363" y="628650"/>
          <p14:tracePt t="165456" x="3100388" y="601663"/>
          <p14:tracePt t="165465" x="3181350" y="584200"/>
          <p14:tracePt t="165472" x="3309938" y="565150"/>
          <p14:tracePt t="165481" x="3436938" y="538163"/>
          <p14:tracePt t="165488" x="3573463" y="519113"/>
          <p14:tracePt t="165496" x="3702050" y="511175"/>
          <p14:tracePt t="165504" x="3846513" y="492125"/>
          <p14:tracePt t="165512" x="3975100" y="492125"/>
          <p14:tracePt t="165520" x="4121150" y="492125"/>
          <p14:tracePt t="165528" x="4248150" y="492125"/>
          <p14:tracePt t="165536" x="4303713" y="492125"/>
          <p14:tracePt t="165544" x="4357688" y="492125"/>
          <p14:tracePt t="165552" x="4440238" y="511175"/>
          <p14:tracePt t="165560" x="4530725" y="519113"/>
          <p14:tracePt t="165568" x="4630738" y="584200"/>
          <p14:tracePt t="165576" x="4730750" y="620713"/>
          <p14:tracePt t="165584" x="4840288" y="684213"/>
          <p14:tracePt t="165592" x="4959350" y="720725"/>
          <p14:tracePt t="165600" x="5041900" y="766763"/>
          <p14:tracePt t="165608" x="5159375" y="820738"/>
          <p14:tracePt t="165617" x="5232400" y="866775"/>
          <p14:tracePt t="165624" x="5278438" y="884238"/>
          <p14:tracePt t="165633" x="5324475" y="893763"/>
          <p14:tracePt t="165640" x="5387975" y="930275"/>
          <p14:tracePt t="165649" x="5414963" y="957263"/>
          <p14:tracePt t="165656" x="5434013" y="957263"/>
          <p14:tracePt t="165665" x="5478463" y="976313"/>
          <p14:tracePt t="165681" x="5507038" y="993775"/>
          <p14:tracePt t="165688" x="5534025" y="1003300"/>
          <p14:tracePt t="165696" x="5543550" y="1020763"/>
          <p14:tracePt t="165705" x="5570538" y="1057275"/>
          <p14:tracePt t="165713" x="5616575" y="1093788"/>
          <p14:tracePt t="165721" x="5680075" y="1139825"/>
          <p14:tracePt t="165729" x="5707063" y="1166813"/>
          <p14:tracePt t="165737" x="5761038" y="1222375"/>
          <p14:tracePt t="165744" x="5797550" y="1258888"/>
          <p14:tracePt t="165752" x="5834063" y="1303338"/>
          <p14:tracePt t="165760" x="5862638" y="1331913"/>
          <p14:tracePt t="165768" x="5889625" y="1376363"/>
          <p14:tracePt t="165776" x="5926138" y="1441450"/>
          <p14:tracePt t="165784" x="5935663" y="1449388"/>
          <p14:tracePt t="165792" x="5943600" y="1485900"/>
          <p14:tracePt t="165800" x="5953125" y="1531938"/>
          <p14:tracePt t="165808" x="5980113" y="1595438"/>
          <p14:tracePt t="165816" x="5989638" y="1651000"/>
          <p14:tracePt t="165824" x="5999163" y="1731963"/>
          <p14:tracePt t="165832" x="6016625" y="1804988"/>
          <p14:tracePt t="165840" x="6043613" y="1906588"/>
          <p14:tracePt t="165848" x="6053138" y="1979613"/>
          <p14:tracePt t="165856" x="6053138" y="2052638"/>
          <p14:tracePt t="165869" x="6062663" y="2116138"/>
          <p14:tracePt t="165872" x="6062663" y="2170113"/>
          <p14:tracePt t="165881" x="6080125" y="2225675"/>
          <p14:tracePt t="165888" x="6089650" y="2289175"/>
          <p14:tracePt t="165896" x="6099175" y="2316163"/>
          <p14:tracePt t="165904" x="6108700" y="2343150"/>
          <p14:tracePt t="165912" x="6108700" y="2389188"/>
          <p14:tracePt t="165920" x="6108700" y="2416175"/>
          <p14:tracePt t="165928" x="6108700" y="2435225"/>
          <p14:tracePt t="165936" x="6108700" y="2471738"/>
          <p14:tracePt t="165944" x="6108700" y="2489200"/>
          <p14:tracePt t="165952" x="6108700" y="2508250"/>
          <p14:tracePt t="165960" x="6108700" y="2525713"/>
          <p14:tracePt t="165968" x="6108700" y="2554288"/>
          <p14:tracePt t="165976" x="6108700" y="2571750"/>
          <p14:tracePt t="165984" x="6108700" y="2617788"/>
          <p14:tracePt t="165992" x="6108700" y="2654300"/>
          <p14:tracePt t="166000" x="6108700" y="2671763"/>
          <p14:tracePt t="166008" x="6099175" y="2717800"/>
          <p14:tracePt t="166016" x="6099175" y="2763838"/>
          <p14:tracePt t="166024" x="6099175" y="2771775"/>
          <p14:tracePt t="166032" x="6072188" y="2817813"/>
          <p14:tracePt t="166040" x="6072188" y="2836863"/>
          <p14:tracePt t="166049" x="6053138" y="2881313"/>
          <p14:tracePt t="166056" x="6043613" y="2927350"/>
          <p14:tracePt t="166065" x="6035675" y="2963863"/>
          <p14:tracePt t="166072" x="5999163" y="3009900"/>
          <p14:tracePt t="166081" x="5972175" y="3054350"/>
          <p14:tracePt t="166090" x="5972175" y="3090863"/>
          <p14:tracePt t="166100" x="5943600" y="3127375"/>
          <p14:tracePt t="166105" x="5926138" y="3163888"/>
          <p14:tracePt t="166113" x="5916613" y="3192463"/>
          <p14:tracePt t="166121" x="5899150" y="3246438"/>
          <p14:tracePt t="166128" x="5880100" y="3273425"/>
          <p14:tracePt t="166136" x="5870575" y="3302000"/>
          <p14:tracePt t="166144" x="5853113" y="3338513"/>
          <p14:tracePt t="166152" x="5834063" y="3375025"/>
          <p14:tracePt t="166160" x="5816600" y="3402013"/>
          <p14:tracePt t="166168" x="5816600" y="3446463"/>
          <p14:tracePt t="166176" x="5780088" y="3492500"/>
          <p14:tracePt t="166184" x="5770563" y="3529013"/>
          <p14:tracePt t="166192" x="5753100" y="3575050"/>
          <p14:tracePt t="166200" x="5707063" y="3638550"/>
          <p14:tracePt t="166208" x="5688013" y="3684588"/>
          <p14:tracePt t="166216" x="5653088" y="3748088"/>
          <p14:tracePt t="166224" x="5643563" y="3775075"/>
          <p14:tracePt t="166233" x="5607050" y="3821113"/>
          <p14:tracePt t="166241" x="5570538" y="3875088"/>
          <p14:tracePt t="166248" x="5534025" y="3921125"/>
          <p14:tracePt t="166256" x="5514975" y="3940175"/>
          <p14:tracePt t="166265" x="5497513" y="3957638"/>
          <p14:tracePt t="166273" x="5487988" y="3984625"/>
          <p14:tracePt t="166281" x="5478463" y="4003675"/>
          <p14:tracePt t="166288" x="5461000" y="4030663"/>
          <p14:tracePt t="166296" x="5434013" y="4049713"/>
          <p14:tracePt t="166304" x="5424488" y="4067175"/>
          <p14:tracePt t="166312" x="5424488" y="4076700"/>
          <p14:tracePt t="166320" x="5405438" y="4094163"/>
          <p14:tracePt t="166328" x="5368925" y="4113213"/>
          <p14:tracePt t="166336" x="5351463" y="4130675"/>
          <p14:tracePt t="166344" x="5334000" y="4159250"/>
          <p14:tracePt t="166352" x="5324475" y="4167188"/>
          <p14:tracePt t="166360" x="5287963" y="4186238"/>
          <p14:tracePt t="166368" x="5278438" y="4195763"/>
          <p14:tracePt t="166376" x="5260975" y="4213225"/>
          <p14:tracePt t="166384" x="5241925" y="4222750"/>
          <p14:tracePt t="166392" x="5214938" y="4232275"/>
          <p14:tracePt t="166400" x="5195888" y="4259263"/>
          <p14:tracePt t="166408" x="5178425" y="4259263"/>
          <p14:tracePt t="166416" x="5159375" y="4268788"/>
          <p14:tracePt t="166424" x="5122863" y="4286250"/>
          <p14:tracePt t="166432" x="5105400" y="4303713"/>
          <p14:tracePt t="166440" x="5095875" y="4313238"/>
          <p14:tracePt t="166450" x="5068888" y="4322763"/>
          <p14:tracePt t="166456" x="5059363" y="4322763"/>
          <p14:tracePt t="166464" x="5041900" y="4332288"/>
          <p14:tracePt t="166473" x="5014913" y="4340225"/>
          <p14:tracePt t="166483" x="4986338" y="4349750"/>
          <p14:tracePt t="166489" x="4968875" y="4359275"/>
          <p14:tracePt t="166499" x="4932363" y="4368800"/>
          <p14:tracePt t="166505" x="4868863" y="4376738"/>
          <p14:tracePt t="166514" x="4786313" y="4405313"/>
          <p14:tracePt t="166522" x="4759325" y="4405313"/>
          <p14:tracePt t="166529" x="4730750" y="4405313"/>
          <p14:tracePt t="166537" x="4695825" y="4405313"/>
          <p14:tracePt t="166545" x="4659313" y="4405313"/>
          <p14:tracePt t="166553" x="4640263" y="4413250"/>
          <p14:tracePt t="166561" x="4613275" y="4413250"/>
          <p14:tracePt t="166570" x="4603750" y="4413250"/>
          <p14:tracePt t="166616" x="4594225" y="4413250"/>
          <p14:tracePt t="166648" x="4557713" y="4413250"/>
          <p14:tracePt t="166657" x="4521200" y="4413250"/>
          <p14:tracePt t="166666" x="4513263" y="4413250"/>
          <p14:tracePt t="166672" x="4503738" y="4413250"/>
          <p14:tracePt t="166682" x="4494213" y="4413250"/>
          <p14:tracePt t="166688" x="4467225" y="4413250"/>
          <p14:tracePt t="166704" x="4440238" y="4413250"/>
          <p14:tracePt t="166712" x="4403725" y="4413250"/>
          <p14:tracePt t="166720" x="4394200" y="4413250"/>
          <p14:tracePt t="166728" x="4357688" y="4413250"/>
          <p14:tracePt t="166737" x="4330700" y="4405313"/>
          <p14:tracePt t="166744" x="4294188" y="4405313"/>
          <p14:tracePt t="166752" x="4275138" y="4405313"/>
          <p14:tracePt t="166760" x="4230688" y="4395788"/>
          <p14:tracePt t="166768" x="4211638" y="4395788"/>
          <p14:tracePt t="166776" x="4184650" y="4395788"/>
          <p14:tracePt t="166784" x="4165600" y="4386263"/>
          <p14:tracePt t="166792" x="4121150" y="4386263"/>
          <p14:tracePt t="166800" x="4094163" y="4386263"/>
          <p14:tracePt t="166808" x="4075113" y="4368800"/>
          <p14:tracePt t="166824" x="4065588" y="4368800"/>
          <p14:tracePt t="166840" x="4048125" y="4368800"/>
          <p14:tracePt t="166848" x="4038600" y="4368800"/>
          <p14:tracePt t="166856" x="4029075" y="4359275"/>
          <p14:tracePt t="166865" x="3992563" y="4340225"/>
          <p14:tracePt t="166885" x="3948113" y="4313238"/>
          <p14:tracePt t="166888" x="3938588" y="4303713"/>
          <p14:tracePt t="166896" x="3929063" y="4303713"/>
          <p14:tracePt t="166904" x="3911600" y="4295775"/>
          <p14:tracePt t="167016" x="3902075" y="4295775"/>
          <p14:tracePt t="167128" x="3902075" y="4286250"/>
          <p14:tracePt t="167136" x="3875088" y="4268788"/>
          <p14:tracePt t="167144" x="3856038" y="4259263"/>
          <p14:tracePt t="167152" x="3819525" y="4249738"/>
          <p14:tracePt t="167160" x="3802063" y="4222750"/>
          <p14:tracePt t="167168" x="3775075" y="4213225"/>
          <p14:tracePt t="167176" x="3756025" y="4203700"/>
          <p14:tracePt t="167185" x="3738563" y="4186238"/>
          <p14:tracePt t="167192" x="3719513" y="4176713"/>
          <p14:tracePt t="167200" x="3709988" y="4167188"/>
          <p14:tracePt t="167208" x="3702050" y="4167188"/>
          <p14:tracePt t="167267" x="3692525" y="4167188"/>
          <p14:tracePt t="167272" x="3683000" y="4167188"/>
          <p14:tracePt t="167281" x="3673475" y="4159250"/>
          <p14:tracePt t="167289" x="3656013" y="4130675"/>
          <p14:tracePt t="167296" x="3656013" y="4122738"/>
          <p14:tracePt t="167305" x="3629025" y="4094163"/>
          <p14:tracePt t="167312" x="3609975" y="4076700"/>
          <p14:tracePt t="167320" x="3609975" y="4067175"/>
          <p14:tracePt t="167328" x="3600450" y="4030663"/>
          <p14:tracePt t="167344" x="3582988" y="4013200"/>
          <p14:tracePt t="167352" x="3573463" y="3994150"/>
          <p14:tracePt t="167360" x="3546475" y="3921125"/>
          <p14:tracePt t="167368" x="3509963" y="3875088"/>
          <p14:tracePt t="167376" x="3500438" y="3830638"/>
          <p14:tracePt t="167384" x="3482975" y="3803650"/>
          <p14:tracePt t="167392" x="3473450" y="3784600"/>
          <p14:tracePt t="167400" x="3463925" y="3767138"/>
          <p14:tracePt t="167408" x="3427413" y="3702050"/>
          <p14:tracePt t="167417" x="3419475" y="3684588"/>
          <p14:tracePt t="167426" x="3409950" y="3665538"/>
          <p14:tracePt t="167434" x="3409950" y="3638550"/>
          <p14:tracePt t="167441" x="3400425" y="3621088"/>
          <p14:tracePt t="167450" x="3382963" y="3592513"/>
          <p14:tracePt t="167457" x="3363913" y="3548063"/>
          <p14:tracePt t="167467" x="3363913" y="3519488"/>
          <p14:tracePt t="167472" x="3354388" y="3465513"/>
          <p14:tracePt t="167481" x="3346450" y="3402013"/>
          <p14:tracePt t="167488" x="3317875" y="3355975"/>
          <p14:tracePt t="167496" x="3290888" y="3273425"/>
          <p14:tracePt t="167504" x="3281363" y="3219450"/>
          <p14:tracePt t="167512" x="3281363" y="3163888"/>
          <p14:tracePt t="167520" x="3254375" y="3100388"/>
          <p14:tracePt t="167528" x="3244850" y="3027363"/>
          <p14:tracePt t="167536" x="3244850" y="2963863"/>
          <p14:tracePt t="167544" x="3236913" y="2873375"/>
          <p14:tracePt t="167552" x="3217863" y="2800350"/>
          <p14:tracePt t="167560" x="3217863" y="2735263"/>
          <p14:tracePt t="167569" x="3217863" y="2681288"/>
          <p14:tracePt t="167576" x="3190875" y="2617788"/>
          <p14:tracePt t="167584" x="3190875" y="2581275"/>
          <p14:tracePt t="167592" x="3181350" y="2525713"/>
          <p14:tracePt t="167600" x="3181350" y="2498725"/>
          <p14:tracePt t="167608" x="3181350" y="2444750"/>
          <p14:tracePt t="167617" x="3181350" y="2379663"/>
          <p14:tracePt t="167626" x="3181350" y="2289175"/>
          <p14:tracePt t="167634" x="3181350" y="2233613"/>
          <p14:tracePt t="167641" x="3181350" y="2143125"/>
          <p14:tracePt t="167650" x="3181350" y="2052638"/>
          <p14:tracePt t="167656" x="3181350" y="1943100"/>
          <p14:tracePt t="167665" x="3181350" y="1887538"/>
          <p14:tracePt t="167672" x="3190875" y="1778000"/>
          <p14:tracePt t="167682" x="3200400" y="1677988"/>
          <p14:tracePt t="167689" x="3217863" y="1568450"/>
          <p14:tracePt t="167696" x="3217863" y="1495425"/>
          <p14:tracePt t="167704" x="3227388" y="1449388"/>
          <p14:tracePt t="167712" x="3254375" y="1376363"/>
          <p14:tracePt t="167720" x="3263900" y="1339850"/>
          <p14:tracePt t="167728" x="3273425" y="1312863"/>
          <p14:tracePt t="167736" x="3273425" y="1285875"/>
          <p14:tracePt t="167744" x="3281363" y="1268413"/>
          <p14:tracePt t="167752" x="3290888" y="1249363"/>
          <p14:tracePt t="167760" x="3317875" y="1239838"/>
          <p14:tracePt t="167768" x="3327400" y="1231900"/>
          <p14:tracePt t="167776" x="3346450" y="1212850"/>
          <p14:tracePt t="167792" x="3354388" y="1203325"/>
          <p14:tracePt t="167801" x="3354388" y="1195388"/>
          <p14:tracePt t="167808" x="3363913" y="1185863"/>
          <p14:tracePt t="167824" x="3373438" y="1176338"/>
          <p14:tracePt t="167840" x="3400425" y="1139825"/>
          <p14:tracePt t="167848" x="3419475" y="1122363"/>
          <p14:tracePt t="167856" x="3427413" y="1122363"/>
          <p14:tracePt t="167864" x="3446463" y="1112838"/>
          <p14:tracePt t="167884" x="3546475" y="1066800"/>
          <p14:tracePt t="167888" x="3609975" y="1057275"/>
          <p14:tracePt t="167896" x="3702050" y="1030288"/>
          <p14:tracePt t="167904" x="3792538" y="1030288"/>
          <p14:tracePt t="167912" x="3883025" y="1020763"/>
          <p14:tracePt t="167920" x="4011613" y="1020763"/>
          <p14:tracePt t="167928" x="4138613" y="1020763"/>
          <p14:tracePt t="167936" x="4267200" y="1020763"/>
          <p14:tracePt t="167944" x="4394200" y="1020763"/>
          <p14:tracePt t="167952" x="4540250" y="1020763"/>
          <p14:tracePt t="167961" x="4667250" y="1020763"/>
          <p14:tracePt t="167968" x="4795838" y="1020763"/>
          <p14:tracePt t="167976" x="4922838" y="1020763"/>
          <p14:tracePt t="167984" x="5041900" y="1066800"/>
          <p14:tracePt t="167993" x="5159375" y="1093788"/>
          <p14:tracePt t="168001" x="5268913" y="1139825"/>
          <p14:tracePt t="168009" x="5387975" y="1166813"/>
          <p14:tracePt t="168020" x="5478463" y="1222375"/>
          <p14:tracePt t="168025" x="5580063" y="1276350"/>
          <p14:tracePt t="168033" x="5680075" y="1339850"/>
          <p14:tracePt t="168041" x="5724525" y="1349375"/>
          <p14:tracePt t="168050" x="5826125" y="1404938"/>
          <p14:tracePt t="168056" x="5907088" y="1441450"/>
          <p14:tracePt t="168065" x="6007100" y="1514475"/>
          <p14:tracePt t="168073" x="6053138" y="1550988"/>
          <p14:tracePt t="168083" x="6099175" y="1587500"/>
          <p14:tracePt t="168089" x="6126163" y="1604963"/>
          <p14:tracePt t="168100" x="6172200" y="1651000"/>
          <p14:tracePt t="168106" x="6199188" y="1668463"/>
          <p14:tracePt t="168113" x="6226175" y="1704975"/>
          <p14:tracePt t="168121" x="6235700" y="1714500"/>
          <p14:tracePt t="168128" x="6254750" y="1731963"/>
          <p14:tracePt t="168136" x="6272213" y="1751013"/>
          <p14:tracePt t="168168" x="6291263" y="1760538"/>
          <p14:tracePt t="168176" x="6299200" y="1778000"/>
          <p14:tracePt t="168184" x="6308725" y="1787525"/>
          <p14:tracePt t="168192" x="6318250" y="1797050"/>
          <p14:tracePt t="168200" x="6326188" y="1824038"/>
          <p14:tracePt t="168208" x="6335713" y="1860550"/>
          <p14:tracePt t="168216" x="6372225" y="1906588"/>
          <p14:tracePt t="168224" x="6381750" y="1987550"/>
          <p14:tracePt t="168232" x="6391275" y="2024063"/>
          <p14:tracePt t="168240" x="6435725" y="2125663"/>
          <p14:tracePt t="168249" x="6491288" y="2225675"/>
          <p14:tracePt t="168256" x="6500813" y="2279650"/>
          <p14:tracePt t="168265" x="6554788" y="2352675"/>
          <p14:tracePt t="168274" x="6581775" y="2425700"/>
          <p14:tracePt t="168283" x="6591300" y="2471738"/>
          <p14:tracePt t="168290" x="6627813" y="2535238"/>
          <p14:tracePt t="168296" x="6627813" y="2562225"/>
          <p14:tracePt t="168384" x="6627813" y="2617788"/>
          <p14:tracePt t="168392" x="6618288" y="2662238"/>
          <p14:tracePt t="168400" x="6610350" y="2690813"/>
          <p14:tracePt t="168408" x="6600825" y="2735263"/>
          <p14:tracePt t="168416" x="6573838" y="2800350"/>
          <p14:tracePt t="168424" x="6564313" y="2827338"/>
          <p14:tracePt t="168432" x="6564313" y="2854325"/>
          <p14:tracePt t="168440" x="6554788" y="2900363"/>
          <p14:tracePt t="168448" x="6554788" y="2927350"/>
          <p14:tracePt t="168456" x="6545263" y="2946400"/>
          <p14:tracePt t="168467" x="6508750" y="2973388"/>
          <p14:tracePt t="168472" x="6508750" y="3009900"/>
          <p14:tracePt t="168481" x="6491288" y="3046413"/>
          <p14:tracePt t="168488" x="6472238" y="3082925"/>
          <p14:tracePt t="168496" x="6454775" y="3136900"/>
          <p14:tracePt t="168504" x="6445250" y="3163888"/>
          <p14:tracePt t="168512" x="6418263" y="3200400"/>
          <p14:tracePt t="168520" x="6391275" y="3246438"/>
          <p14:tracePt t="168528" x="6372225" y="3273425"/>
          <p14:tracePt t="168536" x="6345238" y="3302000"/>
          <p14:tracePt t="168544" x="6335713" y="3328988"/>
          <p14:tracePt t="168553" x="6299200" y="3365500"/>
          <p14:tracePt t="168560" x="6291263" y="3392488"/>
          <p14:tracePt t="168568" x="6281738" y="3419475"/>
          <p14:tracePt t="168576" x="6262688" y="3438525"/>
          <p14:tracePt t="168584" x="6245225" y="3465513"/>
          <p14:tracePt t="168592" x="6208713" y="3492500"/>
          <p14:tracePt t="168601" x="6189663" y="3519488"/>
          <p14:tracePt t="168608" x="6153150" y="3548063"/>
          <p14:tracePt t="168616" x="6135688" y="3584575"/>
          <p14:tracePt t="168624" x="6116638" y="3611563"/>
          <p14:tracePt t="168632" x="6089650" y="3629025"/>
          <p14:tracePt t="168640" x="6080125" y="3638550"/>
          <p14:tracePt t="168649" x="6062663" y="3648075"/>
          <p14:tracePt t="168768" x="6053138" y="3657600"/>
          <p14:tracePt t="168866" x="6053138" y="3629025"/>
          <p14:tracePt t="168876" x="6053138" y="3592513"/>
          <p14:tracePt t="168883" x="6053138" y="3519488"/>
          <p14:tracePt t="168891" x="6053138" y="3492500"/>
          <p14:tracePt t="168896" x="6053138" y="3446463"/>
          <p14:tracePt t="168904" x="6053138" y="3392488"/>
          <p14:tracePt t="168912" x="6053138" y="3365500"/>
          <p14:tracePt t="168921" x="6043613" y="3328988"/>
          <p14:tracePt t="168928" x="6035675" y="3309938"/>
          <p14:tracePt t="168936" x="6035675" y="3265488"/>
          <p14:tracePt t="168944" x="6007100" y="3219450"/>
          <p14:tracePt t="168960" x="6007100" y="3192463"/>
          <p14:tracePt t="168968" x="6007100" y="3173413"/>
          <p14:tracePt t="168977" x="6007100" y="3155950"/>
          <p14:tracePt t="168985" x="6007100" y="3146425"/>
          <p14:tracePt t="168992" x="6007100" y="3127375"/>
          <p14:tracePt t="169000" x="6007100" y="3119438"/>
          <p14:tracePt t="169016" x="6007100" y="3109913"/>
          <p14:tracePt t="169048" x="5980113" y="3109913"/>
          <p14:tracePt t="169056" x="5953125" y="3109913"/>
          <p14:tracePt t="169065" x="5916613" y="3109913"/>
          <p14:tracePt t="169073" x="5899150" y="3109913"/>
          <p14:tracePt t="169082" x="5870575" y="3109913"/>
          <p14:tracePt t="169090" x="5853113" y="3119438"/>
          <p14:tracePt t="169105" x="5843588" y="3127375"/>
          <p14:tracePt t="169112" x="5834063" y="3127375"/>
          <p14:tracePt t="169144" x="5816600" y="3136900"/>
          <p14:tracePt t="169152" x="5797550" y="3136900"/>
          <p14:tracePt t="169169" x="5789613" y="3136900"/>
          <p14:tracePt t="169179" x="5780088" y="3136900"/>
          <p14:tracePt t="169186" x="5753100" y="3155950"/>
          <p14:tracePt t="169194" x="5734050" y="3155950"/>
          <p14:tracePt t="169200" x="5697538" y="3163888"/>
          <p14:tracePt t="169208" x="5653088" y="3163888"/>
          <p14:tracePt t="169216" x="5624513" y="3182938"/>
          <p14:tracePt t="169224" x="5570538" y="3182938"/>
          <p14:tracePt t="169233" x="5487988" y="3192463"/>
          <p14:tracePt t="169241" x="5414963" y="3219450"/>
          <p14:tracePt t="169248" x="5314950" y="3246438"/>
          <p14:tracePt t="169256" x="5224463" y="3255963"/>
          <p14:tracePt t="169264" x="5122863" y="3302000"/>
          <p14:tracePt t="169273" x="5049838" y="3309938"/>
          <p14:tracePt t="169281" x="4968875" y="3365500"/>
          <p14:tracePt t="169288" x="4849813" y="3392488"/>
          <p14:tracePt t="169297" x="4767263" y="3438525"/>
          <p14:tracePt t="169305" x="4740275" y="3446463"/>
          <p14:tracePt t="169320" x="4722813" y="3446463"/>
          <p14:tracePt t="201513" x="4730750" y="3455988"/>
          <p14:tracePt t="201521" x="4813300" y="3455988"/>
          <p14:tracePt t="201528" x="4886325" y="3455988"/>
          <p14:tracePt t="201537" x="4905375" y="3455988"/>
          <p14:tracePt t="201546" x="4941888" y="3455988"/>
          <p14:tracePt t="201553" x="4959350" y="3438525"/>
          <p14:tracePt t="201562" x="4968875" y="3429000"/>
          <p14:tracePt t="201568" x="4995863" y="3411538"/>
          <p14:tracePt t="201577" x="5014913" y="3402013"/>
          <p14:tracePt t="201585" x="5041900" y="3382963"/>
          <p14:tracePt t="201593" x="5049838" y="3375025"/>
          <p14:tracePt t="201602" x="5078413" y="3375025"/>
          <p14:tracePt t="201608" x="5086350" y="3365500"/>
          <p14:tracePt t="201629" x="5095875" y="3346450"/>
          <p14:tracePt t="201632" x="5095875" y="3338513"/>
          <p14:tracePt t="201640" x="5114925" y="3338513"/>
          <p14:tracePt t="201704" x="5132388" y="3338513"/>
          <p14:tracePt t="201712" x="5141913" y="3338513"/>
          <p14:tracePt t="201721" x="5168900" y="3338513"/>
          <p14:tracePt t="201728" x="5178425" y="3338513"/>
          <p14:tracePt t="201737" x="5187950" y="3338513"/>
          <p14:tracePt t="201746" x="5205413" y="3346450"/>
          <p14:tracePt t="201753" x="5224463" y="3382963"/>
          <p14:tracePt t="201762" x="5224463" y="3411538"/>
          <p14:tracePt t="201769" x="5224463" y="3446463"/>
          <p14:tracePt t="201777" x="5224463" y="3492500"/>
          <p14:tracePt t="201785" x="5224463" y="3548063"/>
          <p14:tracePt t="201793" x="5214938" y="3602038"/>
          <p14:tracePt t="201801" x="5205413" y="3665538"/>
          <p14:tracePt t="201809" x="5178425" y="3738563"/>
          <p14:tracePt t="201817" x="5159375" y="3803650"/>
          <p14:tracePt t="201825" x="5141913" y="3848100"/>
          <p14:tracePt t="201833" x="5132388" y="3903663"/>
          <p14:tracePt t="201841" x="5122863" y="3984625"/>
          <p14:tracePt t="201849" x="5095875" y="4040188"/>
          <p14:tracePt t="201857" x="5068888" y="4103688"/>
          <p14:tracePt t="201865" x="5068888" y="4149725"/>
          <p14:tracePt t="201883" x="5014913" y="4222750"/>
          <p14:tracePt t="201888" x="4995863" y="4276725"/>
          <p14:tracePt t="201896" x="4959350" y="4313238"/>
          <p14:tracePt t="201904" x="4949825" y="4349750"/>
          <p14:tracePt t="201914" x="4922838" y="4386263"/>
          <p14:tracePt t="201923" x="4913313" y="4405313"/>
          <p14:tracePt t="201930" x="4876800" y="4432300"/>
          <p14:tracePt t="201937" x="4859338" y="4459288"/>
          <p14:tracePt t="201947" x="4840288" y="4478338"/>
          <p14:tracePt t="201953" x="4822825" y="4486275"/>
          <p14:tracePt t="201963" x="4813300" y="4495800"/>
          <p14:tracePt t="201969" x="4786313" y="4505325"/>
          <p14:tracePt t="201976" x="4767263" y="4522788"/>
          <p14:tracePt t="201984" x="4749800" y="4532313"/>
          <p14:tracePt t="201992" x="4740275" y="4532313"/>
          <p14:tracePt t="202008" x="4722813" y="4541838"/>
          <p14:tracePt t="202114" x="4703763" y="4478338"/>
          <p14:tracePt t="202120" x="4667250" y="4359275"/>
          <p14:tracePt t="202128" x="4659313" y="4303713"/>
          <p14:tracePt t="202136" x="4659313" y="4249738"/>
          <p14:tracePt t="202145" x="4659313" y="4186238"/>
          <p14:tracePt t="202152" x="4659313" y="4159250"/>
          <p14:tracePt t="202161" x="4659313" y="4130675"/>
          <p14:tracePt t="202169" x="4659313" y="4103688"/>
          <p14:tracePt t="202180" x="4659313" y="4086225"/>
          <p14:tracePt t="202188" x="4659313" y="4057650"/>
          <p14:tracePt t="202196" x="4659313" y="4049713"/>
          <p14:tracePt t="202202" x="4659313" y="4040188"/>
          <p14:tracePt t="202209" x="4659313" y="4013200"/>
          <p14:tracePt t="202217" x="4686300" y="3957638"/>
          <p14:tracePt t="202227" x="4767263" y="3867150"/>
          <p14:tracePt t="202232" x="4822825" y="3803650"/>
          <p14:tracePt t="202240" x="4895850" y="3721100"/>
          <p14:tracePt t="202248" x="4932363" y="3657600"/>
          <p14:tracePt t="202256" x="4986338" y="3592513"/>
          <p14:tracePt t="202264" x="5041900" y="3511550"/>
          <p14:tracePt t="202273" x="5068888" y="3475038"/>
          <p14:tracePt t="202280" x="5095875" y="3429000"/>
          <p14:tracePt t="202288" x="5122863" y="3402013"/>
          <p14:tracePt t="202296" x="5168900" y="3365500"/>
          <p14:tracePt t="202304" x="5251450" y="3309938"/>
          <p14:tracePt t="202312" x="5351463" y="3265488"/>
          <p14:tracePt t="202320" x="5507038" y="3173413"/>
          <p14:tracePt t="202329" x="5643563" y="3100388"/>
          <p14:tracePt t="202336" x="5780088" y="3009900"/>
          <p14:tracePt t="202345" x="5926138" y="2917825"/>
          <p14:tracePt t="202352" x="6080125" y="2844800"/>
          <p14:tracePt t="202361" x="6199188" y="2771775"/>
          <p14:tracePt t="202369" x="6318250" y="2708275"/>
          <p14:tracePt t="202376" x="6381750" y="2662238"/>
          <p14:tracePt t="202385" x="6399213" y="2625725"/>
          <p14:tracePt t="202393" x="6435725" y="2571750"/>
          <p14:tracePt t="202400" x="6445250" y="2571750"/>
          <p14:tracePt t="202408" x="6454775" y="2562225"/>
          <p14:tracePt t="202416" x="6464300" y="2562225"/>
          <p14:tracePt t="202424" x="6491288" y="2544763"/>
          <p14:tracePt t="202432" x="6518275" y="2535238"/>
          <p14:tracePt t="202440" x="6554788" y="2535238"/>
          <p14:tracePt t="202448" x="6618288" y="2517775"/>
          <p14:tracePt t="202456" x="6645275" y="2517775"/>
          <p14:tracePt t="202465" x="6673850" y="2517775"/>
          <p14:tracePt t="202473" x="6681788" y="2517775"/>
          <p14:tracePt t="202480" x="6691313" y="2517775"/>
          <p14:tracePt t="202489" x="6710363" y="2508250"/>
          <p14:tracePt t="202585" x="6718300" y="2508250"/>
          <p14:tracePt t="202592" x="6764338" y="2508250"/>
          <p14:tracePt t="202600" x="6846888" y="2508250"/>
          <p14:tracePt t="202608" x="6973888" y="2508250"/>
          <p14:tracePt t="202617" x="7102475" y="2508250"/>
          <p14:tracePt t="202626" x="7265988" y="2544763"/>
          <p14:tracePt t="202634" x="7439025" y="2589213"/>
          <p14:tracePt t="202642" x="7621588" y="2644775"/>
          <p14:tracePt t="202650" x="7785100" y="2690813"/>
          <p14:tracePt t="202657" x="7940675" y="2727325"/>
          <p14:tracePt t="202669" x="8086725" y="2790825"/>
          <p14:tracePt t="202672" x="8204200" y="2863850"/>
          <p14:tracePt t="202681" x="8323263" y="2917825"/>
          <p14:tracePt t="202688" x="8451850" y="2963863"/>
          <p14:tracePt t="202696" x="8532813" y="3017838"/>
          <p14:tracePt t="202704" x="8651875" y="3082925"/>
          <p14:tracePt t="202712" x="8734425" y="3109913"/>
          <p14:tracePt t="202720" x="8778875" y="3127375"/>
          <p14:tracePt t="202729" x="8842375" y="3155950"/>
          <p14:tracePt t="202736" x="8878888" y="3173413"/>
          <p14:tracePt t="202745" x="8924925" y="3200400"/>
          <p14:tracePt t="202752" x="8970963" y="3209925"/>
          <p14:tracePt t="202761" x="9053513" y="3246438"/>
          <p14:tracePt t="202768" x="9117013" y="3273425"/>
          <p14:tracePt t="203824" x="8824913" y="3648075"/>
          <p14:tracePt t="203832" x="8569325" y="3648075"/>
          <p14:tracePt t="203840" x="8305800" y="3648075"/>
          <p14:tracePt t="203848" x="8040688" y="3648075"/>
          <p14:tracePt t="203856" x="7894638" y="3648075"/>
          <p14:tracePt t="203864" x="7785100" y="3648075"/>
          <p14:tracePt t="203872" x="7658100" y="3648075"/>
          <p14:tracePt t="203880" x="7585075" y="3648075"/>
          <p14:tracePt t="203888" x="7558088" y="3648075"/>
          <p14:tracePt t="204232" x="7548563" y="3648075"/>
          <p14:tracePt t="204240" x="7458075" y="3675063"/>
          <p14:tracePt t="204248" x="7392988" y="3711575"/>
          <p14:tracePt t="204257" x="7375525" y="3757613"/>
          <p14:tracePt t="204264" x="7319963" y="3811588"/>
          <p14:tracePt t="204274" x="7275513" y="3830638"/>
          <p14:tracePt t="204280" x="7229475" y="3867150"/>
          <p14:tracePt t="204289" x="7202488" y="3875088"/>
          <p14:tracePt t="204296" x="7146925" y="3884613"/>
          <p14:tracePt t="204304" x="7083425" y="3903663"/>
          <p14:tracePt t="204312" x="7019925" y="3930650"/>
          <p14:tracePt t="204320" x="7000875" y="3930650"/>
          <p14:tracePt t="204337" x="6992938" y="3930650"/>
          <p14:tracePt t="204416" x="6983413" y="3930650"/>
          <p14:tracePt t="204424" x="6964363" y="3930650"/>
          <p14:tracePt t="204432" x="6937375" y="3930650"/>
          <p14:tracePt t="204440" x="6900863" y="3911600"/>
          <p14:tracePt t="204448" x="6883400" y="3903663"/>
          <p14:tracePt t="204456" x="6846888" y="3884613"/>
          <p14:tracePt t="204464" x="6837363" y="3875088"/>
          <p14:tracePt t="204472" x="6810375" y="3867150"/>
          <p14:tracePt t="204480" x="6791325" y="3848100"/>
          <p14:tracePt t="204488" x="6783388" y="3840163"/>
          <p14:tracePt t="204497" x="6773863" y="3821113"/>
          <p14:tracePt t="204504" x="6754813" y="3803650"/>
          <p14:tracePt t="204513" x="6746875" y="3784600"/>
          <p14:tracePt t="204520" x="6737350" y="3775075"/>
          <p14:tracePt t="204528" x="6737350" y="3738563"/>
          <p14:tracePt t="204539" x="6737350" y="3730625"/>
          <p14:tracePt t="204548" x="6718300" y="3702050"/>
          <p14:tracePt t="204555" x="6710363" y="3684588"/>
          <p14:tracePt t="204565" x="6710363" y="3657600"/>
          <p14:tracePt t="204571" x="6700838" y="3602038"/>
          <p14:tracePt t="204578" x="6691313" y="3592513"/>
          <p14:tracePt t="204584" x="6691313" y="3584575"/>
          <p14:tracePt t="204592" x="6691313" y="3556000"/>
          <p14:tracePt t="204600" x="6691313" y="3538538"/>
          <p14:tracePt t="204608" x="6691313" y="3519488"/>
          <p14:tracePt t="204616" x="6691313" y="3492500"/>
          <p14:tracePt t="204624" x="6691313" y="3475038"/>
          <p14:tracePt t="204633" x="6691313" y="3455988"/>
          <p14:tracePt t="204640" x="6691313" y="3446463"/>
          <p14:tracePt t="204648" x="6691313" y="3419475"/>
          <p14:tracePt t="204666" x="6691313" y="3392488"/>
          <p14:tracePt t="204674" x="6691313" y="3382963"/>
          <p14:tracePt t="204683" x="6691313" y="3375025"/>
          <p14:tracePt t="204690" x="6691313" y="3365500"/>
          <p14:tracePt t="204699" x="6691313" y="3338513"/>
          <p14:tracePt t="204705" x="6691313" y="3319463"/>
          <p14:tracePt t="204721" x="6710363" y="3273425"/>
          <p14:tracePt t="204737" x="6727825" y="3265488"/>
          <p14:tracePt t="204747" x="6746875" y="3255963"/>
          <p14:tracePt t="204753" x="6754813" y="3255963"/>
          <p14:tracePt t="204770" x="6764338" y="3246438"/>
          <p14:tracePt t="204779" x="6773863" y="3236913"/>
          <p14:tracePt t="204792" x="6783388" y="3228975"/>
          <p14:tracePt t="204808" x="6791325" y="3219450"/>
          <p14:tracePt t="204816" x="6810375" y="3200400"/>
          <p14:tracePt t="204824" x="6819900" y="3192463"/>
          <p14:tracePt t="204832" x="6827838" y="3192463"/>
          <p14:tracePt t="204840" x="6846888" y="3182938"/>
          <p14:tracePt t="204857" x="6883400" y="3173413"/>
          <p14:tracePt t="204881" x="6910388" y="3155950"/>
          <p14:tracePt t="204904" x="6937375" y="3146425"/>
          <p14:tracePt t="205034" x="6946900" y="3146425"/>
          <p14:tracePt t="206408" x="6956425" y="3136900"/>
          <p14:tracePt t="207176" x="6956425" y="3146425"/>
          <p14:tracePt t="207184" x="6956425" y="3155950"/>
          <p14:tracePt t="207192" x="6956425" y="3163888"/>
          <p14:tracePt t="207306" x="6964363" y="3163888"/>
          <p14:tracePt t="207313" x="6973888" y="3163888"/>
          <p14:tracePt t="207320" x="7000875" y="3192463"/>
          <p14:tracePt t="207328" x="7010400" y="3192463"/>
          <p14:tracePt t="207336" x="7037388" y="3200400"/>
          <p14:tracePt t="207353" x="7065963" y="3200400"/>
          <p14:tracePt t="207361" x="7110413" y="3219450"/>
          <p14:tracePt t="207368" x="7138988" y="3219450"/>
          <p14:tracePt t="207377" x="7175500" y="3219450"/>
          <p14:tracePt t="207384" x="7219950" y="3219450"/>
          <p14:tracePt t="207392" x="7256463" y="3219450"/>
          <p14:tracePt t="207400" x="7302500" y="3219450"/>
          <p14:tracePt t="207408" x="7339013" y="3209925"/>
          <p14:tracePt t="207416" x="7421563" y="3173413"/>
          <p14:tracePt t="207424" x="7485063" y="3173413"/>
          <p14:tracePt t="207432" x="7521575" y="3155950"/>
          <p14:tracePt t="207440" x="7621588" y="3127375"/>
          <p14:tracePt t="207448" x="7648575" y="3100388"/>
          <p14:tracePt t="207456" x="7694613" y="3090863"/>
          <p14:tracePt t="207464" x="7731125" y="3090863"/>
          <p14:tracePt t="207472" x="7804150" y="3073400"/>
          <p14:tracePt t="207481" x="7821613" y="3063875"/>
          <p14:tracePt t="207488" x="7867650" y="3046413"/>
          <p14:tracePt t="207496" x="7894638" y="3036888"/>
          <p14:tracePt t="207504" x="7921625" y="3036888"/>
          <p14:tracePt t="207512" x="7958138" y="3027363"/>
          <p14:tracePt t="207520" x="7967663" y="3017838"/>
          <p14:tracePt t="207768" x="7950200" y="3017838"/>
          <p14:tracePt t="207777" x="7894638" y="3027363"/>
          <p14:tracePt t="207784" x="7831138" y="3046413"/>
          <p14:tracePt t="207792" x="7821613" y="3063875"/>
          <p14:tracePt t="207800" x="7804150" y="3073400"/>
          <p14:tracePt t="207809" x="7785100" y="3082925"/>
          <p14:tracePt t="207816" x="7767638" y="3090863"/>
          <p14:tracePt t="207824" x="7731125" y="3119438"/>
          <p14:tracePt t="207832" x="7721600" y="3119438"/>
          <p14:tracePt t="207840" x="7712075" y="3127375"/>
          <p14:tracePt t="207848" x="7704138" y="3136900"/>
          <p14:tracePt t="207856" x="7685088" y="3155950"/>
          <p14:tracePt t="207881" x="7648575" y="3200400"/>
          <p14:tracePt t="207888" x="7621588" y="3219450"/>
          <p14:tracePt t="207896" x="7612063" y="3228975"/>
          <p14:tracePt t="207904" x="7594600" y="3246438"/>
          <p14:tracePt t="207913" x="7585075" y="3255963"/>
          <p14:tracePt t="208032" x="7585075" y="3246438"/>
          <p14:tracePt t="208040" x="7612063" y="3236913"/>
          <p14:tracePt t="208049" x="7658100" y="3236913"/>
          <p14:tracePt t="208056" x="7721600" y="3236913"/>
          <p14:tracePt t="208064" x="7821613" y="3236913"/>
          <p14:tracePt t="208072" x="7950200" y="3236913"/>
          <p14:tracePt t="208081" x="8077200" y="3236913"/>
          <p14:tracePt t="208088" x="8240713" y="3255963"/>
          <p14:tracePt t="208096" x="8386763" y="3273425"/>
          <p14:tracePt t="208104" x="8588375" y="3282950"/>
          <p14:tracePt t="208113" x="8751888" y="3302000"/>
          <p14:tracePt t="208120" x="8915400" y="3328988"/>
          <p14:tracePt t="208129" x="9043988" y="33464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FPGA</a:t>
            </a:r>
            <a:r>
              <a:rPr kumimoji="1" lang="ja-JP" altLang="en-US" dirty="0"/>
              <a:t>の設計ツール</a:t>
            </a:r>
          </a:p>
        </p:txBody>
      </p:sp>
      <p:sp>
        <p:nvSpPr>
          <p:cNvPr id="3" name="コンテンツ プレースホルダー 2"/>
          <p:cNvSpPr>
            <a:spLocks noGrp="1"/>
          </p:cNvSpPr>
          <p:nvPr>
            <p:ph idx="1"/>
          </p:nvPr>
        </p:nvSpPr>
        <p:spPr>
          <a:xfrm>
            <a:off x="447476" y="1196752"/>
            <a:ext cx="8229600" cy="4525963"/>
          </a:xfrm>
        </p:spPr>
        <p:txBody>
          <a:bodyPr/>
          <a:lstStyle/>
          <a:p>
            <a:r>
              <a:rPr kumimoji="1" lang="ja-JP" altLang="en-US" dirty="0"/>
              <a:t>ベンダが統合型のツールを提供</a:t>
            </a:r>
            <a:endParaRPr kumimoji="1" lang="en-US" altLang="ja-JP" dirty="0"/>
          </a:p>
          <a:p>
            <a:pPr lvl="1"/>
            <a:r>
              <a:rPr lang="en-US" altLang="ja-JP" dirty="0"/>
              <a:t>Xilinx</a:t>
            </a:r>
            <a:r>
              <a:rPr lang="ja-JP" altLang="en-US" dirty="0"/>
              <a:t>社</a:t>
            </a:r>
            <a:r>
              <a:rPr lang="en-US" altLang="ja-JP" dirty="0" err="1"/>
              <a:t>Vivado</a:t>
            </a:r>
            <a:r>
              <a:rPr lang="ja-JP" altLang="en-US" dirty="0"/>
              <a:t>→</a:t>
            </a:r>
            <a:r>
              <a:rPr lang="en-US" altLang="ja-JP" dirty="0" err="1"/>
              <a:t>Vitis</a:t>
            </a:r>
            <a:r>
              <a:rPr lang="ja-JP" altLang="en-US" dirty="0"/>
              <a:t>　</a:t>
            </a:r>
            <a:r>
              <a:rPr lang="en-US" altLang="ja-JP" dirty="0"/>
              <a:t>Intel</a:t>
            </a:r>
            <a:r>
              <a:rPr lang="ja-JP" altLang="en-US" dirty="0"/>
              <a:t>社</a:t>
            </a:r>
            <a:r>
              <a:rPr lang="en-US" altLang="ja-JP" dirty="0"/>
              <a:t>Quartus</a:t>
            </a:r>
          </a:p>
          <a:p>
            <a:pPr lvl="1"/>
            <a:r>
              <a:rPr lang="ja-JP" altLang="en-US" dirty="0"/>
              <a:t>シミュレーション、配置、配線、構成情報の転送、デバッグツールが一式入っている</a:t>
            </a:r>
            <a:endParaRPr lang="en-US" altLang="ja-JP" dirty="0"/>
          </a:p>
          <a:p>
            <a:pPr lvl="1"/>
            <a:r>
              <a:rPr kumimoji="1" lang="ja-JP" altLang="en-US" dirty="0"/>
              <a:t>お試し版</a:t>
            </a:r>
            <a:r>
              <a:rPr lang="en-US" altLang="ja-JP" dirty="0"/>
              <a:t>Web pack</a:t>
            </a:r>
            <a:r>
              <a:rPr lang="ja-JP" altLang="en-US" dirty="0"/>
              <a:t>でもかなりのことができる</a:t>
            </a:r>
            <a:endParaRPr lang="en-US" altLang="ja-JP" dirty="0"/>
          </a:p>
          <a:p>
            <a:r>
              <a:rPr lang="ja-JP" altLang="en-US" dirty="0"/>
              <a:t>設計入力</a:t>
            </a:r>
            <a:endParaRPr lang="en-US" altLang="ja-JP" dirty="0"/>
          </a:p>
          <a:p>
            <a:pPr lvl="1"/>
            <a:r>
              <a:rPr kumimoji="1" lang="en-US" altLang="ja-JP" dirty="0"/>
              <a:t>Verilog</a:t>
            </a:r>
            <a:r>
              <a:rPr kumimoji="1" lang="ja-JP" altLang="en-US" dirty="0"/>
              <a:t> </a:t>
            </a:r>
            <a:r>
              <a:rPr kumimoji="1" lang="en-US" altLang="ja-JP" dirty="0"/>
              <a:t>HDL</a:t>
            </a:r>
            <a:r>
              <a:rPr kumimoji="1" lang="ja-JP" altLang="en-US" dirty="0" err="1"/>
              <a:t>、</a:t>
            </a:r>
            <a:r>
              <a:rPr kumimoji="1" lang="en-US" altLang="ja-JP" dirty="0"/>
              <a:t>VHDL</a:t>
            </a:r>
            <a:r>
              <a:rPr kumimoji="1" lang="ja-JP" altLang="en-US" dirty="0"/>
              <a:t>などハードウェア記述言語</a:t>
            </a:r>
            <a:endParaRPr kumimoji="1" lang="en-US" altLang="ja-JP" dirty="0"/>
          </a:p>
          <a:p>
            <a:pPr lvl="1"/>
            <a:r>
              <a:rPr lang="ja-JP" altLang="en-US" dirty="0"/>
              <a:t>高位合成 </a:t>
            </a:r>
            <a:r>
              <a:rPr lang="en-US" altLang="ja-JP" dirty="0"/>
              <a:t>HLS(High Level Synthesis)</a:t>
            </a:r>
          </a:p>
          <a:p>
            <a:pPr lvl="2"/>
            <a:r>
              <a:rPr kumimoji="1" lang="en-US" altLang="ja-JP" dirty="0"/>
              <a:t>Impulse</a:t>
            </a:r>
            <a:r>
              <a:rPr kumimoji="1" lang="ja-JP" altLang="en-US" dirty="0"/>
              <a:t> </a:t>
            </a:r>
            <a:r>
              <a:rPr kumimoji="1" lang="en-US" altLang="ja-JP" dirty="0"/>
              <a:t>C</a:t>
            </a:r>
            <a:r>
              <a:rPr kumimoji="1" lang="ja-JP" altLang="en-US" dirty="0"/>
              <a:t>などサードパーティの供給</a:t>
            </a:r>
            <a:endParaRPr kumimoji="1" lang="en-US" altLang="ja-JP" dirty="0"/>
          </a:p>
          <a:p>
            <a:pPr lvl="2"/>
            <a:r>
              <a:rPr lang="en-US" altLang="ja-JP" dirty="0"/>
              <a:t>Xilinx</a:t>
            </a:r>
            <a:r>
              <a:rPr lang="ja-JP" altLang="en-US" dirty="0"/>
              <a:t> </a:t>
            </a:r>
            <a:r>
              <a:rPr lang="en-US" altLang="ja-JP" dirty="0" err="1"/>
              <a:t>Vivado</a:t>
            </a:r>
            <a:r>
              <a:rPr lang="ja-JP" altLang="en-US" dirty="0"/>
              <a:t> </a:t>
            </a:r>
            <a:r>
              <a:rPr lang="en-US" altLang="ja-JP" dirty="0"/>
              <a:t>HLS</a:t>
            </a:r>
          </a:p>
          <a:p>
            <a:pPr lvl="2"/>
            <a:r>
              <a:rPr kumimoji="1" lang="en-US" altLang="ja-JP" dirty="0"/>
              <a:t>Intel</a:t>
            </a:r>
            <a:r>
              <a:rPr kumimoji="1" lang="ja-JP" altLang="en-US" dirty="0"/>
              <a:t> </a:t>
            </a:r>
            <a:r>
              <a:rPr kumimoji="1" lang="en-US" altLang="ja-JP" dirty="0"/>
              <a:t>OpenCL, Intel HLS</a:t>
            </a:r>
            <a:endParaRPr kumimoji="1" lang="ja-JP" altLang="en-US" dirty="0"/>
          </a:p>
        </p:txBody>
      </p:sp>
      <p:pic>
        <p:nvPicPr>
          <p:cNvPr id="4" name="オーディオ 3">
            <a:hlinkClick r:id="" action="ppaction://media"/>
            <a:extLst>
              <a:ext uri="{FF2B5EF4-FFF2-40B4-BE49-F238E27FC236}">
                <a16:creationId xmlns:a16="http://schemas.microsoft.com/office/drawing/2014/main" id="{32A0D468-44DC-4BF5-BF1B-1C4E1AB940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68268223"/>
      </p:ext>
    </p:extLst>
  </p:cSld>
  <p:clrMapOvr>
    <a:masterClrMapping/>
  </p:clrMapOvr>
  <mc:AlternateContent xmlns:mc="http://schemas.openxmlformats.org/markup-compatibility/2006">
    <mc:Choice xmlns:p14="http://schemas.microsoft.com/office/powerpoint/2010/main" Requires="p14">
      <p:transition spd="slow" p14:dur="2000" advTm="170655"/>
    </mc:Choice>
    <mc:Fallback>
      <p:transition spd="slow" advTm="17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78" x="8915400" y="3730625"/>
          <p14:tracePt t="1086" x="8734425" y="3748088"/>
          <p14:tracePt t="1094" x="8615363" y="3794125"/>
          <p14:tracePt t="1102" x="8415338" y="3803650"/>
          <p14:tracePt t="1110" x="8269288" y="3803650"/>
          <p14:tracePt t="1118" x="8140700" y="3803650"/>
          <p14:tracePt t="1126" x="8004175" y="3803650"/>
          <p14:tracePt t="1134" x="7921625" y="3803650"/>
          <p14:tracePt t="1142" x="7850188" y="3803650"/>
          <p14:tracePt t="1150" x="7777163" y="3803650"/>
          <p14:tracePt t="1160" x="7740650" y="3803650"/>
          <p14:tracePt t="1171" x="7694613" y="3803650"/>
          <p14:tracePt t="1176" x="7667625" y="3803650"/>
          <p14:tracePt t="1187" x="7639050" y="3803650"/>
          <p14:tracePt t="1189" x="7621588" y="3811588"/>
          <p14:tracePt t="1197" x="7612063" y="3811588"/>
          <p14:tracePt t="1205" x="7602538" y="3811588"/>
          <p14:tracePt t="1599" x="7594600" y="3811588"/>
          <p14:tracePt t="1616" x="7594600" y="3803650"/>
          <p14:tracePt t="1625" x="7594600" y="3794125"/>
          <p14:tracePt t="1631" x="7594600" y="3775075"/>
          <p14:tracePt t="1640" x="7594600" y="3767138"/>
          <p14:tracePt t="1928" x="7585075" y="3757613"/>
          <p14:tracePt t="1990" x="7567613" y="3748088"/>
          <p14:tracePt t="2014" x="7548563" y="3748088"/>
          <p14:tracePt t="2021" x="7531100" y="3748088"/>
          <p14:tracePt t="2030" x="7494588" y="3848100"/>
          <p14:tracePt t="2038" x="7475538" y="3994150"/>
          <p14:tracePt t="2046" x="7475538" y="4140200"/>
          <p14:tracePt t="2054" x="7521575" y="4232275"/>
          <p14:tracePt t="2062" x="7575550" y="4322763"/>
          <p14:tracePt t="2400" x="7575550" y="4286250"/>
          <p14:tracePt t="2408" x="7567613" y="4268788"/>
          <p14:tracePt t="2416" x="7531100" y="4195763"/>
          <p14:tracePt t="2423" x="7512050" y="4167188"/>
          <p14:tracePt t="2432" x="7502525" y="4159250"/>
          <p14:tracePt t="2447" x="7485063" y="4159250"/>
          <p14:tracePt t="2454" x="7412038" y="4195763"/>
          <p14:tracePt t="2462" x="7329488" y="4240213"/>
          <p14:tracePt t="2470" x="7302500" y="4240213"/>
          <p14:tracePt t="2478" x="7283450" y="4249738"/>
          <p14:tracePt t="2543" x="7265988" y="4249738"/>
          <p14:tracePt t="2550" x="7183438" y="4249738"/>
          <p14:tracePt t="2558" x="6983413" y="4249738"/>
          <p14:tracePt t="2567" x="6737350" y="4249738"/>
          <p14:tracePt t="2574" x="6345238" y="4186238"/>
          <p14:tracePt t="2582" x="5862638" y="4067175"/>
          <p14:tracePt t="2590" x="5387975" y="3976688"/>
          <p14:tracePt t="2598" x="4876800" y="3857625"/>
          <p14:tracePt t="2606" x="4430713" y="3711575"/>
          <p14:tracePt t="2614" x="4021138" y="3602038"/>
          <p14:tracePt t="2622" x="3609975" y="3482975"/>
          <p14:tracePt t="2630" x="3317875" y="3402013"/>
          <p14:tracePt t="2638" x="3090863" y="3338513"/>
          <p14:tracePt t="2646" x="2990850" y="3309938"/>
          <p14:tracePt t="2654" x="2881313" y="3265488"/>
          <p14:tracePt t="2662" x="2798763" y="3236913"/>
          <p14:tracePt t="2670" x="2716213" y="3209925"/>
          <p14:tracePt t="2678" x="2698750" y="3192463"/>
          <p14:tracePt t="2855" x="2698750" y="3182938"/>
          <p14:tracePt t="2863" x="2698750" y="3109913"/>
          <p14:tracePt t="2873" x="2698750" y="3082925"/>
          <p14:tracePt t="2879" x="2725738" y="3009900"/>
          <p14:tracePt t="2887" x="2771775" y="2973388"/>
          <p14:tracePt t="2895" x="2862263" y="2900363"/>
          <p14:tracePt t="2906" x="2971800" y="2863850"/>
          <p14:tracePt t="2911" x="3054350" y="2817813"/>
          <p14:tracePt t="2920" x="3200400" y="2771775"/>
          <p14:tracePt t="2926" x="3281363" y="2763838"/>
          <p14:tracePt t="2935" x="3390900" y="2744788"/>
          <p14:tracePt t="2942" x="3500438" y="2735263"/>
          <p14:tracePt t="2950" x="3592513" y="2735263"/>
          <p14:tracePt t="2958" x="3702050" y="2735263"/>
          <p14:tracePt t="2965" x="3783013" y="2735263"/>
          <p14:tracePt t="2974" x="3838575" y="2735263"/>
          <p14:tracePt t="2983" x="3892550" y="2735263"/>
          <p14:tracePt t="2990" x="3902075" y="2735263"/>
          <p14:tracePt t="2998" x="3911600" y="2735263"/>
          <p14:tracePt t="3070" x="3929063" y="2735263"/>
          <p14:tracePt t="3166" x="3892550" y="2735263"/>
          <p14:tracePt t="3174" x="3819525" y="2735263"/>
          <p14:tracePt t="3182" x="3656013" y="2690813"/>
          <p14:tracePt t="3190" x="3509963" y="2690813"/>
          <p14:tracePt t="3198" x="3327400" y="2662238"/>
          <p14:tracePt t="3206" x="3163888" y="2625725"/>
          <p14:tracePt t="3214" x="2998788" y="2598738"/>
          <p14:tracePt t="3222" x="2825750" y="2535238"/>
          <p14:tracePt t="3230" x="2662238" y="2508250"/>
          <p14:tracePt t="3238" x="2533650" y="2481263"/>
          <p14:tracePt t="3246" x="2389188" y="2462213"/>
          <p14:tracePt t="3254" x="2270125" y="2452688"/>
          <p14:tracePt t="3262" x="2197100" y="2435225"/>
          <p14:tracePt t="3270" x="2151063" y="2435225"/>
          <p14:tracePt t="3680" x="2143125" y="2435225"/>
          <p14:tracePt t="4344" x="2170113" y="2416175"/>
          <p14:tracePt t="4351" x="2260600" y="2408238"/>
          <p14:tracePt t="4359" x="2379663" y="2389188"/>
          <p14:tracePt t="4369" x="2489200" y="2389188"/>
          <p14:tracePt t="4375" x="2543175" y="2379663"/>
          <p14:tracePt t="4385" x="2598738" y="2379663"/>
          <p14:tracePt t="4391" x="2643188" y="2379663"/>
          <p14:tracePt t="4401" x="2662238" y="2379663"/>
          <p14:tracePt t="4407" x="2689225" y="2379663"/>
          <p14:tracePt t="4415" x="2698750" y="2379663"/>
          <p14:tracePt t="4422" x="2708275" y="2379663"/>
          <p14:tracePt t="5272" x="2662238" y="2379663"/>
          <p14:tracePt t="5280" x="2589213" y="2379663"/>
          <p14:tracePt t="5287" x="2498725" y="2408238"/>
          <p14:tracePt t="5295" x="2397125" y="2408238"/>
          <p14:tracePt t="5303" x="2324100" y="2408238"/>
          <p14:tracePt t="5310" x="2270125" y="2408238"/>
          <p14:tracePt t="5319" x="2233613" y="2408238"/>
          <p14:tracePt t="5326" x="2197100" y="2408238"/>
          <p14:tracePt t="5335" x="2170113" y="2408238"/>
          <p14:tracePt t="5343" x="2160588" y="2408238"/>
          <p14:tracePt t="5350" x="2151063" y="2408238"/>
          <p14:tracePt t="5478" x="2143125" y="2408238"/>
          <p14:tracePt t="5486" x="2133600" y="2408238"/>
          <p14:tracePt t="5502" x="2124075" y="2408238"/>
          <p14:tracePt t="5510" x="2097088" y="2408238"/>
          <p14:tracePt t="5518" x="2087563" y="2408238"/>
          <p14:tracePt t="6190" x="2124075" y="2408238"/>
          <p14:tracePt t="6198" x="2206625" y="2379663"/>
          <p14:tracePt t="6205" x="2270125" y="2352675"/>
          <p14:tracePt t="6214" x="2324100" y="2352675"/>
          <p14:tracePt t="6222" x="2389188" y="2343150"/>
          <p14:tracePt t="6231" x="2443163" y="2343150"/>
          <p14:tracePt t="6238" x="2479675" y="2335213"/>
          <p14:tracePt t="6246" x="2562225" y="2316163"/>
          <p14:tracePt t="6254" x="2570163" y="2316163"/>
          <p14:tracePt t="6262" x="2589213" y="2316163"/>
          <p14:tracePt t="6270" x="2606675" y="2316163"/>
          <p14:tracePt t="6480" x="2625725" y="2316163"/>
          <p14:tracePt t="6486" x="2635250" y="2316163"/>
          <p14:tracePt t="6494" x="2643188" y="2316163"/>
          <p14:tracePt t="6501" x="2679700" y="2316163"/>
          <p14:tracePt t="6510" x="2698750" y="2316163"/>
          <p14:tracePt t="6518" x="2735263" y="2316163"/>
          <p14:tracePt t="6526" x="2771775" y="2316163"/>
          <p14:tracePt t="6534" x="2798763" y="2316163"/>
          <p14:tracePt t="6542" x="2835275" y="2316163"/>
          <p14:tracePt t="6550" x="2889250" y="2316163"/>
          <p14:tracePt t="6568" x="2917825" y="2316163"/>
          <p14:tracePt t="6769" x="2881313" y="2316163"/>
          <p14:tracePt t="6776" x="2844800" y="2316163"/>
          <p14:tracePt t="6784" x="2825750" y="2316163"/>
          <p14:tracePt t="6792" x="2808288" y="2343150"/>
          <p14:tracePt t="6804" x="2789238" y="2343150"/>
          <p14:tracePt t="6808" x="2744788" y="2343150"/>
          <p14:tracePt t="6819" x="2725738" y="2343150"/>
          <p14:tracePt t="6823" x="2708275" y="2343150"/>
          <p14:tracePt t="6831" x="2698750" y="2343150"/>
          <p14:tracePt t="6838" x="2662238" y="2343150"/>
          <p14:tracePt t="6847" x="2652713" y="2343150"/>
          <p14:tracePt t="6966" x="2643188" y="2343150"/>
          <p14:tracePt t="6974" x="2643188" y="2335213"/>
          <p14:tracePt t="6983" x="2643188" y="2316163"/>
          <p14:tracePt t="6990" x="2643188" y="2306638"/>
          <p14:tracePt t="7000" x="2652713" y="2279650"/>
          <p14:tracePt t="7006" x="2662238" y="2262188"/>
          <p14:tracePt t="7015" x="2662238" y="2252663"/>
          <p14:tracePt t="7022" x="2679700" y="2225675"/>
          <p14:tracePt t="7031" x="2698750" y="2197100"/>
          <p14:tracePt t="7038" x="2708275" y="2179638"/>
          <p14:tracePt t="7047" x="2716213" y="2160588"/>
          <p14:tracePt t="7055" x="2725738" y="2152650"/>
          <p14:tracePt t="7062" x="2735263" y="2125663"/>
          <p14:tracePt t="7071" x="2752725" y="2106613"/>
          <p14:tracePt t="7086" x="2762250" y="2097088"/>
          <p14:tracePt t="7093" x="2771775" y="2089150"/>
          <p14:tracePt t="7102" x="2798763" y="2070100"/>
          <p14:tracePt t="7118" x="2817813" y="2060575"/>
          <p14:tracePt t="7135" x="2835275" y="2052638"/>
          <p14:tracePt t="7141" x="2852738" y="2043113"/>
          <p14:tracePt t="7150" x="2871788" y="2033588"/>
          <p14:tracePt t="7159" x="2889250" y="2024063"/>
          <p14:tracePt t="7171" x="2917825" y="2016125"/>
          <p14:tracePt t="7173" x="2925763" y="2016125"/>
          <p14:tracePt t="7183" x="2944813" y="2016125"/>
          <p14:tracePt t="7189" x="3017838" y="2006600"/>
          <p14:tracePt t="7200" x="3054350" y="2006600"/>
          <p14:tracePt t="7207" x="3127375" y="2006600"/>
          <p14:tracePt t="7215" x="3200400" y="2006600"/>
          <p14:tracePt t="7223" x="3254375" y="2006600"/>
          <p14:tracePt t="7231" x="3300413" y="2006600"/>
          <p14:tracePt t="7239" x="3336925" y="2006600"/>
          <p14:tracePt t="7247" x="3363913" y="2006600"/>
          <p14:tracePt t="7263" x="3373438" y="2006600"/>
          <p14:tracePt t="7271" x="3382963" y="2006600"/>
          <p14:tracePt t="7287" x="3382963" y="2016125"/>
          <p14:tracePt t="7368" x="3382963" y="2024063"/>
          <p14:tracePt t="7376" x="3382963" y="2060575"/>
          <p14:tracePt t="7385" x="3382963" y="2079625"/>
          <p14:tracePt t="7392" x="3390900" y="2106613"/>
          <p14:tracePt t="7403" x="3390900" y="2116138"/>
          <p14:tracePt t="7408" x="3409950" y="2143125"/>
          <p14:tracePt t="7416" x="3409950" y="2160588"/>
          <p14:tracePt t="7423" x="3409950" y="2179638"/>
          <p14:tracePt t="7431" x="3409950" y="2197100"/>
          <p14:tracePt t="7439" x="3409950" y="2216150"/>
          <p14:tracePt t="7447" x="3409950" y="2225675"/>
          <p14:tracePt t="7455" x="3409950" y="2243138"/>
          <p14:tracePt t="7471" x="3409950" y="2252663"/>
          <p14:tracePt t="7479" x="3400425" y="2289175"/>
          <p14:tracePt t="7486" x="3390900" y="2298700"/>
          <p14:tracePt t="7494" x="3363913" y="2325688"/>
          <p14:tracePt t="7502" x="3317875" y="2352675"/>
          <p14:tracePt t="7510" x="3273425" y="2389188"/>
          <p14:tracePt t="7517" x="3208338" y="2408238"/>
          <p14:tracePt t="7525" x="3163888" y="2435225"/>
          <p14:tracePt t="7535" x="3117850" y="2452688"/>
          <p14:tracePt t="7542" x="3081338" y="2471738"/>
          <p14:tracePt t="7550" x="3035300" y="2471738"/>
          <p14:tracePt t="7557" x="3027363" y="2471738"/>
          <p14:tracePt t="7863" x="3071813" y="2471738"/>
          <p14:tracePt t="7872" x="3117850" y="2471738"/>
          <p14:tracePt t="7878" x="3144838" y="2498725"/>
          <p14:tracePt t="7886" x="3171825" y="2508250"/>
          <p14:tracePt t="7894" x="3200400" y="2517775"/>
          <p14:tracePt t="7902" x="3236913" y="2525713"/>
          <p14:tracePt t="7910" x="3300413" y="2535238"/>
          <p14:tracePt t="7920" x="3309938" y="2554288"/>
          <p14:tracePt t="7927" x="3327400" y="2562225"/>
          <p14:tracePt t="7937" x="3346450" y="2571750"/>
          <p14:tracePt t="8070" x="3354388" y="2571750"/>
          <p14:tracePt t="8078" x="3373438" y="2571750"/>
          <p14:tracePt t="8086" x="3400425" y="2571750"/>
          <p14:tracePt t="8094" x="3455988" y="2571750"/>
          <p14:tracePt t="8102" x="3482975" y="2571750"/>
          <p14:tracePt t="8110" x="3500438" y="2571750"/>
          <p14:tracePt t="8119" x="3536950" y="2562225"/>
          <p14:tracePt t="8126" x="3546475" y="2554288"/>
          <p14:tracePt t="8134" x="3582988" y="2544763"/>
          <p14:tracePt t="8142" x="3609975" y="2535238"/>
          <p14:tracePt t="8151" x="3629025" y="2525713"/>
          <p14:tracePt t="8157" x="3673475" y="2525713"/>
          <p14:tracePt t="8166" x="3719513" y="2489200"/>
          <p14:tracePt t="8175" x="3746500" y="2481263"/>
          <p14:tracePt t="8182" x="3775075" y="2471738"/>
          <p14:tracePt t="8190" x="3819525" y="2452688"/>
          <p14:tracePt t="8201" x="3838575" y="2444750"/>
          <p14:tracePt t="8206" x="3856038" y="2435225"/>
          <p14:tracePt t="8214" x="3865563" y="2435225"/>
          <p14:tracePt t="8222" x="3883025" y="2425700"/>
          <p14:tracePt t="8440" x="3883025" y="2416175"/>
          <p14:tracePt t="8448" x="3883025" y="2408238"/>
          <p14:tracePt t="8462" x="3902075" y="2389188"/>
          <p14:tracePt t="8470" x="3919538" y="2379663"/>
          <p14:tracePt t="8486" x="3938588" y="2362200"/>
          <p14:tracePt t="8493" x="3956050" y="2352675"/>
          <p14:tracePt t="8502" x="3975100" y="2343150"/>
          <p14:tracePt t="8509" x="3984625" y="2343150"/>
          <p14:tracePt t="8518" x="4002088" y="2335213"/>
          <p14:tracePt t="8534" x="4011613" y="2335213"/>
          <p14:tracePt t="8782" x="4021138" y="2335213"/>
          <p14:tracePt t="8791" x="4048125" y="2335213"/>
          <p14:tracePt t="8806" x="4065588" y="2335213"/>
          <p14:tracePt t="8814" x="4094163" y="2335213"/>
          <p14:tracePt t="8822" x="4102100" y="2335213"/>
          <p14:tracePt t="8830" x="4111625" y="2335213"/>
          <p14:tracePt t="8838" x="4129088" y="2335213"/>
          <p14:tracePt t="8895" x="4138613" y="2335213"/>
          <p14:tracePt t="8927" x="4148138" y="2335213"/>
          <p14:tracePt t="8943" x="4157663" y="2335213"/>
          <p14:tracePt t="8951" x="4165600" y="2335213"/>
          <p14:tracePt t="8959" x="4175125" y="2335213"/>
          <p14:tracePt t="8998" x="4184650" y="2335213"/>
          <p14:tracePt t="9041" x="4194175" y="2335213"/>
          <p14:tracePt t="12320" x="4184650" y="2335213"/>
          <p14:tracePt t="12330" x="4165600" y="2352675"/>
          <p14:tracePt t="12336" x="4148138" y="2362200"/>
          <p14:tracePt t="12343" x="4138613" y="2371725"/>
          <p14:tracePt t="12351" x="4138613" y="2379663"/>
          <p14:tracePt t="12382" x="4121150" y="2398713"/>
          <p14:tracePt t="12448" x="4111625" y="2408238"/>
          <p14:tracePt t="12456" x="4102100" y="2416175"/>
          <p14:tracePt t="12464" x="4094163" y="2425700"/>
          <p14:tracePt t="12481" x="4094163" y="2435225"/>
          <p14:tracePt t="13072" x="4084638" y="2444750"/>
          <p14:tracePt t="13096" x="4075113" y="2452688"/>
          <p14:tracePt t="13126" x="4065588" y="2462213"/>
          <p14:tracePt t="14207" x="4057650" y="2471738"/>
          <p14:tracePt t="14216" x="4029075" y="2471738"/>
          <p14:tracePt t="14223" x="3938588" y="2498725"/>
          <p14:tracePt t="14236" x="3810000" y="2508250"/>
          <p14:tracePt t="14239" x="3665538" y="2508250"/>
          <p14:tracePt t="14246" x="3536950" y="2508250"/>
          <p14:tracePt t="14254" x="3446463" y="2535238"/>
          <p14:tracePt t="14262" x="3373438" y="2535238"/>
          <p14:tracePt t="14270" x="3309938" y="2535238"/>
          <p14:tracePt t="14278" x="3273425" y="2525713"/>
          <p14:tracePt t="14286" x="3227388" y="2517775"/>
          <p14:tracePt t="14302" x="3208338" y="2498725"/>
          <p14:tracePt t="14327" x="3200400" y="2489200"/>
          <p14:tracePt t="14680" x="3200400" y="2481263"/>
          <p14:tracePt t="14695" x="3200400" y="2462213"/>
          <p14:tracePt t="14703" x="3200400" y="2435225"/>
          <p14:tracePt t="14711" x="3200400" y="2408238"/>
          <p14:tracePt t="14719" x="3200400" y="2389188"/>
          <p14:tracePt t="14727" x="3181350" y="2352675"/>
          <p14:tracePt t="14734" x="3171825" y="2335213"/>
          <p14:tracePt t="14743" x="3163888" y="2306638"/>
          <p14:tracePt t="14753" x="3163888" y="2298700"/>
          <p14:tracePt t="14758" x="3154363" y="2279650"/>
          <p14:tracePt t="14768" x="3154363" y="2270125"/>
          <p14:tracePt t="14910" x="3144838" y="2262188"/>
          <p14:tracePt t="15200" x="3200400" y="2252663"/>
          <p14:tracePt t="15205" x="3327400" y="2252663"/>
          <p14:tracePt t="15215" x="3373438" y="2179638"/>
          <p14:tracePt t="15222" x="3455988" y="2116138"/>
          <p14:tracePt t="15230" x="3563938" y="2116138"/>
          <p14:tracePt t="15238" x="3665538" y="2116138"/>
          <p14:tracePt t="15246" x="3792538" y="2116138"/>
          <p14:tracePt t="15254" x="3846513" y="2097088"/>
          <p14:tracePt t="15262" x="3875088" y="2097088"/>
          <p14:tracePt t="15270" x="3892550" y="2097088"/>
          <p14:tracePt t="15319" x="3902075" y="2097088"/>
          <p14:tracePt t="15670" x="3775075" y="2106613"/>
          <p14:tracePt t="15678" x="3582988" y="2106613"/>
          <p14:tracePt t="15686" x="3400425" y="2106613"/>
          <p14:tracePt t="15694" x="3254375" y="2106613"/>
          <p14:tracePt t="15701" x="3127375" y="2106613"/>
          <p14:tracePt t="15711" x="3054350" y="2106613"/>
          <p14:tracePt t="15717" x="2998788" y="2106613"/>
          <p14:tracePt t="15725" x="2990850" y="2106613"/>
          <p14:tracePt t="18848" x="2898775" y="2106613"/>
          <p14:tracePt t="18853" x="2752725" y="2106613"/>
          <p14:tracePt t="18862" x="2625725" y="2106613"/>
          <p14:tracePt t="18884" x="2389188" y="2070100"/>
          <p14:tracePt t="18886" x="2306638" y="2043113"/>
          <p14:tracePt t="18894" x="2243138" y="2006600"/>
          <p14:tracePt t="18902" x="2179638" y="1979613"/>
          <p14:tracePt t="18910" x="2133600" y="1943100"/>
          <p14:tracePt t="18918" x="2124075" y="1943100"/>
          <p14:tracePt t="18926" x="2114550" y="1933575"/>
          <p14:tracePt t="18934" x="2114550" y="1914525"/>
          <p14:tracePt t="18942" x="2097088" y="1897063"/>
          <p14:tracePt t="18950" x="2087563" y="1878013"/>
          <p14:tracePt t="18958" x="2087563" y="1860550"/>
          <p14:tracePt t="18967" x="2087563" y="1851025"/>
          <p14:tracePt t="18975" x="2070100" y="1814513"/>
          <p14:tracePt t="18983" x="2051050" y="1797050"/>
          <p14:tracePt t="18989" x="2041525" y="1787525"/>
          <p14:tracePt t="18997" x="2005013" y="1760538"/>
          <p14:tracePt t="19005" x="1968500" y="1731963"/>
          <p14:tracePt t="19018" x="1951038" y="1724025"/>
          <p14:tracePt t="19021" x="1931988" y="1704975"/>
          <p14:tracePt t="19038" x="1924050" y="1697038"/>
          <p14:tracePt t="23462" x="1931988" y="1768475"/>
          <p14:tracePt t="23470" x="1968500" y="1833563"/>
          <p14:tracePt t="23478" x="1997075" y="1924050"/>
          <p14:tracePt t="23486" x="2024063" y="2006600"/>
          <p14:tracePt t="23494" x="2051050" y="2060575"/>
          <p14:tracePt t="23502" x="2051050" y="2079625"/>
          <p14:tracePt t="23510" x="2051050" y="2097088"/>
          <p14:tracePt t="23696" x="2060575" y="2106613"/>
          <p14:tracePt t="23712" x="2078038" y="2097088"/>
          <p14:tracePt t="23720" x="2087563" y="2079625"/>
          <p14:tracePt t="23728" x="2097088" y="2070100"/>
          <p14:tracePt t="23760" x="2106613" y="2070100"/>
          <p14:tracePt t="23776" x="2114550" y="2070100"/>
          <p14:tracePt t="23782" x="2133600" y="2052638"/>
          <p14:tracePt t="23856" x="2143125" y="2043113"/>
          <p14:tracePt t="23883" x="2160588" y="2033588"/>
          <p14:tracePt t="23888" x="2160588" y="2024063"/>
          <p14:tracePt t="23903" x="2206625" y="2016125"/>
          <p14:tracePt t="23910" x="2206625" y="2006600"/>
          <p14:tracePt t="23918" x="2224088" y="1987550"/>
          <p14:tracePt t="23926" x="2243138" y="1987550"/>
          <p14:tracePt t="23934" x="2260600" y="1987550"/>
          <p14:tracePt t="23942" x="2287588" y="1987550"/>
          <p14:tracePt t="23950" x="2306638" y="1979613"/>
          <p14:tracePt t="23974" x="2343150" y="1970088"/>
          <p14:tracePt t="24102" x="2352675" y="1951038"/>
          <p14:tracePt t="24118" x="2360613" y="1943100"/>
          <p14:tracePt t="24126" x="2370138" y="1943100"/>
          <p14:tracePt t="24142" x="2379663" y="1933575"/>
          <p14:tracePt t="24264" x="2389188" y="1933575"/>
          <p14:tracePt t="24272" x="2416175" y="1933575"/>
          <p14:tracePt t="24283" x="2470150" y="1960563"/>
          <p14:tracePt t="24289" x="2552700" y="1987550"/>
          <p14:tracePt t="24296" x="2616200" y="1997075"/>
          <p14:tracePt t="24303" x="2662238" y="2024063"/>
          <p14:tracePt t="24310" x="2698750" y="2043113"/>
          <p14:tracePt t="24318" x="2744788" y="2052638"/>
          <p14:tracePt t="24326" x="2781300" y="2089150"/>
          <p14:tracePt t="24334" x="2798763" y="2097088"/>
          <p14:tracePt t="24350" x="2817813" y="2097088"/>
          <p14:tracePt t="25071" x="2825750" y="2097088"/>
          <p14:tracePt t="26343" x="2852738" y="2097088"/>
          <p14:tracePt t="26350" x="2881313" y="2097088"/>
          <p14:tracePt t="26358" x="2935288" y="2097088"/>
          <p14:tracePt t="26366" x="2981325" y="2097088"/>
          <p14:tracePt t="26374" x="2990850" y="2097088"/>
          <p14:tracePt t="26382" x="2998788" y="2097088"/>
          <p14:tracePt t="26390" x="3008313" y="2097088"/>
          <p14:tracePt t="26536" x="3017838" y="2125663"/>
          <p14:tracePt t="26544" x="3017838" y="2133600"/>
          <p14:tracePt t="26552" x="3027363" y="2143125"/>
          <p14:tracePt t="26560" x="3027363" y="2152650"/>
          <p14:tracePt t="26580" x="3027363" y="2160588"/>
          <p14:tracePt t="26641" x="3035300" y="2170113"/>
          <p14:tracePt t="26679" x="3054350" y="2170113"/>
          <p14:tracePt t="26687" x="3063875" y="2170113"/>
          <p14:tracePt t="26695" x="3090863" y="2170113"/>
          <p14:tracePt t="27142" x="3117850" y="2160588"/>
          <p14:tracePt t="27149" x="3154363" y="2160588"/>
          <p14:tracePt t="27158" x="3208338" y="2160588"/>
          <p14:tracePt t="27166" x="3281363" y="2160588"/>
          <p14:tracePt t="27174" x="3317875" y="2160588"/>
          <p14:tracePt t="27182" x="3373438" y="2160588"/>
          <p14:tracePt t="27190" x="3436938" y="2152650"/>
          <p14:tracePt t="27198" x="3509963" y="2143125"/>
          <p14:tracePt t="27206" x="3609975" y="2116138"/>
          <p14:tracePt t="27214" x="3665538" y="2116138"/>
          <p14:tracePt t="27222" x="3692525" y="2116138"/>
          <p14:tracePt t="27230" x="3729038" y="2116138"/>
          <p14:tracePt t="27238" x="3738563" y="2116138"/>
          <p14:tracePt t="27247" x="3756025" y="2116138"/>
          <p14:tracePt t="27504" x="3783013" y="2116138"/>
          <p14:tracePt t="27512" x="3819525" y="2116138"/>
          <p14:tracePt t="27521" x="3875088" y="2116138"/>
          <p14:tracePt t="27530" x="3911600" y="2116138"/>
          <p14:tracePt t="27536" x="3984625" y="2116138"/>
          <p14:tracePt t="27543" x="4038600" y="2116138"/>
          <p14:tracePt t="27550" x="4094163" y="2116138"/>
          <p14:tracePt t="27558" x="4148138" y="2116138"/>
          <p14:tracePt t="27566" x="4211638" y="2116138"/>
          <p14:tracePt t="27574" x="4221163" y="2116138"/>
          <p14:tracePt t="27582" x="4257675" y="2116138"/>
          <p14:tracePt t="27590" x="4275138" y="2116138"/>
          <p14:tracePt t="27984" x="4275138" y="2125663"/>
          <p14:tracePt t="28048" x="4275138" y="2143125"/>
          <p14:tracePt t="28222" x="4275138" y="2152650"/>
          <p14:tracePt t="28238" x="4275138" y="2160588"/>
          <p14:tracePt t="28254" x="4275138" y="2179638"/>
          <p14:tracePt t="28262" x="4275138" y="2189163"/>
          <p14:tracePt t="28270" x="4275138" y="2197100"/>
          <p14:tracePt t="28277" x="4275138" y="2206625"/>
          <p14:tracePt t="28286" x="4267200" y="2206625"/>
          <p14:tracePt t="28302" x="4267200" y="2225675"/>
          <p14:tracePt t="28598" x="4267200" y="2233613"/>
          <p14:tracePt t="28606" x="4284663" y="2233613"/>
          <p14:tracePt t="28614" x="4294188" y="2233613"/>
          <p14:tracePt t="28622" x="4311650" y="2243138"/>
          <p14:tracePt t="28632" x="4340225" y="2243138"/>
          <p14:tracePt t="28638" x="4348163" y="2243138"/>
          <p14:tracePt t="28648" x="4376738" y="2243138"/>
          <p14:tracePt t="28655" x="4403725" y="2243138"/>
          <p14:tracePt t="28663" x="4440238" y="2243138"/>
          <p14:tracePt t="28671" x="4448175" y="2243138"/>
          <p14:tracePt t="28677" x="4484688" y="2243138"/>
          <p14:tracePt t="28686" x="4494213" y="2243138"/>
          <p14:tracePt t="28694" x="4513263" y="2243138"/>
          <p14:tracePt t="28702" x="4530725" y="2243138"/>
          <p14:tracePt t="28710" x="4567238" y="2243138"/>
          <p14:tracePt t="28718" x="4576763" y="2243138"/>
          <p14:tracePt t="28726" x="4586288" y="2243138"/>
          <p14:tracePt t="28734" x="4613275" y="2243138"/>
          <p14:tracePt t="28742" x="4622800" y="2233613"/>
          <p14:tracePt t="28936" x="4622800" y="2225675"/>
          <p14:tracePt t="28961" x="4613275" y="2225675"/>
          <p14:tracePt t="28991" x="4594225" y="2225675"/>
          <p14:tracePt t="29008" x="4586288" y="2225675"/>
          <p14:tracePt t="29015" x="4576763" y="2225675"/>
          <p14:tracePt t="29023" x="4567238" y="2225675"/>
          <p14:tracePt t="29031" x="4549775" y="2225675"/>
          <p14:tracePt t="29038" x="4530725" y="2225675"/>
          <p14:tracePt t="29047" x="4513263" y="2225675"/>
          <p14:tracePt t="29054" x="4503738" y="2225675"/>
          <p14:tracePt t="29062" x="4484688" y="2225675"/>
          <p14:tracePt t="29070" x="4467225" y="2225675"/>
          <p14:tracePt t="29077" x="4457700" y="2225675"/>
          <p14:tracePt t="29086" x="4440238" y="2225675"/>
          <p14:tracePt t="29094" x="4413250" y="2225675"/>
          <p14:tracePt t="29102" x="4394200" y="2225675"/>
          <p14:tracePt t="29110" x="4376738" y="2225675"/>
          <p14:tracePt t="29118" x="4367213" y="2225675"/>
          <p14:tracePt t="29126" x="4357688" y="2225675"/>
          <p14:tracePt t="29133" x="4330700" y="2225675"/>
          <p14:tracePt t="29149" x="4311650" y="2225675"/>
          <p14:tracePt t="29157" x="4284663" y="2225675"/>
          <p14:tracePt t="29167" x="4267200" y="2216150"/>
          <p14:tracePt t="29184" x="4248150" y="2216150"/>
          <p14:tracePt t="29191" x="4238625" y="2216150"/>
          <p14:tracePt t="29286" x="4230688" y="2216150"/>
          <p14:tracePt t="29294" x="4221163" y="2216150"/>
          <p14:tracePt t="29302" x="4202113" y="2216150"/>
          <p14:tracePt t="29310" x="4184650" y="2197100"/>
          <p14:tracePt t="29318" x="4175125" y="2189163"/>
          <p14:tracePt t="29326" x="4157663" y="2189163"/>
          <p14:tracePt t="29334" x="4157663" y="2179638"/>
          <p14:tracePt t="29342" x="4138613" y="2170113"/>
          <p14:tracePt t="29358" x="4129088" y="2160588"/>
          <p14:tracePt t="29366" x="4111625" y="2143125"/>
          <p14:tracePt t="29374" x="4094163" y="2125663"/>
          <p14:tracePt t="29391" x="4084638" y="2116138"/>
          <p14:tracePt t="29399" x="4065588" y="2089150"/>
          <p14:tracePt t="29406" x="4057650" y="2079625"/>
          <p14:tracePt t="29422" x="4048125" y="2070100"/>
          <p14:tracePt t="29438" x="4038600" y="2070100"/>
          <p14:tracePt t="29448" x="4038600" y="2060575"/>
          <p14:tracePt t="29535" x="4029075" y="2043113"/>
          <p14:tracePt t="29545" x="4029075" y="2033588"/>
          <p14:tracePt t="29552" x="4029075" y="2024063"/>
          <p14:tracePt t="29567" x="4029075" y="2016125"/>
          <p14:tracePt t="29585" x="4029075" y="2006600"/>
          <p14:tracePt t="29592" x="4029075" y="1997075"/>
          <p14:tracePt t="29600" x="4029075" y="1987550"/>
          <p14:tracePt t="29610" x="4029075" y="1979613"/>
          <p14:tracePt t="29614" x="4029075" y="1970088"/>
          <p14:tracePt t="29621" x="4029075" y="1943100"/>
          <p14:tracePt t="29630" x="4029075" y="1924050"/>
          <p14:tracePt t="29638" x="4029075" y="1906588"/>
          <p14:tracePt t="29654" x="4038600" y="1887538"/>
          <p14:tracePt t="29662" x="4065588" y="1860550"/>
          <p14:tracePt t="29670" x="4084638" y="1841500"/>
          <p14:tracePt t="29678" x="4102100" y="1833563"/>
          <p14:tracePt t="29686" x="4121150" y="1824038"/>
          <p14:tracePt t="29701" x="4148138" y="1804988"/>
          <p14:tracePt t="29710" x="4157663" y="1804988"/>
          <p14:tracePt t="29718" x="4175125" y="1797050"/>
          <p14:tracePt t="29726" x="4184650" y="1787525"/>
          <p14:tracePt t="29733" x="4194175" y="1787525"/>
          <p14:tracePt t="29743" x="4211638" y="1787525"/>
          <p14:tracePt t="29752" x="4221163" y="1787525"/>
          <p14:tracePt t="29759" x="4238625" y="1787525"/>
          <p14:tracePt t="29768" x="4275138" y="1778000"/>
          <p14:tracePt t="29775" x="4294188" y="1778000"/>
          <p14:tracePt t="29782" x="4330700" y="1778000"/>
          <p14:tracePt t="29791" x="4357688" y="1778000"/>
          <p14:tracePt t="29799" x="4413250" y="1778000"/>
          <p14:tracePt t="29806" x="4448175" y="1778000"/>
          <p14:tracePt t="29814" x="4476750" y="1778000"/>
          <p14:tracePt t="29822" x="4503738" y="1778000"/>
          <p14:tracePt t="29830" x="4530725" y="1778000"/>
          <p14:tracePt t="29838" x="4549775" y="1778000"/>
          <p14:tracePt t="29846" x="4594225" y="1787525"/>
          <p14:tracePt t="29854" x="4613275" y="1804988"/>
          <p14:tracePt t="29862" x="4640263" y="1833563"/>
          <p14:tracePt t="29871" x="4676775" y="1860550"/>
          <p14:tracePt t="29882" x="4695825" y="1878013"/>
          <p14:tracePt t="29885" x="4703763" y="1887538"/>
          <p14:tracePt t="29894" x="4713288" y="1897063"/>
          <p14:tracePt t="29902" x="4722813" y="1914525"/>
          <p14:tracePt t="29918" x="4722813" y="1933575"/>
          <p14:tracePt t="29934" x="4722813" y="1943100"/>
          <p14:tracePt t="30007" x="4722813" y="1970088"/>
          <p14:tracePt t="30015" x="4722813" y="1979613"/>
          <p14:tracePt t="30023" x="4722813" y="1987550"/>
          <p14:tracePt t="30033" x="4676775" y="2024063"/>
          <p14:tracePt t="30039" x="4667250" y="2033588"/>
          <p14:tracePt t="30049" x="4659313" y="2043113"/>
          <p14:tracePt t="30055" x="4649788" y="2043113"/>
          <p14:tracePt t="30065" x="4640263" y="2052638"/>
          <p14:tracePt t="30071" x="4622800" y="2070100"/>
          <p14:tracePt t="30083" x="4613275" y="2079625"/>
          <p14:tracePt t="30182" x="4603750" y="2079625"/>
          <p14:tracePt t="30223" x="4594225" y="2089150"/>
          <p14:tracePt t="30233" x="4586288" y="2089150"/>
          <p14:tracePt t="30249" x="4576763" y="2097088"/>
          <p14:tracePt t="31080" x="4567238" y="2097088"/>
          <p14:tracePt t="31174" x="4549775" y="2125663"/>
          <p14:tracePt t="31182" x="4530725" y="2160588"/>
          <p14:tracePt t="31190" x="4521200" y="2197100"/>
          <p14:tracePt t="31198" x="4503738" y="2233613"/>
          <p14:tracePt t="31206" x="4494213" y="2289175"/>
          <p14:tracePt t="31214" x="4467225" y="2379663"/>
          <p14:tracePt t="31222" x="4457700" y="2462213"/>
          <p14:tracePt t="31231" x="4457700" y="2535238"/>
          <p14:tracePt t="31238" x="4440238" y="2589213"/>
          <p14:tracePt t="31248" x="4440238" y="2654300"/>
          <p14:tracePt t="31254" x="4430713" y="2727325"/>
          <p14:tracePt t="31263" x="4403725" y="2827338"/>
          <p14:tracePt t="31270" x="4376738" y="2917825"/>
          <p14:tracePt t="31278" x="4367213" y="3009900"/>
          <p14:tracePt t="31286" x="4311650" y="3090863"/>
          <p14:tracePt t="31296" x="4294188" y="3173413"/>
          <p14:tracePt t="31301" x="4257675" y="3236913"/>
          <p14:tracePt t="31311" x="4257675" y="3309938"/>
          <p14:tracePt t="31318" x="4248150" y="3355975"/>
          <p14:tracePt t="31325" x="4238625" y="3392488"/>
          <p14:tracePt t="31333" x="4238625" y="3419475"/>
          <p14:tracePt t="31342" x="4211638" y="3482975"/>
          <p14:tracePt t="31350" x="4202113" y="3511550"/>
          <p14:tracePt t="31358" x="4175125" y="3565525"/>
          <p14:tracePt t="31366" x="4138613" y="3629025"/>
          <p14:tracePt t="31374" x="4129088" y="3711575"/>
          <p14:tracePt t="31382" x="4084638" y="3811588"/>
          <p14:tracePt t="31390" x="4075113" y="3903663"/>
          <p14:tracePt t="31400" x="4075113" y="3957638"/>
          <p14:tracePt t="31407" x="4048125" y="4040188"/>
          <p14:tracePt t="31417" x="4021138" y="4130675"/>
          <p14:tracePt t="31422" x="4002088" y="4232275"/>
          <p14:tracePt t="31432" x="3984625" y="4303713"/>
          <p14:tracePt t="31439" x="3956050" y="4405313"/>
          <p14:tracePt t="31448" x="3938588" y="4478338"/>
          <p14:tracePt t="31454" x="3929063" y="4559300"/>
          <p14:tracePt t="31462" x="3911600" y="4614863"/>
          <p14:tracePt t="31471" x="3875088" y="4678363"/>
          <p14:tracePt t="31479" x="3856038" y="4705350"/>
          <p14:tracePt t="31486" x="3810000" y="4768850"/>
          <p14:tracePt t="31494" x="3802063" y="4797425"/>
          <p14:tracePt t="31501" x="3775075" y="4841875"/>
          <p14:tracePt t="31510" x="3738563" y="4943475"/>
          <p14:tracePt t="31518" x="3692525" y="5043488"/>
          <p14:tracePt t="31526" x="3683000" y="5133975"/>
          <p14:tracePt t="31534" x="3636963" y="5233988"/>
          <p14:tracePt t="31542" x="3619500" y="5280025"/>
          <p14:tracePt t="31549" x="3619500" y="5316538"/>
          <p14:tracePt t="31558" x="3600450" y="5362575"/>
          <p14:tracePt t="31566" x="3582988" y="5380038"/>
          <p14:tracePt t="31574" x="3582988" y="5408613"/>
          <p14:tracePt t="31582" x="3573463" y="5416550"/>
          <p14:tracePt t="31609" x="3573463" y="5426075"/>
          <p14:tracePt t="31760" x="3573463" y="5416550"/>
          <p14:tracePt t="31776" x="3573463" y="5408613"/>
          <p14:tracePt t="31800" x="3573463" y="5399088"/>
          <p14:tracePt t="31817" x="3573463" y="5380038"/>
          <p14:tracePt t="31856" x="3573463" y="5372100"/>
          <p14:tracePt t="31966" x="3573463" y="5362575"/>
          <p14:tracePt t="32007" x="3573463" y="5343525"/>
          <p14:tracePt t="32015" x="3573463" y="5335588"/>
          <p14:tracePt t="32056" x="3573463" y="5326063"/>
          <p14:tracePt t="32064" x="3563938" y="5326063"/>
          <p14:tracePt t="32327" x="3556000" y="5299075"/>
          <p14:tracePt t="32790" x="3546475" y="5289550"/>
          <p14:tracePt t="32806" x="3536950" y="5280025"/>
          <p14:tracePt t="32839" x="3536950" y="5262563"/>
          <p14:tracePt t="32855" x="3536950" y="5253038"/>
          <p14:tracePt t="32881" x="3536950" y="5233988"/>
          <p14:tracePt t="32897" x="3536950" y="5216525"/>
          <p14:tracePt t="33504" x="3536950" y="5189538"/>
          <p14:tracePt t="33511" x="3582988" y="5126038"/>
          <p14:tracePt t="33518" x="3619500" y="5080000"/>
          <p14:tracePt t="33525" x="3656013" y="5016500"/>
          <p14:tracePt t="33534" x="3673475" y="4970463"/>
          <p14:tracePt t="33542" x="3709988" y="4906963"/>
          <p14:tracePt t="33549" x="3729038" y="4860925"/>
          <p14:tracePt t="33558" x="3756025" y="4787900"/>
          <p14:tracePt t="33566" x="3783013" y="4668838"/>
          <p14:tracePt t="33574" x="3802063" y="4595813"/>
          <p14:tracePt t="33582" x="3810000" y="4505325"/>
          <p14:tracePt t="33591" x="3819525" y="4441825"/>
          <p14:tracePt t="33598" x="3838575" y="4376738"/>
          <p14:tracePt t="33606" x="3856038" y="4322763"/>
          <p14:tracePt t="33615" x="3856038" y="4213225"/>
          <p14:tracePt t="33622" x="3856038" y="4122738"/>
          <p14:tracePt t="33630" x="3856038" y="4057650"/>
          <p14:tracePt t="33638" x="3875088" y="3967163"/>
          <p14:tracePt t="33647" x="3875088" y="3894138"/>
          <p14:tracePt t="33654" x="3875088" y="3840163"/>
          <p14:tracePt t="33663" x="3875088" y="3767138"/>
          <p14:tracePt t="33670" x="3875088" y="3684588"/>
          <p14:tracePt t="33678" x="3875088" y="3648075"/>
          <p14:tracePt t="33686" x="3875088" y="3592513"/>
          <p14:tracePt t="33695" x="3875088" y="3538538"/>
          <p14:tracePt t="33703" x="3875088" y="3492500"/>
          <p14:tracePt t="33711" x="3875088" y="3438525"/>
          <p14:tracePt t="33721" x="3875088" y="3402013"/>
          <p14:tracePt t="33727" x="3875088" y="3346450"/>
          <p14:tracePt t="33735" x="3875088" y="3292475"/>
          <p14:tracePt t="33743" x="3875088" y="3255963"/>
          <p14:tracePt t="33751" x="3875088" y="3209925"/>
          <p14:tracePt t="33758" x="3875088" y="3146425"/>
          <p14:tracePt t="33767" x="3883025" y="3109913"/>
          <p14:tracePt t="33775" x="3902075" y="3063875"/>
          <p14:tracePt t="33782" x="3919538" y="3046413"/>
          <p14:tracePt t="33791" x="3919538" y="2990850"/>
          <p14:tracePt t="33798" x="3929063" y="2946400"/>
          <p14:tracePt t="33806" x="3929063" y="2909888"/>
          <p14:tracePt t="33814" x="3938588" y="2900363"/>
          <p14:tracePt t="33822" x="3938588" y="2863850"/>
          <p14:tracePt t="33830" x="3956050" y="2844800"/>
          <p14:tracePt t="33846" x="3956050" y="2827338"/>
          <p14:tracePt t="33854" x="3956050" y="2817813"/>
          <p14:tracePt t="33863" x="3965575" y="2808288"/>
          <p14:tracePt t="33869" x="3965575" y="2800350"/>
          <p14:tracePt t="33899" x="3965575" y="2771775"/>
          <p14:tracePt t="33901" x="3965575" y="2763838"/>
          <p14:tracePt t="33926" x="3965575" y="2744788"/>
          <p14:tracePt t="33934" x="3965575" y="2735263"/>
          <p14:tracePt t="33951" x="3965575" y="2727325"/>
          <p14:tracePt t="33959" x="3975100" y="2717800"/>
          <p14:tracePt t="33975" x="3975100" y="2698750"/>
          <p14:tracePt t="33985" x="3992563" y="2681288"/>
          <p14:tracePt t="33991" x="4002088" y="2671763"/>
          <p14:tracePt t="34000" x="4002088" y="2662238"/>
          <p14:tracePt t="34007" x="4002088" y="2644775"/>
          <p14:tracePt t="34014" x="4011613" y="2608263"/>
          <p14:tracePt t="34022" x="4021138" y="2589213"/>
          <p14:tracePt t="34031" x="4048125" y="2554288"/>
          <p14:tracePt t="34039" x="4057650" y="2525713"/>
          <p14:tracePt t="34048" x="4065588" y="2489200"/>
          <p14:tracePt t="34055" x="4075113" y="2444750"/>
          <p14:tracePt t="34063" x="4094163" y="2425700"/>
          <p14:tracePt t="34070" x="4102100" y="2389188"/>
          <p14:tracePt t="34078" x="4111625" y="2352675"/>
          <p14:tracePt t="34085" x="4121150" y="2335213"/>
          <p14:tracePt t="34094" x="4129088" y="2316163"/>
          <p14:tracePt t="34102" x="4138613" y="2306638"/>
          <p14:tracePt t="34110" x="4148138" y="2298700"/>
          <p14:tracePt t="35961" x="4157663" y="2289175"/>
          <p14:tracePt t="35967" x="4165600" y="2225675"/>
          <p14:tracePt t="35976" x="4211638" y="2152650"/>
          <p14:tracePt t="35985" x="4221163" y="2125663"/>
          <p14:tracePt t="36015" x="4230688" y="2116138"/>
          <p14:tracePt t="36758" x="4184650" y="2106613"/>
          <p14:tracePt t="36766" x="4057650" y="2143125"/>
          <p14:tracePt t="36774" x="3992563" y="2152650"/>
          <p14:tracePt t="36782" x="3938588" y="2160588"/>
          <p14:tracePt t="36790" x="3919538" y="2170113"/>
          <p14:tracePt t="36798" x="3911600" y="2170113"/>
          <p14:tracePt t="37192" x="3902075" y="2170113"/>
          <p14:tracePt t="37503" x="3883025" y="2170113"/>
          <p14:tracePt t="37512" x="3846513" y="2170113"/>
          <p14:tracePt t="37519" x="3810000" y="2189163"/>
          <p14:tracePt t="37530" x="3802063" y="2189163"/>
          <p14:tracePt t="37536" x="3775075" y="2189163"/>
          <p14:tracePt t="37543" x="3765550" y="2189163"/>
          <p14:tracePt t="37551" x="3756025" y="2197100"/>
          <p14:tracePt t="37911" x="3746500" y="2197100"/>
          <p14:tracePt t="38222" x="3756025" y="2197100"/>
          <p14:tracePt t="38231" x="3775075" y="2189163"/>
          <p14:tracePt t="38238" x="3802063" y="2189163"/>
          <p14:tracePt t="38246" x="3810000" y="2189163"/>
          <p14:tracePt t="38253" x="3838575" y="2179638"/>
          <p14:tracePt t="38358" x="3856038" y="2170113"/>
          <p14:tracePt t="38366" x="3865563" y="2160588"/>
          <p14:tracePt t="38374" x="3883025" y="2152650"/>
          <p14:tracePt t="38862" x="3892550" y="2152650"/>
          <p14:tracePt t="38870" x="3911600" y="2152650"/>
          <p14:tracePt t="38880" x="3919538" y="2160588"/>
          <p14:tracePt t="38886" x="3948113" y="2170113"/>
          <p14:tracePt t="38894" x="3975100" y="2179638"/>
          <p14:tracePt t="38904" x="3992563" y="2189163"/>
          <p14:tracePt t="38909" x="4021138" y="2206625"/>
          <p14:tracePt t="38919" x="4029075" y="2216150"/>
          <p14:tracePt t="38925" x="4057650" y="2225675"/>
          <p14:tracePt t="38934" x="4075113" y="2243138"/>
          <p14:tracePt t="38941" x="4084638" y="2252663"/>
          <p14:tracePt t="38966" x="4094163" y="2252663"/>
          <p14:tracePt t="39135" x="4111625" y="2252663"/>
          <p14:tracePt t="39141" x="4121150" y="2252663"/>
          <p14:tracePt t="39159" x="4129088" y="2262188"/>
          <p14:tracePt t="39167" x="4148138" y="2262188"/>
          <p14:tracePt t="39175" x="4165600" y="2262188"/>
          <p14:tracePt t="39183" x="4184650" y="2262188"/>
          <p14:tracePt t="39191" x="4202113" y="2262188"/>
          <p14:tracePt t="39199" x="4248150" y="2270125"/>
          <p14:tracePt t="39215" x="4257675" y="2270125"/>
          <p14:tracePt t="40448" x="4267200" y="2270125"/>
          <p14:tracePt t="41272" x="4267200" y="2252663"/>
          <p14:tracePt t="41282" x="4257675" y="2233613"/>
          <p14:tracePt t="41288" x="4238625" y="2225675"/>
          <p14:tracePt t="41295" x="4194175" y="2189163"/>
          <p14:tracePt t="41304" x="4165600" y="2170113"/>
          <p14:tracePt t="41311" x="4129088" y="2152650"/>
          <p14:tracePt t="41318" x="4129088" y="2143125"/>
          <p14:tracePt t="41325" x="4121150" y="2125663"/>
          <p14:tracePt t="41342" x="4121150" y="2116138"/>
          <p14:tracePt t="41410" x="4121150" y="2106613"/>
          <p14:tracePt t="41424" x="4121150" y="2097088"/>
          <p14:tracePt t="41431" x="4121150" y="2079625"/>
          <p14:tracePt t="41440" x="4121150" y="2070100"/>
          <p14:tracePt t="41450" x="4121150" y="2052638"/>
          <p14:tracePt t="41458" x="4138613" y="2033588"/>
          <p14:tracePt t="41464" x="4148138" y="2024063"/>
          <p14:tracePt t="41470" x="4157663" y="2006600"/>
          <p14:tracePt t="41479" x="4165600" y="1997075"/>
          <p14:tracePt t="41485" x="4184650" y="1987550"/>
          <p14:tracePt t="41510" x="4194175" y="1979613"/>
          <p14:tracePt t="41568" x="4202113" y="1997075"/>
          <p14:tracePt t="41577" x="4230688" y="2024063"/>
          <p14:tracePt t="41584" x="4267200" y="2043113"/>
          <p14:tracePt t="41592" x="4321175" y="2079625"/>
          <p14:tracePt t="41601" x="4330700" y="2089150"/>
          <p14:tracePt t="41607" x="4413250" y="2125663"/>
          <p14:tracePt t="41622" x="4430713" y="2133600"/>
          <p14:tracePt t="41631" x="4440238" y="2143125"/>
          <p14:tracePt t="41638" x="4448175" y="2152650"/>
          <p14:tracePt t="41646" x="4457700" y="2160588"/>
          <p14:tracePt t="41695" x="4457700" y="2170113"/>
          <p14:tracePt t="41703" x="4448175" y="2189163"/>
          <p14:tracePt t="41711" x="4440238" y="2197100"/>
          <p14:tracePt t="41719" x="4413250" y="2206625"/>
          <p14:tracePt t="41727" x="4384675" y="2225675"/>
          <p14:tracePt t="41735" x="4367213" y="2233613"/>
          <p14:tracePt t="41743" x="4357688" y="2233613"/>
          <p14:tracePt t="41751" x="4348163" y="2243138"/>
          <p14:tracePt t="41758" x="4330700" y="2252663"/>
          <p14:tracePt t="41766" x="4311650" y="2262188"/>
          <p14:tracePt t="41774" x="4303713" y="2270125"/>
          <p14:tracePt t="41798" x="4294188" y="2270125"/>
          <p14:tracePt t="41912" x="4284663" y="2262188"/>
          <p14:tracePt t="41921" x="4275138" y="2243138"/>
          <p14:tracePt t="41927" x="4275138" y="2233613"/>
          <p14:tracePt t="41935" x="4275138" y="2216150"/>
          <p14:tracePt t="41943" x="4275138" y="2206625"/>
          <p14:tracePt t="41951" x="4275138" y="2179638"/>
          <p14:tracePt t="41967" x="4275138" y="2170113"/>
          <p14:tracePt t="41983" x="4275138" y="2160588"/>
          <p14:tracePt t="42015" x="4275138" y="2152650"/>
          <p14:tracePt t="42039" x="4275138" y="2133600"/>
          <p14:tracePt t="42047" x="4275138" y="2125663"/>
          <p14:tracePt t="42055" x="4284663" y="2116138"/>
          <p14:tracePt t="42160" x="4267200" y="2133600"/>
          <p14:tracePt t="42168" x="4202113" y="2160588"/>
          <p14:tracePt t="42175" x="4157663" y="2206625"/>
          <p14:tracePt t="42182" x="4111625" y="2233613"/>
          <p14:tracePt t="42190" x="4048125" y="2279650"/>
          <p14:tracePt t="42198" x="3984625" y="2335213"/>
          <p14:tracePt t="42206" x="3919538" y="2362200"/>
          <p14:tracePt t="42214" x="3819525" y="2416175"/>
          <p14:tracePt t="42222" x="3792538" y="2425700"/>
          <p14:tracePt t="42230" x="3746500" y="2452688"/>
          <p14:tracePt t="42238" x="3709988" y="2462213"/>
          <p14:tracePt t="42254" x="3702050" y="2462213"/>
          <p14:tracePt t="42286" x="3692525" y="2462213"/>
          <p14:tracePt t="42297" x="3683000" y="2452688"/>
          <p14:tracePt t="42303" x="3673475" y="2435225"/>
          <p14:tracePt t="42311" x="3656013" y="2416175"/>
          <p14:tracePt t="42318" x="3646488" y="2408238"/>
          <p14:tracePt t="42326" x="3629025" y="2408238"/>
          <p14:tracePt t="42334" x="3600450" y="2408238"/>
          <p14:tracePt t="42342" x="3573463" y="2408238"/>
          <p14:tracePt t="42349" x="3556000" y="2408238"/>
          <p14:tracePt t="42360" x="3536950" y="2408238"/>
          <p14:tracePt t="42367" x="3527425" y="2408238"/>
          <p14:tracePt t="42494" x="3519488" y="2398713"/>
          <p14:tracePt t="42630" x="3519488" y="2379663"/>
          <p14:tracePt t="42662" x="3519488" y="2371725"/>
          <p14:tracePt t="42681" x="3519488" y="2352675"/>
          <p14:tracePt t="42704" x="3527425" y="2343150"/>
          <p14:tracePt t="42726" x="3527425" y="2335213"/>
          <p14:tracePt t="42759" x="3527425" y="2325688"/>
          <p14:tracePt t="42783" x="3527425" y="2316163"/>
          <p14:tracePt t="42847" x="3519488" y="2316163"/>
          <p14:tracePt t="42856" x="3482975" y="2316163"/>
          <p14:tracePt t="42866" x="3427413" y="2316163"/>
          <p14:tracePt t="42871" x="3354388" y="2316163"/>
          <p14:tracePt t="42879" x="3290888" y="2316163"/>
          <p14:tracePt t="42886" x="3236913" y="2316163"/>
          <p14:tracePt t="42894" x="3163888" y="2289175"/>
          <p14:tracePt t="42902" x="3100388" y="2270125"/>
          <p14:tracePt t="42910" x="3044825" y="2270125"/>
          <p14:tracePt t="42918" x="2981325" y="2262188"/>
          <p14:tracePt t="42925" x="2944813" y="2262188"/>
          <p14:tracePt t="42934" x="2917825" y="2252663"/>
          <p14:tracePt t="42942" x="2898775" y="2252663"/>
          <p14:tracePt t="42950" x="2889250" y="2252663"/>
          <p14:tracePt t="42958" x="2871788" y="2252663"/>
          <p14:tracePt t="42966" x="2862263" y="2252663"/>
          <p14:tracePt t="42981" x="2852738" y="2243138"/>
          <p14:tracePt t="42991" x="2852738" y="2233613"/>
          <p14:tracePt t="43070" x="2825750" y="2225675"/>
          <p14:tracePt t="43078" x="2808288" y="2225675"/>
          <p14:tracePt t="43086" x="2789238" y="2216150"/>
          <p14:tracePt t="43094" x="2781300" y="2216150"/>
          <p14:tracePt t="43102" x="2752725" y="2206625"/>
          <p14:tracePt t="43110" x="2725738" y="2206625"/>
          <p14:tracePt t="43118" x="2689225" y="2189163"/>
          <p14:tracePt t="43126" x="2671763" y="2189163"/>
          <p14:tracePt t="43134" x="2616200" y="2179638"/>
          <p14:tracePt t="43150" x="2579688" y="2170113"/>
          <p14:tracePt t="43157" x="2552700" y="2160588"/>
          <p14:tracePt t="43165" x="2525713" y="2133600"/>
          <p14:tracePt t="43174" x="2516188" y="2133600"/>
          <p14:tracePt t="43181" x="2506663" y="2133600"/>
          <p14:tracePt t="43190" x="2479675" y="2125663"/>
          <p14:tracePt t="43214" x="2479675" y="2116138"/>
          <p14:tracePt t="43248" x="2479675" y="2106613"/>
          <p14:tracePt t="43255" x="2479675" y="2097088"/>
          <p14:tracePt t="43272" x="2470150" y="2089150"/>
          <p14:tracePt t="43282" x="2470150" y="2079625"/>
          <p14:tracePt t="43287" x="2470150" y="2060575"/>
          <p14:tracePt t="43304" x="2470150" y="2043113"/>
          <p14:tracePt t="43315" x="2470150" y="2024063"/>
          <p14:tracePt t="43319" x="2470150" y="2006600"/>
          <p14:tracePt t="43326" x="2470150" y="1987550"/>
          <p14:tracePt t="43334" x="2489200" y="1970088"/>
          <p14:tracePt t="43342" x="2516188" y="1933575"/>
          <p14:tracePt t="43350" x="2552700" y="1906588"/>
          <p14:tracePt t="43358" x="2579688" y="1887538"/>
          <p14:tracePt t="43366" x="2625725" y="1860550"/>
          <p14:tracePt t="43374" x="2671763" y="1841500"/>
          <p14:tracePt t="43382" x="2708275" y="1841500"/>
          <p14:tracePt t="43390" x="2752725" y="1841500"/>
          <p14:tracePt t="43398" x="2808288" y="1833563"/>
          <p14:tracePt t="43406" x="2852738" y="1833563"/>
          <p14:tracePt t="43414" x="2889250" y="1833563"/>
          <p14:tracePt t="43422" x="2917825" y="1833563"/>
          <p14:tracePt t="43430" x="2962275" y="1833563"/>
          <p14:tracePt t="43438" x="2990850" y="1833563"/>
          <p14:tracePt t="43446" x="3008313" y="1833563"/>
          <p14:tracePt t="43454" x="3017838" y="1833563"/>
          <p14:tracePt t="43463" x="3044825" y="1833563"/>
          <p14:tracePt t="43470" x="3071813" y="1860550"/>
          <p14:tracePt t="43479" x="3090863" y="1860550"/>
          <p14:tracePt t="43486" x="3144838" y="1870075"/>
          <p14:tracePt t="43494" x="3163888" y="1870075"/>
          <p14:tracePt t="43502" x="3208338" y="1906588"/>
          <p14:tracePt t="43510" x="3263900" y="1906588"/>
          <p14:tracePt t="43518" x="3309938" y="1924050"/>
          <p14:tracePt t="43526" x="3390900" y="1970088"/>
          <p14:tracePt t="43534" x="3436938" y="1970088"/>
          <p14:tracePt t="43542" x="3490913" y="1979613"/>
          <p14:tracePt t="43550" x="3509963" y="1987550"/>
          <p14:tracePt t="43558" x="3546475" y="1997075"/>
          <p14:tracePt t="43566" x="3556000" y="2006600"/>
          <p14:tracePt t="43574" x="3563938" y="2016125"/>
          <p14:tracePt t="43711" x="3563938" y="2024063"/>
          <p14:tracePt t="43720" x="3563938" y="2052638"/>
          <p14:tracePt t="43736" x="3563938" y="2060575"/>
          <p14:tracePt t="43744" x="3563938" y="2070100"/>
          <p14:tracePt t="43752" x="3563938" y="2089150"/>
          <p14:tracePt t="43767" x="3563938" y="2106613"/>
          <p14:tracePt t="43782" x="3563938" y="2116138"/>
          <p14:tracePt t="43790" x="3563938" y="2133600"/>
          <p14:tracePt t="43814" x="3563938" y="2143125"/>
          <p14:tracePt t="43822" x="3563938" y="2152650"/>
          <p14:tracePt t="43830" x="3556000" y="2179638"/>
          <p14:tracePt t="43838" x="3546475" y="2179638"/>
          <p14:tracePt t="43846" x="3546475" y="2189163"/>
          <p14:tracePt t="43856" x="3536950" y="2197100"/>
          <p14:tracePt t="43884" x="3500438" y="2216150"/>
          <p14:tracePt t="43888" x="3482975" y="2233613"/>
          <p14:tracePt t="43898" x="3473450" y="2233613"/>
          <p14:tracePt t="43903" x="3455988" y="2243138"/>
          <p14:tracePt t="43912" x="3446463" y="2252663"/>
          <p14:tracePt t="43918" x="3419475" y="2270125"/>
          <p14:tracePt t="43926" x="3400425" y="2279650"/>
          <p14:tracePt t="43934" x="3390900" y="2289175"/>
          <p14:tracePt t="43942" x="3363913" y="2298700"/>
          <p14:tracePt t="43949" x="3346450" y="2306638"/>
          <p14:tracePt t="43957" x="3327400" y="2316163"/>
          <p14:tracePt t="43965" x="3309938" y="2316163"/>
          <p14:tracePt t="43974" x="3273425" y="2325688"/>
          <p14:tracePt t="43981" x="3263900" y="2325688"/>
          <p14:tracePt t="43990" x="3236913" y="2325688"/>
          <p14:tracePt t="43998" x="3217863" y="2335213"/>
          <p14:tracePt t="44006" x="3200400" y="2335213"/>
          <p14:tracePt t="44014" x="3190875" y="2335213"/>
          <p14:tracePt t="44022" x="3171825" y="2335213"/>
          <p14:tracePt t="44030" x="3154363" y="2335213"/>
          <p14:tracePt t="44038" x="3136900" y="2335213"/>
          <p14:tracePt t="44054" x="3108325" y="2335213"/>
          <p14:tracePt t="44064" x="3100388" y="2335213"/>
          <p14:tracePt t="44069" x="3090863" y="2335213"/>
          <p14:tracePt t="44094" x="3071813" y="2335213"/>
          <p14:tracePt t="44887" x="3071813" y="2343150"/>
          <p14:tracePt t="44919" x="3081338" y="2343150"/>
          <p14:tracePt t="45233" x="3081338" y="2362200"/>
          <p14:tracePt t="45254" x="3071813" y="2362200"/>
          <p14:tracePt t="45261" x="3063875" y="2371725"/>
          <p14:tracePt t="45270" x="3054350" y="2371725"/>
          <p14:tracePt t="45279" x="3054350" y="2379663"/>
          <p14:tracePt t="45286" x="3035300" y="2379663"/>
          <p14:tracePt t="45626" x="2990850" y="2352675"/>
          <p14:tracePt t="45638" x="2998788" y="2352675"/>
          <p14:tracePt t="45646" x="3008313" y="2352675"/>
          <p14:tracePt t="45671" x="3008313" y="2343150"/>
          <p14:tracePt t="45686" x="3017838" y="2335213"/>
          <p14:tracePt t="45710" x="3027363" y="2325688"/>
          <p14:tracePt t="45720" x="3027363" y="2316163"/>
          <p14:tracePt t="46063" x="3054350" y="2306638"/>
          <p14:tracePt t="46074" x="3063875" y="2298700"/>
          <p14:tracePt t="46080" x="3063875" y="2279650"/>
          <p14:tracePt t="46087" x="3071813" y="2279650"/>
          <p14:tracePt t="46103" x="3081338" y="2270125"/>
          <p14:tracePt t="46288" x="3090863" y="2270125"/>
          <p14:tracePt t="46456" x="3090863" y="2279650"/>
          <p14:tracePt t="46488" x="3100388" y="2289175"/>
          <p14:tracePt t="46498" x="3117850" y="2289175"/>
          <p14:tracePt t="46504" x="3127375" y="2298700"/>
          <p14:tracePt t="46512" x="3136900" y="2306638"/>
          <p14:tracePt t="47359" x="3144838" y="2306638"/>
          <p14:tracePt t="47366" x="3254375" y="2298700"/>
          <p14:tracePt t="47374" x="3419475" y="2298700"/>
          <p14:tracePt t="47382" x="3546475" y="2298700"/>
          <p14:tracePt t="47390" x="3673475" y="2298700"/>
          <p14:tracePt t="47398" x="3802063" y="2298700"/>
          <p14:tracePt t="47406" x="3892550" y="2298700"/>
          <p14:tracePt t="47414" x="3975100" y="2252663"/>
          <p14:tracePt t="47422" x="4048125" y="2252663"/>
          <p14:tracePt t="47430" x="4065588" y="2252663"/>
          <p14:tracePt t="47438" x="4084638" y="2243138"/>
          <p14:tracePt t="47503" x="4094163" y="2243138"/>
          <p14:tracePt t="47511" x="4129088" y="2233613"/>
          <p14:tracePt t="47520" x="4165600" y="2233613"/>
          <p14:tracePt t="47530" x="4275138" y="2216150"/>
          <p14:tracePt t="47536" x="4367213" y="2197100"/>
          <p14:tracePt t="47543" x="4513263" y="2197100"/>
          <p14:tracePt t="47551" x="4659313" y="2170113"/>
          <p14:tracePt t="47558" x="4803775" y="2170113"/>
          <p14:tracePt t="47566" x="4949825" y="2170113"/>
          <p14:tracePt t="47576" x="5059363" y="2170113"/>
          <p14:tracePt t="47582" x="5151438" y="2170113"/>
          <p14:tracePt t="47590" x="5195888" y="2170113"/>
          <p14:tracePt t="47598" x="5251450" y="2160588"/>
          <p14:tracePt t="47606" x="5278438" y="2160588"/>
          <p14:tracePt t="47614" x="5297488" y="2160588"/>
          <p14:tracePt t="47630" x="5305425" y="2152650"/>
          <p14:tracePt t="47742" x="5314950" y="2143125"/>
          <p14:tracePt t="47774" x="5334000" y="2143125"/>
          <p14:tracePt t="47782" x="5360988" y="2143125"/>
          <p14:tracePt t="47789" x="5397500" y="2143125"/>
          <p14:tracePt t="47797" x="5424488" y="2143125"/>
          <p14:tracePt t="47805" x="5434013" y="2143125"/>
          <p14:tracePt t="47822" x="5451475" y="2143125"/>
          <p14:tracePt t="47837" x="5461000" y="2143125"/>
          <p14:tracePt t="47951" x="5470525" y="2143125"/>
          <p14:tracePt t="47967" x="5478463" y="2143125"/>
          <p14:tracePt t="47975" x="5507038" y="2143125"/>
          <p14:tracePt t="47983" x="5524500" y="2143125"/>
          <p14:tracePt t="47991" x="5561013" y="2143125"/>
          <p14:tracePt t="47999" x="5616575" y="2143125"/>
          <p14:tracePt t="48006" x="5680075" y="2160588"/>
          <p14:tracePt t="48014" x="5753100" y="2160588"/>
          <p14:tracePt t="48022" x="5807075" y="2170113"/>
          <p14:tracePt t="48030" x="5926138" y="2170113"/>
          <p14:tracePt t="48038" x="5999163" y="2170113"/>
          <p14:tracePt t="48048" x="6108700" y="2197100"/>
          <p14:tracePt t="48057" x="6181725" y="2197100"/>
          <p14:tracePt t="48065" x="6235700" y="2197100"/>
          <p14:tracePt t="48071" x="6281738" y="2197100"/>
          <p14:tracePt t="48082" x="6299200" y="2197100"/>
          <p14:tracePt t="48087" x="6308725" y="2197100"/>
          <p14:tracePt t="48095" x="6318250" y="2197100"/>
          <p14:tracePt t="48632" x="6318250" y="2216150"/>
          <p14:tracePt t="48655" x="6318250" y="2233613"/>
          <p14:tracePt t="48672" x="6318250" y="2243138"/>
          <p14:tracePt t="48846" x="6318250" y="2252663"/>
          <p14:tracePt t="52392" x="6308725" y="2252663"/>
          <p14:tracePt t="52400" x="6299200" y="2252663"/>
          <p14:tracePt t="52408" x="6235700" y="2252663"/>
          <p14:tracePt t="52416" x="6108700" y="2270125"/>
          <p14:tracePt t="52424" x="5980113" y="2316163"/>
          <p14:tracePt t="52431" x="5816600" y="2335213"/>
          <p14:tracePt t="52439" x="5624513" y="2379663"/>
          <p14:tracePt t="52450" x="5478463" y="2389188"/>
          <p14:tracePt t="52453" x="5314950" y="2408238"/>
          <p14:tracePt t="52462" x="5168900" y="2416175"/>
          <p14:tracePt t="52470" x="5005388" y="2452688"/>
          <p14:tracePt t="52478" x="4913313" y="2462213"/>
          <p14:tracePt t="52486" x="4832350" y="2481263"/>
          <p14:tracePt t="52494" x="4759325" y="2508250"/>
          <p14:tracePt t="52502" x="4722813" y="2517775"/>
          <p14:tracePt t="52510" x="4713288" y="2517775"/>
          <p14:tracePt t="52592" x="4695825" y="2525713"/>
          <p14:tracePt t="52601" x="4695825" y="2535238"/>
          <p14:tracePt t="52609" x="4686300" y="2535238"/>
          <p14:tracePt t="52615" x="4649788" y="2554288"/>
          <p14:tracePt t="52623" x="4603750" y="2554288"/>
          <p14:tracePt t="52632" x="4576763" y="2554288"/>
          <p14:tracePt t="52639" x="4549775" y="2554288"/>
          <p14:tracePt t="52647" x="4530725" y="2554288"/>
          <p14:tracePt t="52655" x="4503738" y="2554288"/>
          <p14:tracePt t="52726" x="4494213" y="2554288"/>
          <p14:tracePt t="52734" x="4457700" y="2562225"/>
          <p14:tracePt t="52742" x="4413250" y="2581275"/>
          <p14:tracePt t="52750" x="4340225" y="2589213"/>
          <p14:tracePt t="52758" x="4257675" y="2625725"/>
          <p14:tracePt t="52766" x="4194175" y="2644775"/>
          <p14:tracePt t="52774" x="4138613" y="2644775"/>
          <p14:tracePt t="52782" x="4084638" y="2654300"/>
          <p14:tracePt t="52790" x="4021138" y="2690813"/>
          <p14:tracePt t="52798" x="3938588" y="2708275"/>
          <p14:tracePt t="52806" x="3902075" y="2717800"/>
          <p14:tracePt t="52814" x="3819525" y="2744788"/>
          <p14:tracePt t="52822" x="3792538" y="2754313"/>
          <p14:tracePt t="52830" x="3746500" y="2763838"/>
          <p14:tracePt t="52838" x="3729038" y="2771775"/>
          <p14:tracePt t="52846" x="3683000" y="2790825"/>
          <p14:tracePt t="52854" x="3629025" y="2808288"/>
          <p14:tracePt t="52862" x="3619500" y="2808288"/>
          <p14:tracePt t="52870" x="3609975" y="2808288"/>
          <p14:tracePt t="52878" x="3582988" y="2817813"/>
          <p14:tracePt t="52898" x="3573463" y="2817813"/>
          <p14:tracePt t="53214" x="3563938" y="2817813"/>
          <p14:tracePt t="53232" x="3563938" y="2808288"/>
          <p14:tracePt t="53270" x="3563938" y="2800350"/>
          <p14:tracePt t="54118" x="3546475" y="2817813"/>
          <p14:tracePt t="54126" x="3536950" y="2836863"/>
          <p14:tracePt t="54134" x="3527425" y="2844800"/>
          <p14:tracePt t="54142" x="3527425" y="2863850"/>
          <p14:tracePt t="54264" x="3527425" y="2854325"/>
          <p14:tracePt t="54550" x="3527425" y="2844800"/>
          <p14:tracePt t="54558" x="3527425" y="2836863"/>
          <p14:tracePt t="54574" x="3546475" y="2808288"/>
          <p14:tracePt t="54581" x="3563938" y="2790825"/>
          <p14:tracePt t="54590" x="3609975" y="2771775"/>
          <p14:tracePt t="54598" x="3629025" y="2754313"/>
          <p14:tracePt t="54614" x="3636963" y="2744788"/>
          <p14:tracePt t="55070" x="3646488" y="2744788"/>
          <p14:tracePt t="55149" x="3673475" y="2744788"/>
          <p14:tracePt t="55157" x="3756025" y="2635250"/>
          <p14:tracePt t="55168" x="3819525" y="2571750"/>
          <p14:tracePt t="55174" x="3838575" y="2525713"/>
          <p14:tracePt t="55182" x="3875088" y="2481263"/>
          <p14:tracePt t="55190" x="3883025" y="2462213"/>
          <p14:tracePt t="55198" x="3892550" y="2452688"/>
          <p14:tracePt t="55862" x="3892550" y="2462213"/>
          <p14:tracePt t="55870" x="3875088" y="2508250"/>
          <p14:tracePt t="55878" x="3810000" y="2544763"/>
          <p14:tracePt t="55898" x="3765550" y="2589213"/>
          <p14:tracePt t="55902" x="3756025" y="2598738"/>
          <p14:tracePt t="55935" x="3746500" y="2598738"/>
          <p14:tracePt t="55950" x="3738563" y="2608263"/>
          <p14:tracePt t="55958" x="3719513" y="2608263"/>
          <p14:tracePt t="55966" x="3702050" y="2617788"/>
          <p14:tracePt t="55974" x="3673475" y="2625725"/>
          <p14:tracePt t="55981" x="3656013" y="2654300"/>
          <p14:tracePt t="55998" x="3646488" y="2654300"/>
          <p14:tracePt t="56006" x="3619500" y="2671763"/>
          <p14:tracePt t="56014" x="3609975" y="2671763"/>
          <p14:tracePt t="56022" x="3573463" y="2717800"/>
          <p14:tracePt t="56031" x="3556000" y="2727325"/>
          <p14:tracePt t="56038" x="3519488" y="2735263"/>
          <p14:tracePt t="56048" x="3509963" y="2744788"/>
          <p14:tracePt t="56055" x="3500438" y="2754313"/>
          <p14:tracePt t="56150" x="3490913" y="2754313"/>
          <p14:tracePt t="56166" x="3455988" y="2754313"/>
          <p14:tracePt t="56174" x="3436938" y="2754313"/>
          <p14:tracePt t="56182" x="3336925" y="2763838"/>
          <p14:tracePt t="56190" x="3263900" y="2763838"/>
          <p14:tracePt t="56198" x="3171825" y="2763838"/>
          <p14:tracePt t="56206" x="3081338" y="2763838"/>
          <p14:tracePt t="56213" x="3044825" y="2763838"/>
          <p14:tracePt t="56222" x="3008313" y="2763838"/>
          <p14:tracePt t="56230" x="2962275" y="2763838"/>
          <p14:tracePt t="56238" x="2944813" y="2763838"/>
          <p14:tracePt t="56246" x="2935288" y="2763838"/>
          <p14:tracePt t="56326" x="2925763" y="2763838"/>
          <p14:tracePt t="56414" x="2925763" y="2754313"/>
          <p14:tracePt t="56582" x="2925763" y="2744788"/>
          <p14:tracePt t="56600" x="2925763" y="2735263"/>
          <p14:tracePt t="56608" x="2925763" y="2727325"/>
          <p14:tracePt t="56615" x="2925763" y="2717800"/>
          <p14:tracePt t="56630" x="2925763" y="2708275"/>
          <p14:tracePt t="56638" x="2925763" y="2698750"/>
          <p14:tracePt t="56646" x="2925763" y="2690813"/>
          <p14:tracePt t="56654" x="2925763" y="2671763"/>
          <p14:tracePt t="56662" x="2925763" y="2662238"/>
          <p14:tracePt t="56670" x="2935288" y="2644775"/>
          <p14:tracePt t="56677" x="2935288" y="2635250"/>
          <p14:tracePt t="56686" x="2944813" y="2617788"/>
          <p14:tracePt t="56694" x="2954338" y="2608263"/>
          <p14:tracePt t="56702" x="2971800" y="2581275"/>
          <p14:tracePt t="56711" x="2981325" y="2581275"/>
          <p14:tracePt t="56718" x="2981325" y="2562225"/>
          <p14:tracePt t="56726" x="2998788" y="2544763"/>
          <p14:tracePt t="56734" x="3008313" y="2535238"/>
          <p14:tracePt t="56750" x="3017838" y="2525713"/>
          <p14:tracePt t="56958" x="3017838" y="2535238"/>
          <p14:tracePt t="56974" x="3063875" y="2562225"/>
          <p14:tracePt t="56981" x="3200400" y="2644775"/>
          <p14:tracePt t="56990" x="3346450" y="2698750"/>
          <p14:tracePt t="56998" x="3519488" y="2781300"/>
          <p14:tracePt t="57006" x="3665538" y="2836863"/>
          <p14:tracePt t="57013" x="3802063" y="2909888"/>
          <p14:tracePt t="57022" x="3948113" y="2946400"/>
          <p14:tracePt t="57030" x="4102100" y="2990850"/>
          <p14:tracePt t="57038" x="4211638" y="3000375"/>
          <p14:tracePt t="57046" x="4284663" y="3017838"/>
          <p14:tracePt t="57054" x="4348163" y="3027363"/>
          <p14:tracePt t="57063" x="4376738" y="3027363"/>
          <p14:tracePt t="57069" x="4394200" y="3027363"/>
          <p14:tracePt t="57079" x="4403725" y="3027363"/>
          <p14:tracePt t="57102" x="4413250" y="3027363"/>
          <p14:tracePt t="57110" x="4413250" y="3017838"/>
          <p14:tracePt t="57118" x="4413250" y="3000375"/>
          <p14:tracePt t="57126" x="4421188" y="2990850"/>
          <p14:tracePt t="57142" x="4421188" y="2982913"/>
          <p14:tracePt t="57150" x="4440238" y="2954338"/>
          <p14:tracePt t="57158" x="4448175" y="2954338"/>
          <p14:tracePt t="57166" x="4448175" y="2936875"/>
          <p14:tracePt t="57174" x="4448175" y="2927350"/>
          <p14:tracePt t="57182" x="4448175" y="2909888"/>
          <p14:tracePt t="57198" x="4448175" y="2890838"/>
          <p14:tracePt t="57214" x="4448175" y="2881313"/>
          <p14:tracePt t="57263" x="4448175" y="2873375"/>
          <p14:tracePt t="57510" x="4476750" y="2863850"/>
          <p14:tracePt t="57518" x="4549775" y="2863850"/>
          <p14:tracePt t="57526" x="4676775" y="2863850"/>
          <p14:tracePt t="57534" x="4803775" y="2863850"/>
          <p14:tracePt t="57542" x="4859338" y="2863850"/>
          <p14:tracePt t="57550" x="4968875" y="2863850"/>
          <p14:tracePt t="57558" x="5022850" y="2863850"/>
          <p14:tracePt t="57566" x="5086350" y="2863850"/>
          <p14:tracePt t="57575" x="5114925" y="2863850"/>
          <p14:tracePt t="57581" x="5141913" y="2881313"/>
          <p14:tracePt t="57608" x="5151438" y="2881313"/>
          <p14:tracePt t="57662" x="5151438" y="2863850"/>
          <p14:tracePt t="57670" x="5151438" y="2844800"/>
          <p14:tracePt t="57678" x="5151438" y="2836863"/>
          <p14:tracePt t="57686" x="5159375" y="2827338"/>
          <p14:tracePt t="57695" x="5168900" y="2817813"/>
          <p14:tracePt t="57701" x="5168900" y="2800350"/>
          <p14:tracePt t="57727" x="5178425" y="2790825"/>
          <p14:tracePt t="57766" x="5178425" y="2781300"/>
          <p14:tracePt t="58015" x="5260975" y="2781300"/>
          <p14:tracePt t="58023" x="5424488" y="2800350"/>
          <p14:tracePt t="58031" x="5580063" y="2844800"/>
          <p14:tracePt t="58039" x="5743575" y="2854325"/>
          <p14:tracePt t="58046" x="5889625" y="2900363"/>
          <p14:tracePt t="58055" x="6016625" y="2917825"/>
          <p14:tracePt t="58062" x="6116638" y="2946400"/>
          <p14:tracePt t="58071" x="6226175" y="2946400"/>
          <p14:tracePt t="58079" x="6318250" y="2973388"/>
          <p14:tracePt t="58085" x="6354763" y="2973388"/>
          <p14:tracePt t="58097" x="6372225" y="2973388"/>
          <p14:tracePt t="58142" x="6408738" y="2936875"/>
          <p14:tracePt t="58158" x="6408738" y="2927350"/>
          <p14:tracePt t="58166" x="6418263" y="2900363"/>
          <p14:tracePt t="58175" x="6445250" y="2881313"/>
          <p14:tracePt t="58181" x="6464300" y="2863850"/>
          <p14:tracePt t="58190" x="6481763" y="2836863"/>
          <p14:tracePt t="58198" x="6500813" y="2817813"/>
          <p14:tracePt t="58206" x="6545263" y="2790825"/>
          <p14:tracePt t="58214" x="6554788" y="2781300"/>
          <p14:tracePt t="58231" x="6573838" y="2744788"/>
          <p14:tracePt t="58238" x="6591300" y="2735263"/>
          <p14:tracePt t="58246" x="6600825" y="2727325"/>
          <p14:tracePt t="58254" x="6610350" y="2717800"/>
          <p14:tracePt t="58263" x="6618288" y="2698750"/>
          <p14:tracePt t="58269" x="6637338" y="2681288"/>
          <p14:tracePt t="58278" x="6637338" y="2662238"/>
          <p14:tracePt t="58285" x="6637338" y="2654300"/>
          <p14:tracePt t="58295" x="6645275" y="2644775"/>
          <p14:tracePt t="58545" x="6645275" y="2654300"/>
          <p14:tracePt t="58566" x="6645275" y="2662238"/>
          <p14:tracePt t="58574" x="6645275" y="2681288"/>
          <p14:tracePt t="58630" x="6664325" y="2681288"/>
          <p14:tracePt t="58638" x="6700838" y="2698750"/>
          <p14:tracePt t="58654" x="6727825" y="2698750"/>
          <p14:tracePt t="58662" x="6746875" y="2698750"/>
          <p14:tracePt t="58670" x="6764338" y="2698750"/>
          <p14:tracePt t="58681" x="6773863" y="2698750"/>
          <p14:tracePt t="58688" x="6810375" y="2698750"/>
          <p14:tracePt t="58697" x="6837363" y="2708275"/>
          <p14:tracePt t="58705" x="6846888" y="2708275"/>
          <p14:tracePt t="58713" x="6873875" y="2717800"/>
          <p14:tracePt t="58720" x="6883400" y="2717800"/>
          <p14:tracePt t="58729" x="6910388" y="2717800"/>
          <p14:tracePt t="58742" x="6946900" y="2717800"/>
          <p14:tracePt t="58750" x="6956425" y="2717800"/>
          <p14:tracePt t="58758" x="6983413" y="2717800"/>
          <p14:tracePt t="58766" x="7010400" y="2717800"/>
          <p14:tracePt t="58774" x="7037388" y="2717800"/>
          <p14:tracePt t="58782" x="7083425" y="2717800"/>
          <p14:tracePt t="58790" x="7102475" y="2717800"/>
          <p14:tracePt t="58798" x="7129463" y="2717800"/>
          <p14:tracePt t="58806" x="7156450" y="2717800"/>
          <p14:tracePt t="58814" x="7175500" y="2717800"/>
          <p14:tracePt t="58822" x="7202488" y="2717800"/>
          <p14:tracePt t="58830" x="7248525" y="2717800"/>
          <p14:tracePt t="58838" x="7302500" y="2717800"/>
          <p14:tracePt t="58846" x="7339013" y="2717800"/>
          <p14:tracePt t="58854" x="7392988" y="2717800"/>
          <p14:tracePt t="58861" x="7412038" y="2717800"/>
          <p14:tracePt t="58870" x="7458075" y="2717800"/>
          <p14:tracePt t="58881" x="7466013" y="2717800"/>
          <p14:tracePt t="58885" x="7475538" y="2717800"/>
          <p14:tracePt t="58895" x="7485063" y="2717800"/>
          <p14:tracePt t="58941" x="7494588" y="2717800"/>
          <p14:tracePt t="58982" x="7502525" y="2717800"/>
          <p14:tracePt t="59024" x="7512050" y="2717800"/>
          <p14:tracePt t="59040" x="7521575" y="2717800"/>
          <p14:tracePt t="59166" x="7531100" y="2717800"/>
          <p14:tracePt t="59173" x="7531100" y="2708275"/>
          <p14:tracePt t="59181" x="7548563" y="2690813"/>
          <p14:tracePt t="59198" x="7567613" y="2690813"/>
          <p14:tracePt t="59206" x="7585075" y="2681288"/>
          <p14:tracePt t="59231" x="7594600" y="2671763"/>
          <p14:tracePt t="59239" x="7612063" y="2671763"/>
          <p14:tracePt t="59248" x="7621588" y="2662238"/>
          <p14:tracePt t="59255" x="7631113" y="2654300"/>
          <p14:tracePt t="59264" x="7658100" y="2644775"/>
          <p14:tracePt t="59496" x="7648575" y="2644775"/>
          <p14:tracePt t="59518" x="7621588" y="2644775"/>
          <p14:tracePt t="59526" x="7612063" y="2644775"/>
          <p14:tracePt t="59534" x="7585075" y="2644775"/>
          <p14:tracePt t="59542" x="7567613" y="2654300"/>
          <p14:tracePt t="59550" x="7539038" y="2662238"/>
          <p14:tracePt t="59566" x="7512050" y="2681288"/>
          <p14:tracePt t="59575" x="7421563" y="2681288"/>
          <p14:tracePt t="59582" x="7348538" y="2698750"/>
          <p14:tracePt t="59590" x="7256463" y="2698750"/>
          <p14:tracePt t="59598" x="7129463" y="2698750"/>
          <p14:tracePt t="59607" x="6956425" y="2735263"/>
          <p14:tracePt t="59613" x="6764338" y="2744788"/>
          <p14:tracePt t="59622" x="6573838" y="2781300"/>
          <p14:tracePt t="59629" x="6372225" y="2800350"/>
          <p14:tracePt t="59638" x="6199188" y="2800350"/>
          <p14:tracePt t="59646" x="6035675" y="2808288"/>
          <p14:tracePt t="59654" x="5853113" y="2827338"/>
          <p14:tracePt t="59663" x="5697538" y="2854325"/>
          <p14:tracePt t="59671" x="5570538" y="2854325"/>
          <p14:tracePt t="59678" x="5461000" y="2854325"/>
          <p14:tracePt t="59686" x="5334000" y="2854325"/>
          <p14:tracePt t="59695" x="5205413" y="2873375"/>
          <p14:tracePt t="59701" x="5059363" y="2881313"/>
          <p14:tracePt t="59710" x="4913313" y="2900363"/>
          <p14:tracePt t="59718" x="4749800" y="2946400"/>
          <p14:tracePt t="59726" x="4567238" y="2946400"/>
          <p14:tracePt t="59734" x="4384675" y="2963863"/>
          <p14:tracePt t="59742" x="4248150" y="3000375"/>
          <p14:tracePt t="59750" x="4084638" y="3000375"/>
          <p14:tracePt t="59758" x="3938588" y="3017838"/>
          <p14:tracePt t="59766" x="3792538" y="3036888"/>
          <p14:tracePt t="59774" x="3702050" y="3046413"/>
          <p14:tracePt t="59781" x="3609975" y="3046413"/>
          <p14:tracePt t="59790" x="3556000" y="3046413"/>
          <p14:tracePt t="59798" x="3536950" y="3046413"/>
          <p14:tracePt t="59887" x="3490913" y="3054350"/>
          <p14:tracePt t="59895" x="3473450" y="3063875"/>
          <p14:tracePt t="59903" x="3419475" y="3073400"/>
          <p14:tracePt t="59912" x="3327400" y="3073400"/>
          <p14:tracePt t="59919" x="3300413" y="3090863"/>
          <p14:tracePt t="59929" x="3244850" y="3090863"/>
          <p14:tracePt t="59935" x="3200400" y="3090863"/>
          <p14:tracePt t="59943" x="3181350" y="3090863"/>
          <p14:tracePt t="59951" x="3144838" y="3100388"/>
          <p14:tracePt t="59959" x="3100388" y="3119438"/>
          <p14:tracePt t="59967" x="3054350" y="3127375"/>
          <p14:tracePt t="59975" x="3035300" y="3136900"/>
          <p14:tracePt t="59983" x="3008313" y="3146425"/>
          <p14:tracePt t="59990" x="2971800" y="3173413"/>
          <p14:tracePt t="59998" x="2962275" y="3182938"/>
          <p14:tracePt t="60200" x="2971800" y="3182938"/>
          <p14:tracePt t="60207" x="3017838" y="3182938"/>
          <p14:tracePt t="60215" x="3100388" y="3146425"/>
          <p14:tracePt t="60224" x="3154363" y="3082925"/>
          <p14:tracePt t="60233" x="3227388" y="3082925"/>
          <p14:tracePt t="60238" x="3327400" y="3073400"/>
          <p14:tracePt t="60246" x="3419475" y="3046413"/>
          <p14:tracePt t="60254" x="3519488" y="3027363"/>
          <p14:tracePt t="60262" x="3573463" y="3027363"/>
          <p14:tracePt t="60270" x="3629025" y="3017838"/>
          <p14:tracePt t="60279" x="3692525" y="2982913"/>
          <p14:tracePt t="60286" x="3702050" y="2982913"/>
          <p14:tracePt t="60295" x="3719513" y="2973388"/>
          <p14:tracePt t="60302" x="3729038" y="2973388"/>
          <p14:tracePt t="60326" x="3738563" y="2963863"/>
          <p14:tracePt t="60495" x="3738563" y="2982913"/>
          <p14:tracePt t="60503" x="3738563" y="2990850"/>
          <p14:tracePt t="60513" x="3738563" y="3009900"/>
          <p14:tracePt t="60521" x="3738563" y="3017838"/>
          <p14:tracePt t="60535" x="3738563" y="3027363"/>
          <p14:tracePt t="60551" x="3738563" y="3036888"/>
          <p14:tracePt t="60560" x="3729038" y="3054350"/>
          <p14:tracePt t="60577" x="3702050" y="3054350"/>
          <p14:tracePt t="60581" x="3692525" y="3054350"/>
          <p14:tracePt t="60590" x="3665538" y="3054350"/>
          <p14:tracePt t="60597" x="3646488" y="3054350"/>
          <p14:tracePt t="60606" x="3619500" y="3054350"/>
          <p14:tracePt t="60613" x="3600450" y="3054350"/>
          <p14:tracePt t="60623" x="3592513" y="3054350"/>
          <p14:tracePt t="60631" x="3563938" y="3054350"/>
          <p14:tracePt t="60639" x="3556000" y="3054350"/>
          <p14:tracePt t="60648" x="3527425" y="3046413"/>
          <p14:tracePt t="60655" x="3527425" y="3036888"/>
          <p14:tracePt t="60662" x="3500438" y="3009900"/>
          <p14:tracePt t="60672" x="3473450" y="3000375"/>
          <p14:tracePt t="60683" x="3455988" y="2990850"/>
          <p14:tracePt t="60685" x="3427413" y="2963863"/>
          <p14:tracePt t="60694" x="3427413" y="2954338"/>
          <p14:tracePt t="60702" x="3419475" y="2927350"/>
          <p14:tracePt t="60710" x="3409950" y="2909888"/>
          <p14:tracePt t="60718" x="3409950" y="2890838"/>
          <p14:tracePt t="60727" x="3400425" y="2873375"/>
          <p14:tracePt t="60733" x="3382963" y="2844800"/>
          <p14:tracePt t="60742" x="3382963" y="2836863"/>
          <p14:tracePt t="60750" x="3382963" y="2827338"/>
          <p14:tracePt t="60758" x="3382963" y="2790825"/>
          <p14:tracePt t="60766" x="3382963" y="2781300"/>
          <p14:tracePt t="60774" x="3382963" y="2744788"/>
          <p14:tracePt t="60782" x="3382963" y="2708275"/>
          <p14:tracePt t="60790" x="3382963" y="2671763"/>
          <p14:tracePt t="60798" x="3382963" y="2644775"/>
          <p14:tracePt t="60806" x="3382963" y="2625725"/>
          <p14:tracePt t="60814" x="3390900" y="2581275"/>
          <p14:tracePt t="60822" x="3400425" y="2581275"/>
          <p14:tracePt t="60830" x="3446463" y="2525713"/>
          <p14:tracePt t="60838" x="3473450" y="2517775"/>
          <p14:tracePt t="60846" x="3482975" y="2508250"/>
          <p14:tracePt t="60854" x="3500438" y="2489200"/>
          <p14:tracePt t="60865" x="3500438" y="2481263"/>
          <p14:tracePt t="60870" x="3519488" y="2481263"/>
          <p14:tracePt t="60877" x="3527425" y="2481263"/>
          <p14:tracePt t="60886" x="3556000" y="2481263"/>
          <p14:tracePt t="60895" x="3563938" y="2471738"/>
          <p14:tracePt t="60902" x="3600450" y="2471738"/>
          <p14:tracePt t="60911" x="3656013" y="2471738"/>
          <p14:tracePt t="60918" x="3673475" y="2471738"/>
          <p14:tracePt t="60928" x="3783013" y="2481263"/>
          <p14:tracePt t="60934" x="3919538" y="2525713"/>
          <p14:tracePt t="60942" x="4011613" y="2554288"/>
          <p14:tracePt t="60950" x="4148138" y="2581275"/>
          <p14:tracePt t="60958" x="4257675" y="2617788"/>
          <p14:tracePt t="60968" x="4357688" y="2644775"/>
          <p14:tracePt t="60973" x="4430713" y="2671763"/>
          <p14:tracePt t="60983" x="4530725" y="2717800"/>
          <p14:tracePt t="60991" x="4576763" y="2727325"/>
          <p14:tracePt t="61001" x="4622800" y="2763838"/>
          <p14:tracePt t="61006" x="4649788" y="2790825"/>
          <p14:tracePt t="61014" x="4659313" y="2800350"/>
          <p14:tracePt t="61022" x="4659313" y="2817813"/>
          <p14:tracePt t="61030" x="4659313" y="2836863"/>
          <p14:tracePt t="61038" x="4667250" y="2863850"/>
          <p14:tracePt t="61045" x="4667250" y="2873375"/>
          <p14:tracePt t="61054" x="4667250" y="2881313"/>
          <p14:tracePt t="61062" x="4667250" y="2909888"/>
          <p14:tracePt t="61070" x="4667250" y="2927350"/>
          <p14:tracePt t="61078" x="4659313" y="2973388"/>
          <p14:tracePt t="61086" x="4649788" y="3000375"/>
          <p14:tracePt t="61094" x="4649788" y="3017838"/>
          <p14:tracePt t="61102" x="4640263" y="3036888"/>
          <p14:tracePt t="61111" x="4630738" y="3063875"/>
          <p14:tracePt t="61118" x="4630738" y="3073400"/>
          <p14:tracePt t="61127" x="4630738" y="3090863"/>
          <p14:tracePt t="61134" x="4630738" y="3100388"/>
          <p14:tracePt t="61142" x="4630738" y="3109913"/>
          <p14:tracePt t="61150" x="4613275" y="3136900"/>
          <p14:tracePt t="61175" x="4613275" y="3146425"/>
          <p14:tracePt t="61181" x="4603750" y="3155950"/>
          <p14:tracePt t="61190" x="4594225" y="3163888"/>
          <p14:tracePt t="61206" x="4576763" y="3182938"/>
          <p14:tracePt t="61214" x="4567238" y="3192463"/>
          <p14:tracePt t="61222" x="4557713" y="3200400"/>
          <p14:tracePt t="61230" x="4540250" y="3209925"/>
          <p14:tracePt t="61238" x="4484688" y="3209925"/>
          <p14:tracePt t="61246" x="4421188" y="3228975"/>
          <p14:tracePt t="61255" x="4367213" y="3228975"/>
          <p14:tracePt t="61262" x="4284663" y="3228975"/>
          <p14:tracePt t="61271" x="4194175" y="3228975"/>
          <p14:tracePt t="61282" x="4138613" y="3228975"/>
          <p14:tracePt t="61285" x="4048125" y="3228975"/>
          <p14:tracePt t="61294" x="3975100" y="3228975"/>
          <p14:tracePt t="61302" x="3919538" y="3228975"/>
          <p14:tracePt t="61311" x="3875088" y="3228975"/>
          <p14:tracePt t="61317" x="3856038" y="3228975"/>
          <p14:tracePt t="61327" x="3829050" y="3219450"/>
          <p14:tracePt t="61334" x="3819525" y="3209925"/>
          <p14:tracePt t="61350" x="3819525" y="3200400"/>
          <p14:tracePt t="61358" x="3810000" y="3192463"/>
          <p14:tracePt t="61376" x="3802063" y="3182938"/>
          <p14:tracePt t="61381" x="3775075" y="3136900"/>
          <p14:tracePt t="61390" x="3765550" y="3136900"/>
          <p14:tracePt t="61398" x="3756025" y="3127375"/>
          <p14:tracePt t="61406" x="3729038" y="3109913"/>
          <p14:tracePt t="61414" x="3702050" y="3082925"/>
          <p14:tracePt t="61422" x="3673475" y="3073400"/>
          <p14:tracePt t="61430" x="3636963" y="3054350"/>
          <p14:tracePt t="61438" x="3619500" y="3046413"/>
          <p14:tracePt t="61446" x="3592513" y="3036888"/>
          <p14:tracePt t="61454" x="3582988" y="3027363"/>
          <p14:tracePt t="61463" x="3563938" y="3009900"/>
          <p14:tracePt t="61478" x="3563938" y="3000375"/>
          <p14:tracePt t="61486" x="3556000" y="3000375"/>
          <p14:tracePt t="61502" x="3536950" y="2982913"/>
          <p14:tracePt t="61511" x="3536950" y="2963863"/>
          <p14:tracePt t="61518" x="3536950" y="2954338"/>
          <p14:tracePt t="61526" x="3527425" y="2946400"/>
          <p14:tracePt t="61535" x="3527425" y="2936875"/>
          <p14:tracePt t="61551" x="3519488" y="2927350"/>
          <p14:tracePt t="61648" x="3519488" y="2909888"/>
          <p14:tracePt t="61656" x="3546475" y="2854325"/>
          <p14:tracePt t="61663" x="3563938" y="2827338"/>
          <p14:tracePt t="61674" x="3609975" y="2808288"/>
          <p14:tracePt t="61680" x="3629025" y="2790825"/>
          <p14:tracePt t="61686" x="3683000" y="2781300"/>
          <p14:tracePt t="61695" x="3729038" y="2763838"/>
          <p14:tracePt t="61702" x="3746500" y="2754313"/>
          <p14:tracePt t="61712" x="3792538" y="2735263"/>
          <p14:tracePt t="61719" x="3838575" y="2717800"/>
          <p14:tracePt t="61727" x="3846513" y="2717800"/>
          <p14:tracePt t="61735" x="3865563" y="2708275"/>
          <p14:tracePt t="61743" x="3883025" y="2708275"/>
          <p14:tracePt t="61750" x="3902075" y="2708275"/>
          <p14:tracePt t="61758" x="3911600" y="2708275"/>
          <p14:tracePt t="61824" x="3919538" y="2698750"/>
          <p14:tracePt t="62279" x="3919538" y="2681288"/>
          <p14:tracePt t="62285" x="3919538" y="2654300"/>
          <p14:tracePt t="62294" x="3919538" y="2625725"/>
          <p14:tracePt t="62301" x="3919538" y="2617788"/>
          <p14:tracePt t="62311" x="3919538" y="2571750"/>
          <p14:tracePt t="62318" x="3919538" y="2525713"/>
          <p14:tracePt t="62327" x="3883025" y="2498725"/>
          <p14:tracePt t="62342" x="3883025" y="2489200"/>
          <p14:tracePt t="62350" x="3838575" y="2444750"/>
          <p14:tracePt t="62358" x="3810000" y="2416175"/>
          <p14:tracePt t="62366" x="3802063" y="2408238"/>
          <p14:tracePt t="62375" x="3792538" y="2398713"/>
          <p14:tracePt t="62382" x="3775075" y="2379663"/>
          <p14:tracePt t="62406" x="3765550" y="2371725"/>
          <p14:tracePt t="62430" x="3756025" y="2371725"/>
          <p14:tracePt t="62438" x="3746500" y="2362200"/>
          <p14:tracePt t="62446" x="3746500" y="2352675"/>
          <p14:tracePt t="62472" x="3729038" y="2325688"/>
          <p14:tracePt t="62593" x="3719513" y="2306638"/>
          <p14:tracePt t="62599" x="3709988" y="2289175"/>
          <p14:tracePt t="62609" x="3683000" y="2243138"/>
          <p14:tracePt t="62615" x="3665538" y="2225675"/>
          <p14:tracePt t="62623" x="3665538" y="2206625"/>
          <p14:tracePt t="62631" x="3646488" y="2179638"/>
          <p14:tracePt t="62646" x="3629025" y="2160588"/>
          <p14:tracePt t="62662" x="3619500" y="2133600"/>
          <p14:tracePt t="62678" x="3609975" y="2116138"/>
          <p14:tracePt t="62951" x="3609975" y="2106613"/>
          <p14:tracePt t="62960" x="3702050" y="2106613"/>
          <p14:tracePt t="62967" x="3846513" y="2106613"/>
          <p14:tracePt t="62977" x="4029075" y="2125663"/>
          <p14:tracePt t="62981" x="4194175" y="2143125"/>
          <p14:tracePt t="62990" x="4430713" y="2189163"/>
          <p14:tracePt t="62998" x="4613275" y="2189163"/>
          <p14:tracePt t="63006" x="4759325" y="2189163"/>
          <p14:tracePt t="63014" x="4849813" y="2189163"/>
          <p14:tracePt t="63022" x="4922838" y="2189163"/>
          <p14:tracePt t="63029" x="4968875" y="2189163"/>
          <p14:tracePt t="63045" x="4978400" y="2189163"/>
          <p14:tracePt t="63062" x="4986338" y="2189163"/>
          <p14:tracePt t="63094" x="4986338" y="2179638"/>
          <p14:tracePt t="63102" x="5014913" y="2170113"/>
          <p14:tracePt t="63110" x="5041900" y="2170113"/>
          <p14:tracePt t="63118" x="5095875" y="2170113"/>
          <p14:tracePt t="63127" x="5168900" y="2143125"/>
          <p14:tracePt t="63134" x="5251450" y="2143125"/>
          <p14:tracePt t="63142" x="5324475" y="2125663"/>
          <p14:tracePt t="63150" x="5397500" y="2116138"/>
          <p14:tracePt t="63158" x="5478463" y="2097088"/>
          <p14:tracePt t="63166" x="5507038" y="2097088"/>
          <p14:tracePt t="63174" x="5543550" y="2097088"/>
          <p14:tracePt t="63182" x="5561013" y="2089150"/>
          <p14:tracePt t="63190" x="5570538" y="2089150"/>
          <p14:tracePt t="63326" x="5580063" y="2079625"/>
          <p14:tracePt t="63358" x="5580063" y="2070100"/>
          <p14:tracePt t="63527" x="5580063" y="2060575"/>
          <p14:tracePt t="63535" x="5524500" y="2060575"/>
          <p14:tracePt t="63542" x="5397500" y="2060575"/>
          <p14:tracePt t="63550" x="5205413" y="2097088"/>
          <p14:tracePt t="63558" x="5095875" y="2116138"/>
          <p14:tracePt t="63566" x="4895850" y="2125663"/>
          <p14:tracePt t="63575" x="4713288" y="2160588"/>
          <p14:tracePt t="63582" x="4549775" y="2189163"/>
          <p14:tracePt t="63590" x="4367213" y="2206625"/>
          <p14:tracePt t="63598" x="4221163" y="2216150"/>
          <p14:tracePt t="63606" x="4075113" y="2243138"/>
          <p14:tracePt t="63614" x="3956050" y="2262188"/>
          <p14:tracePt t="63624" x="3883025" y="2270125"/>
          <p14:tracePt t="63630" x="3865563" y="2279650"/>
          <p14:tracePt t="63638" x="3819525" y="2279650"/>
          <p14:tracePt t="63744" x="3792538" y="2270125"/>
          <p14:tracePt t="63752" x="3783013" y="2262188"/>
          <p14:tracePt t="63760" x="3765550" y="2243138"/>
          <p14:tracePt t="63767" x="3746500" y="2225675"/>
          <p14:tracePt t="63774" x="3729038" y="2206625"/>
          <p14:tracePt t="63782" x="3709988" y="2206625"/>
          <p14:tracePt t="63790" x="3673475" y="2197100"/>
          <p14:tracePt t="63798" x="3673475" y="2189163"/>
          <p14:tracePt t="63806" x="3665538" y="2179638"/>
          <p14:tracePt t="63814" x="3656013" y="2170113"/>
          <p14:tracePt t="64167" x="3765550" y="2170113"/>
          <p14:tracePt t="64176" x="3948113" y="2189163"/>
          <p14:tracePt t="64183" x="4165600" y="2189163"/>
          <p14:tracePt t="64192" x="4330700" y="2197100"/>
          <p14:tracePt t="64198" x="4549775" y="2197100"/>
          <p14:tracePt t="64206" x="4749800" y="2197100"/>
          <p14:tracePt t="64214" x="4913313" y="2197100"/>
          <p14:tracePt t="64222" x="5041900" y="2197100"/>
          <p14:tracePt t="64230" x="5114925" y="2197100"/>
          <p14:tracePt t="64238" x="5168900" y="2197100"/>
          <p14:tracePt t="64246" x="5224463" y="2170113"/>
          <p14:tracePt t="64262" x="5232400" y="2160588"/>
          <p14:tracePt t="64270" x="5241925" y="2152650"/>
          <p14:tracePt t="64280" x="5260975" y="2143125"/>
          <p14:tracePt t="64295" x="5268913" y="2143125"/>
          <p14:tracePt t="64318" x="5278438" y="2133600"/>
          <p14:tracePt t="64350" x="5297488" y="2125663"/>
          <p14:tracePt t="64424" x="5305425" y="2116138"/>
          <p14:tracePt t="64690" x="5278438" y="2116138"/>
          <p14:tracePt t="64696" x="5214938" y="2143125"/>
          <p14:tracePt t="64703" x="5178425" y="2152650"/>
          <p14:tracePt t="64713" x="5132388" y="2152650"/>
          <p14:tracePt t="64718" x="5095875" y="2160588"/>
          <p14:tracePt t="64729" x="5032375" y="2170113"/>
          <p14:tracePt t="64735" x="4959350" y="2170113"/>
          <p14:tracePt t="64743" x="4905375" y="2170113"/>
          <p14:tracePt t="64750" x="4849813" y="2170113"/>
          <p14:tracePt t="64759" x="4759325" y="2170113"/>
          <p14:tracePt t="64767" x="4695825" y="2170113"/>
          <p14:tracePt t="64775" x="4603750" y="2170113"/>
          <p14:tracePt t="64782" x="4530725" y="2170113"/>
          <p14:tracePt t="64791" x="4476750" y="2170113"/>
          <p14:tracePt t="64799" x="4384675" y="2170113"/>
          <p14:tracePt t="64807" x="4311650" y="2170113"/>
          <p14:tracePt t="64814" x="4238625" y="2170113"/>
          <p14:tracePt t="64823" x="4175125" y="2170113"/>
          <p14:tracePt t="64830" x="4138613" y="2170113"/>
          <p14:tracePt t="64839" x="4084638" y="2170113"/>
          <p14:tracePt t="64847" x="4048125" y="2170113"/>
          <p14:tracePt t="64855" x="4011613" y="2170113"/>
          <p14:tracePt t="64862" x="3975100" y="2170113"/>
          <p14:tracePt t="64871" x="3948113" y="2170113"/>
          <p14:tracePt t="64881" x="3929063" y="2170113"/>
          <p14:tracePt t="64887" x="3902075" y="2170113"/>
          <p14:tracePt t="64896" x="3892550" y="2170113"/>
          <p14:tracePt t="64959" x="3883025" y="2170113"/>
          <p14:tracePt t="64967" x="3875088" y="2170113"/>
          <p14:tracePt t="64975" x="3829050" y="2170113"/>
          <p14:tracePt t="64983" x="3719513" y="2170113"/>
          <p14:tracePt t="64991" x="3629025" y="2170113"/>
          <p14:tracePt t="64999" x="3500438" y="2170113"/>
          <p14:tracePt t="65007" x="3373438" y="2170113"/>
          <p14:tracePt t="65015" x="3300413" y="2170113"/>
          <p14:tracePt t="65023" x="3200400" y="2170113"/>
          <p14:tracePt t="65031" x="3163888" y="2170113"/>
          <p14:tracePt t="65039" x="3117850" y="2170113"/>
          <p14:tracePt t="65057" x="3108325" y="2170113"/>
          <p14:tracePt t="65295" x="3127375" y="2143125"/>
          <p14:tracePt t="65301" x="3136900" y="2133600"/>
          <p14:tracePt t="65310" x="3154363" y="2133600"/>
          <p14:tracePt t="65318" x="3163888" y="2133600"/>
          <p14:tracePt t="65327" x="3171825" y="2133600"/>
          <p14:tracePt t="65351" x="3181350" y="2133600"/>
          <p14:tracePt t="65374" x="3190875" y="2133600"/>
          <p14:tracePt t="65406" x="3200400" y="2133600"/>
          <p14:tracePt t="66479" x="3208338" y="2133600"/>
          <p14:tracePt t="66486" x="3217863" y="2125663"/>
          <p14:tracePt t="66502" x="3227388" y="2116138"/>
          <p14:tracePt t="66509" x="3244850" y="2097088"/>
          <p14:tracePt t="66518" x="3263900" y="2079625"/>
          <p14:tracePt t="66527" x="3273425" y="2070100"/>
          <p14:tracePt t="66550" x="3281363" y="2060575"/>
          <p14:tracePt t="66711" x="3281363" y="2070100"/>
          <p14:tracePt t="66718" x="3273425" y="2097088"/>
          <p14:tracePt t="66726" x="3273425" y="2125663"/>
          <p14:tracePt t="66734" x="3273425" y="2143125"/>
          <p14:tracePt t="66742" x="3273425" y="2160588"/>
          <p14:tracePt t="66750" x="3273425" y="2170113"/>
          <p14:tracePt t="66902" x="3273425" y="2206625"/>
          <p14:tracePt t="66910" x="3273425" y="2252663"/>
          <p14:tracePt t="66926" x="3273425" y="2279650"/>
          <p14:tracePt t="66942" x="3273425" y="2289175"/>
          <p14:tracePt t="66950" x="3273425" y="2298700"/>
          <p14:tracePt t="67035" x="3263900" y="2306638"/>
          <p14:tracePt t="68911" x="3263900" y="2289175"/>
          <p14:tracePt t="68919" x="3263900" y="2262188"/>
          <p14:tracePt t="68928" x="3263900" y="2243138"/>
          <p14:tracePt t="68935" x="3263900" y="2216150"/>
          <p14:tracePt t="68944" x="3263900" y="2179638"/>
          <p14:tracePt t="68951" x="3273425" y="2152650"/>
          <p14:tracePt t="68961" x="3273425" y="2125663"/>
          <p14:tracePt t="68967" x="3273425" y="2097088"/>
          <p14:tracePt t="68975" x="3273425" y="2060575"/>
          <p14:tracePt t="68991" x="3273425" y="2052638"/>
          <p14:tracePt t="68999" x="3273425" y="2043113"/>
          <p14:tracePt t="69007" x="3290888" y="2024063"/>
          <p14:tracePt t="69230" x="3290888" y="2016125"/>
          <p14:tracePt t="69278" x="3281363" y="2016125"/>
          <p14:tracePt t="69295" x="3263900" y="2052638"/>
          <p14:tracePt t="69303" x="3236913" y="2089150"/>
          <p14:tracePt t="69311" x="3200400" y="2133600"/>
          <p14:tracePt t="69319" x="3190875" y="2143125"/>
          <p14:tracePt t="69329" x="3181350" y="2152650"/>
          <p14:tracePt t="69346" x="3171825" y="2160588"/>
          <p14:tracePt t="69358" x="3171825" y="2170113"/>
          <p14:tracePt t="69792" x="3190875" y="2170113"/>
          <p14:tracePt t="69800" x="3263900" y="2133600"/>
          <p14:tracePt t="69808" x="3373438" y="2116138"/>
          <p14:tracePt t="69816" x="3490913" y="2089150"/>
          <p14:tracePt t="69823" x="3636963" y="2070100"/>
          <p14:tracePt t="69830" x="3746500" y="2070100"/>
          <p14:tracePt t="69838" x="3838575" y="2070100"/>
          <p14:tracePt t="69846" x="3948113" y="2070100"/>
          <p14:tracePt t="69854" x="4038600" y="2070100"/>
          <p14:tracePt t="69862" x="4129088" y="2070100"/>
          <p14:tracePt t="69879" x="4284663" y="2060575"/>
          <p14:tracePt t="69886" x="4357688" y="2060575"/>
          <p14:tracePt t="69894" x="4467225" y="2060575"/>
          <p14:tracePt t="69902" x="4576763" y="2060575"/>
          <p14:tracePt t="69910" x="4686300" y="2060575"/>
          <p14:tracePt t="69918" x="4813300" y="2060575"/>
          <p14:tracePt t="69927" x="4905375" y="2060575"/>
          <p14:tracePt t="69933" x="5014913" y="2060575"/>
          <p14:tracePt t="69943" x="5141913" y="2060575"/>
          <p14:tracePt t="69950" x="5287963" y="2060575"/>
          <p14:tracePt t="69958" x="5397500" y="2060575"/>
          <p14:tracePt t="69966" x="5524500" y="2060575"/>
          <p14:tracePt t="69974" x="5597525" y="2060575"/>
          <p14:tracePt t="69982" x="5653088" y="2060575"/>
          <p14:tracePt t="69989" x="5697538" y="2060575"/>
          <p14:tracePt t="69998" x="5707063" y="2060575"/>
          <p14:tracePt t="70006" x="5724525" y="2060575"/>
          <p14:tracePt t="70094" x="5743575" y="2079625"/>
          <p14:tracePt t="70102" x="5753100" y="2097088"/>
          <p14:tracePt t="70112" x="5761038" y="2125663"/>
          <p14:tracePt t="70118" x="5770563" y="2125663"/>
          <p14:tracePt t="70127" x="5789613" y="2143125"/>
          <p14:tracePt t="70157" x="5789613" y="2152650"/>
          <p14:tracePt t="70406" x="5734050" y="2160588"/>
          <p14:tracePt t="70414" x="5551488" y="2160588"/>
          <p14:tracePt t="70421" x="5324475" y="2160588"/>
          <p14:tracePt t="70430" x="5159375" y="2160588"/>
          <p14:tracePt t="70438" x="4995863" y="2143125"/>
          <p14:tracePt t="70446" x="4813300" y="2125663"/>
          <p14:tracePt t="70454" x="4649788" y="2125663"/>
          <p14:tracePt t="70462" x="4521200" y="2125663"/>
          <p14:tracePt t="70470" x="4430713" y="2125663"/>
          <p14:tracePt t="70478" x="4321175" y="2125663"/>
          <p14:tracePt t="70486" x="4284663" y="2125663"/>
          <p14:tracePt t="70494" x="4257675" y="2125663"/>
          <p14:tracePt t="70502" x="4238625" y="2125663"/>
          <p14:tracePt t="70553" x="4202113" y="2125663"/>
          <p14:tracePt t="70558" x="4148138" y="2160588"/>
          <p14:tracePt t="70567" x="4102100" y="2170113"/>
          <p14:tracePt t="70576" x="4065588" y="2179638"/>
          <p14:tracePt t="70583" x="4021138" y="2206625"/>
          <p14:tracePt t="70591" x="4011613" y="2206625"/>
          <p14:tracePt t="70598" x="3992563" y="2216150"/>
          <p14:tracePt t="70839" x="3984625" y="2225675"/>
          <p14:tracePt t="70847" x="3965575" y="2243138"/>
          <p14:tracePt t="70857" x="3929063" y="2289175"/>
          <p14:tracePt t="70865" x="3865563" y="2335213"/>
          <p14:tracePt t="70873" x="3819525" y="2371725"/>
          <p14:tracePt t="70880" x="3802063" y="2379663"/>
          <p14:tracePt t="70886" x="3775075" y="2408238"/>
          <p14:tracePt t="70895" x="3765550" y="2425700"/>
          <p14:tracePt t="70902" x="3738563" y="2444750"/>
          <p14:tracePt t="70911" x="3729038" y="2462213"/>
          <p14:tracePt t="71110" x="3729038" y="2444750"/>
          <p14:tracePt t="71118" x="3729038" y="2435225"/>
          <p14:tracePt t="71126" x="3729038" y="2425700"/>
          <p14:tracePt t="71134" x="3729038" y="2398713"/>
          <p14:tracePt t="71143" x="3775075" y="2362200"/>
          <p14:tracePt t="71150" x="3838575" y="2325688"/>
          <p14:tracePt t="71157" x="3919538" y="2298700"/>
          <p14:tracePt t="71166" x="3984625" y="2243138"/>
          <p14:tracePt t="71174" x="4048125" y="2225675"/>
          <p14:tracePt t="71182" x="4148138" y="2197100"/>
          <p14:tracePt t="71190" x="4257675" y="2170113"/>
          <p14:tracePt t="71198" x="4340225" y="2116138"/>
          <p14:tracePt t="71206" x="4467225" y="2079625"/>
          <p14:tracePt t="71214" x="4567238" y="2043113"/>
          <p14:tracePt t="71222" x="4676775" y="2043113"/>
          <p14:tracePt t="71230" x="4759325" y="2024063"/>
          <p14:tracePt t="71239" x="4813300" y="2016125"/>
          <p14:tracePt t="71248" x="4905375" y="2016125"/>
          <p14:tracePt t="71255" x="4932363" y="2016125"/>
          <p14:tracePt t="71264" x="4978400" y="2016125"/>
          <p14:tracePt t="71271" x="5032375" y="2016125"/>
          <p14:tracePt t="71281" x="5059363" y="2016125"/>
          <p14:tracePt t="71287" x="5095875" y="2016125"/>
          <p14:tracePt t="71296" x="5141913" y="2016125"/>
          <p14:tracePt t="71303" x="5187950" y="2016125"/>
          <p14:tracePt t="71312" x="5260975" y="2043113"/>
          <p14:tracePt t="71322" x="5324475" y="2052638"/>
          <p14:tracePt t="71325" x="5378450" y="2070100"/>
          <p14:tracePt t="71333" x="5461000" y="2106613"/>
          <p14:tracePt t="71343" x="5551488" y="2106613"/>
          <p14:tracePt t="71349" x="5616575" y="2133600"/>
          <p14:tracePt t="71357" x="5670550" y="2143125"/>
          <p14:tracePt t="71365" x="5734050" y="2170113"/>
          <p14:tracePt t="71373" x="5753100" y="2179638"/>
          <p14:tracePt t="71381" x="5770563" y="2189163"/>
          <p14:tracePt t="71398" x="5780088" y="2189163"/>
          <p14:tracePt t="71710" x="5743575" y="2189163"/>
          <p14:tracePt t="71718" x="5543550" y="2189163"/>
          <p14:tracePt t="71727" x="5297488" y="2189163"/>
          <p14:tracePt t="71733" x="5068888" y="2189163"/>
          <p14:tracePt t="71743" x="4840288" y="2189163"/>
          <p14:tracePt t="71750" x="4667250" y="2189163"/>
          <p14:tracePt t="71758" x="4503738" y="2189163"/>
          <p14:tracePt t="71766" x="4357688" y="2189163"/>
          <p14:tracePt t="71774" x="4284663" y="2189163"/>
          <p14:tracePt t="71782" x="4238625" y="2170113"/>
          <p14:tracePt t="71790" x="4230688" y="2170113"/>
          <p14:tracePt t="71823" x="4221163" y="2170113"/>
          <p14:tracePt t="72216" x="4194175" y="2160588"/>
          <p14:tracePt t="72224" x="4221163" y="2125663"/>
          <p14:tracePt t="72230" x="4294188" y="2125663"/>
          <p14:tracePt t="72238" x="4384675" y="2125663"/>
          <p14:tracePt t="72246" x="4494213" y="2125663"/>
          <p14:tracePt t="72254" x="4603750" y="2125663"/>
          <p14:tracePt t="72262" x="4730750" y="2125663"/>
          <p14:tracePt t="72270" x="4840288" y="2125663"/>
          <p14:tracePt t="72279" x="4932363" y="2125663"/>
          <p14:tracePt t="72286" x="5014913" y="2125663"/>
          <p14:tracePt t="72295" x="5068888" y="2125663"/>
          <p14:tracePt t="72301" x="5105400" y="2125663"/>
          <p14:tracePt t="72309" x="5151438" y="2125663"/>
          <p14:tracePt t="72317" x="5159375" y="2125663"/>
          <p14:tracePt t="72358" x="5168900" y="2133600"/>
          <p14:tracePt t="73055" x="5105400" y="2160588"/>
          <p14:tracePt t="73062" x="4995863" y="2179638"/>
          <p14:tracePt t="73071" x="4868863" y="2179638"/>
          <p14:tracePt t="73080" x="4749800" y="2189163"/>
          <p14:tracePt t="73087" x="4676775" y="2233613"/>
          <p14:tracePt t="73094" x="4540250" y="2243138"/>
          <p14:tracePt t="73102" x="4448175" y="2262188"/>
          <p14:tracePt t="73112" x="4376738" y="2262188"/>
          <p14:tracePt t="73118" x="4284663" y="2262188"/>
          <p14:tracePt t="73127" x="4257675" y="2262188"/>
          <p14:tracePt t="73134" x="4221163" y="2262188"/>
          <p14:tracePt t="73614" x="4211638" y="2262188"/>
          <p14:tracePt t="73638" x="4202113" y="2262188"/>
          <p14:tracePt t="73645" x="4165600" y="2270125"/>
          <p14:tracePt t="73654" x="4138613" y="2279650"/>
          <p14:tracePt t="73661" x="4102100" y="2279650"/>
          <p14:tracePt t="73670" x="4075113" y="2279650"/>
          <p14:tracePt t="73678" x="4048125" y="2279650"/>
          <p14:tracePt t="73686" x="4038600" y="2279650"/>
          <p14:tracePt t="74056" x="4029075" y="2279650"/>
          <p14:tracePt t="74142" x="4029075" y="2270125"/>
          <p14:tracePt t="74149" x="4057650" y="2243138"/>
          <p14:tracePt t="74158" x="4102100" y="2233613"/>
          <p14:tracePt t="74165" x="4148138" y="2197100"/>
          <p14:tracePt t="74174" x="4175125" y="2189163"/>
          <p14:tracePt t="74182" x="4194175" y="2179638"/>
          <p14:tracePt t="74189" x="4202113" y="2179638"/>
          <p14:tracePt t="74198" x="4230688" y="2170113"/>
          <p14:tracePt t="74206" x="4275138" y="2170113"/>
          <p14:tracePt t="74214" x="4303713" y="2152650"/>
          <p14:tracePt t="74222" x="4384675" y="2152650"/>
          <p14:tracePt t="74230" x="4413250" y="2143125"/>
          <p14:tracePt t="74238" x="4467225" y="2143125"/>
          <p14:tracePt t="74246" x="4513263" y="2143125"/>
          <p14:tracePt t="74253" x="4567238" y="2133600"/>
          <p14:tracePt t="74261" x="4613275" y="2133600"/>
          <p14:tracePt t="74269" x="4676775" y="2133600"/>
          <p14:tracePt t="74278" x="4722813" y="2116138"/>
          <p14:tracePt t="74286" x="4749800" y="2106613"/>
          <p14:tracePt t="74294" x="4803775" y="2097088"/>
          <p14:tracePt t="74301" x="4849813" y="2089150"/>
          <p14:tracePt t="74310" x="4905375" y="2089150"/>
          <p14:tracePt t="74318" x="4959350" y="2089150"/>
          <p14:tracePt t="74326" x="5022850" y="2089150"/>
          <p14:tracePt t="74334" x="5078413" y="2089150"/>
          <p14:tracePt t="74343" x="5114925" y="2089150"/>
          <p14:tracePt t="74350" x="5159375" y="2089150"/>
          <p14:tracePt t="74359" x="5195888" y="2089150"/>
          <p14:tracePt t="74366" x="5214938" y="2089150"/>
          <p14:tracePt t="74374" x="5232400" y="2089150"/>
          <p14:tracePt t="74382" x="5251450" y="2089150"/>
          <p14:tracePt t="74398" x="5260975" y="2089150"/>
          <p14:tracePt t="74606" x="5268913" y="2089150"/>
          <p14:tracePt t="74638" x="5268913" y="2097088"/>
          <p14:tracePt t="74880" x="5268913" y="2116138"/>
          <p14:tracePt t="75208" x="5268913" y="2125663"/>
          <p14:tracePt t="75223" x="5268913" y="2133600"/>
          <p14:tracePt t="75239" x="5260975" y="2143125"/>
          <p14:tracePt t="78902" x="5241925" y="2133600"/>
          <p14:tracePt t="78958" x="5205413" y="2133600"/>
          <p14:tracePt t="78967" x="5068888" y="2133600"/>
          <p14:tracePt t="78978" x="4895850" y="2133600"/>
          <p14:tracePt t="78984" x="4713288" y="2133600"/>
          <p14:tracePt t="78994" x="4640263" y="2133600"/>
          <p14:tracePt t="78999" x="4549775" y="2133600"/>
          <p14:tracePt t="79006" x="4394200" y="2106613"/>
          <p14:tracePt t="79015" x="4303713" y="2089150"/>
          <p14:tracePt t="79022" x="4230688" y="2089150"/>
          <p14:tracePt t="79031" x="4165600" y="2060575"/>
          <p14:tracePt t="79039" x="4129088" y="2060575"/>
          <p14:tracePt t="79048" x="4121150" y="2060575"/>
          <p14:tracePt t="79721" x="4057650" y="2079625"/>
          <p14:tracePt t="79727" x="3938588" y="2160588"/>
          <p14:tracePt t="79734" x="3819525" y="2270125"/>
          <p14:tracePt t="79743" x="3709988" y="2371725"/>
          <p14:tracePt t="79750" x="3609975" y="2462213"/>
          <p14:tracePt t="79759" x="3519488" y="2598738"/>
          <p14:tracePt t="79766" x="3446463" y="2744788"/>
          <p14:tracePt t="79774" x="3373438" y="2881313"/>
          <p14:tracePt t="79782" x="3317875" y="2946400"/>
          <p14:tracePt t="79790" x="3263900" y="3046413"/>
          <p14:tracePt t="79798" x="3208338" y="3146425"/>
          <p14:tracePt t="79806" x="3163888" y="3209925"/>
          <p14:tracePt t="79814" x="3117850" y="3273425"/>
          <p14:tracePt t="79822" x="3090863" y="3309938"/>
          <p14:tracePt t="79830" x="3071813" y="3328988"/>
          <p14:tracePt t="79838" x="3063875" y="3338513"/>
          <p14:tracePt t="79854" x="3063875" y="3355975"/>
          <p14:tracePt t="79862" x="3054350" y="3365500"/>
          <p14:tracePt t="79870" x="3044825" y="3375025"/>
          <p14:tracePt t="79878" x="3027363" y="3392488"/>
          <p14:tracePt t="79896" x="2971800" y="3446463"/>
          <p14:tracePt t="79903" x="2954338" y="3475038"/>
          <p14:tracePt t="79915" x="2935288" y="3482975"/>
          <p14:tracePt t="79919" x="2889250" y="3538538"/>
          <p14:tracePt t="79928" x="2871788" y="3575050"/>
          <p14:tracePt t="79934" x="2862263" y="3592513"/>
          <p14:tracePt t="79942" x="2825750" y="3602038"/>
          <p14:tracePt t="79950" x="2817813" y="3621088"/>
          <p14:tracePt t="79959" x="2817813" y="3629025"/>
          <p14:tracePt t="80030" x="2817813" y="3621088"/>
          <p14:tracePt t="80040" x="2817813" y="3611563"/>
          <p14:tracePt t="80630" x="2817813" y="3629025"/>
          <p14:tracePt t="80638" x="2835275" y="3638550"/>
          <p14:tracePt t="80646" x="2862263" y="3648075"/>
          <p14:tracePt t="80654" x="2898775" y="3657600"/>
          <p14:tracePt t="80662" x="2917825" y="3675063"/>
          <p14:tracePt t="80670" x="2925763" y="3675063"/>
          <p14:tracePt t="80679" x="2944813" y="3684588"/>
          <p14:tracePt t="80697" x="2962275" y="3684588"/>
          <p14:tracePt t="80910" x="2981325" y="3684588"/>
          <p14:tracePt t="80918" x="2990850" y="3665538"/>
          <p14:tracePt t="80926" x="2990850" y="3657600"/>
          <p14:tracePt t="80934" x="3008313" y="3629025"/>
          <p14:tracePt t="80941" x="3027363" y="3602038"/>
          <p14:tracePt t="80950" x="3027363" y="3584575"/>
          <p14:tracePt t="80958" x="3044825" y="3556000"/>
          <p14:tracePt t="80966" x="3054350" y="3519488"/>
          <p14:tracePt t="80975" x="3081338" y="3482975"/>
          <p14:tracePt t="80982" x="3081338" y="3475038"/>
          <p14:tracePt t="80990" x="3081338" y="3465513"/>
          <p14:tracePt t="80999" x="3090863" y="3438525"/>
          <p14:tracePt t="81022" x="3090863" y="3429000"/>
          <p14:tracePt t="81189" x="3090863" y="3438525"/>
          <p14:tracePt t="81198" x="3090863" y="3465513"/>
          <p14:tracePt t="81206" x="3108325" y="3502025"/>
          <p14:tracePt t="81214" x="3108325" y="3511550"/>
          <p14:tracePt t="81222" x="3127375" y="3538538"/>
          <p14:tracePt t="81230" x="3136900" y="3565525"/>
          <p14:tracePt t="81238" x="3171825" y="3602038"/>
          <p14:tracePt t="81246" x="3181350" y="3611563"/>
          <p14:tracePt t="81254" x="3208338" y="3638550"/>
          <p14:tracePt t="81261" x="3217863" y="3648075"/>
          <p14:tracePt t="81269" x="3227388" y="3648075"/>
          <p14:tracePt t="81294" x="3227388" y="3657600"/>
          <p14:tracePt t="81302" x="3244850" y="3675063"/>
          <p14:tracePt t="81462" x="3254375" y="3675063"/>
          <p14:tracePt t="81470" x="3263900" y="3665538"/>
          <p14:tracePt t="81478" x="3273425" y="3648075"/>
          <p14:tracePt t="81486" x="3290888" y="3611563"/>
          <p14:tracePt t="81494" x="3309938" y="3592513"/>
          <p14:tracePt t="81502" x="3346450" y="3584575"/>
          <p14:tracePt t="81510" x="3346450" y="3575050"/>
          <p14:tracePt t="81518" x="3354388" y="3575050"/>
          <p14:tracePt t="81526" x="3373438" y="3565525"/>
          <p14:tracePt t="107593" x="3354388" y="3638550"/>
          <p14:tracePt t="107600" x="3327400" y="3748088"/>
          <p14:tracePt t="107608" x="3317875" y="3830638"/>
          <p14:tracePt t="107615" x="3317875" y="3867150"/>
          <p14:tracePt t="107625" x="3317875" y="3884613"/>
          <p14:tracePt t="107629" x="3317875" y="3903663"/>
          <p14:tracePt t="107640" x="3300413" y="3940175"/>
          <p14:tracePt t="107645" x="3273425" y="3976688"/>
          <p14:tracePt t="107653" x="3263900" y="4040188"/>
          <p14:tracePt t="107662" x="3254375" y="4067175"/>
          <p14:tracePt t="107669" x="3227388" y="4103688"/>
          <p14:tracePt t="107686" x="3227388" y="4113213"/>
          <p14:tracePt t="107942" x="3217863" y="4122738"/>
          <p14:tracePt t="107949" x="3171825" y="4149725"/>
          <p14:tracePt t="107958" x="3108325" y="4203700"/>
          <p14:tracePt t="107965" x="3100388" y="4268788"/>
          <p14:tracePt t="107973" x="3054350" y="4303713"/>
          <p14:tracePt t="107981" x="3017838" y="4332288"/>
          <p14:tracePt t="107991" x="3008313" y="4376738"/>
          <p14:tracePt t="107997" x="2981325" y="4405313"/>
          <p14:tracePt t="108006" x="2944813" y="4449763"/>
          <p14:tracePt t="108013" x="2935288" y="4468813"/>
          <p14:tracePt t="108023" x="2908300" y="4495800"/>
          <p14:tracePt t="108030" x="2908300" y="4522788"/>
          <p14:tracePt t="108038" x="2889250" y="4541838"/>
          <p14:tracePt t="108046" x="2881313" y="4551363"/>
          <p14:tracePt t="108054" x="2881313" y="4559300"/>
          <p14:tracePt t="108062" x="2862263" y="4578350"/>
          <p14:tracePt t="108070" x="2844800" y="4587875"/>
          <p14:tracePt t="108079" x="2825750" y="4595813"/>
          <p14:tracePt t="108086" x="2817813" y="4595813"/>
          <p14:tracePt t="108134" x="2808288" y="4595813"/>
          <p14:tracePt t="108159" x="2798763" y="4595813"/>
          <p14:tracePt t="108201" x="2789238" y="4595813"/>
          <p14:tracePt t="108206" x="2762250" y="4624388"/>
          <p14:tracePt t="108214" x="2744788" y="4624388"/>
          <p14:tracePt t="108222" x="2698750" y="4651375"/>
          <p14:tracePt t="108230" x="2671763" y="4668838"/>
          <p14:tracePt t="108239" x="2598738" y="4705350"/>
          <p14:tracePt t="108246" x="2579688" y="4724400"/>
          <p14:tracePt t="108255" x="2525713" y="4751388"/>
          <p14:tracePt t="108264" x="2433638" y="4814888"/>
          <p14:tracePt t="108272" x="2370138" y="4860925"/>
          <p14:tracePt t="108280" x="2324100" y="4897438"/>
          <p14:tracePt t="108286" x="2260600" y="4943475"/>
          <p14:tracePt t="108294" x="2233613" y="4970463"/>
          <p14:tracePt t="108302" x="2224088" y="4987925"/>
          <p14:tracePt t="108310" x="2214563" y="5016500"/>
          <p14:tracePt t="108318" x="2197100" y="5033963"/>
          <p14:tracePt t="108326" x="2179638" y="5060950"/>
          <p14:tracePt t="108342" x="2179638" y="5070475"/>
          <p14:tracePt t="108679" x="2179638" y="5080000"/>
          <p14:tracePt t="108718" x="2197100" y="5070475"/>
          <p14:tracePt t="108725" x="2233613" y="5016500"/>
          <p14:tracePt t="108734" x="2297113" y="4943475"/>
          <p14:tracePt t="108741" x="2360613" y="4906963"/>
          <p14:tracePt t="108750" x="2397125" y="4878388"/>
          <p14:tracePt t="108758" x="2425700" y="4860925"/>
          <p14:tracePt t="108766" x="2470150" y="4841875"/>
          <p14:tracePt t="108774" x="2479675" y="4833938"/>
          <p14:tracePt t="108782" x="2489200" y="4824413"/>
          <p14:tracePt t="108944" x="2443163" y="4824413"/>
          <p14:tracePt t="108951" x="2389188" y="4833938"/>
          <p14:tracePt t="108959" x="2324100" y="4851400"/>
          <p14:tracePt t="108967" x="2279650" y="4870450"/>
          <p14:tracePt t="108974" x="2243138" y="4878388"/>
          <p14:tracePt t="108983" x="2206625" y="4897438"/>
          <p14:tracePt t="108998" x="2197100" y="4897438"/>
          <p14:tracePt t="109006" x="2187575" y="4897438"/>
          <p14:tracePt t="109566" x="2179638" y="4897438"/>
          <p14:tracePt t="109590" x="2170113" y="4897438"/>
          <p14:tracePt t="109622" x="2170113" y="4870450"/>
          <p14:tracePt t="109630" x="2170113" y="4860925"/>
          <p14:tracePt t="109646" x="2170113" y="4851400"/>
          <p14:tracePt t="109654" x="2179638" y="4841875"/>
          <p14:tracePt t="109662" x="2187575" y="4841875"/>
          <p14:tracePt t="109912" x="2151063" y="4841875"/>
          <p14:tracePt t="109919" x="2106613" y="4878388"/>
          <p14:tracePt t="109927" x="2087563" y="4878388"/>
          <p14:tracePt t="109935" x="2051050" y="4878388"/>
          <p14:tracePt t="109943" x="2024063" y="4878388"/>
          <p14:tracePt t="109951" x="1997075" y="4878388"/>
          <p14:tracePt t="109958" x="1960563" y="4878388"/>
          <p14:tracePt t="109966" x="1951038" y="4878388"/>
          <p14:tracePt t="109973" x="1931988" y="4878388"/>
          <p14:tracePt t="110190" x="1924050" y="4878388"/>
          <p14:tracePt t="110207" x="1905000" y="4870450"/>
          <p14:tracePt t="110215" x="1895475" y="4870450"/>
          <p14:tracePt t="110224" x="1878013" y="4860925"/>
          <p14:tracePt t="110233" x="1868488" y="4860925"/>
          <p14:tracePt t="110247" x="1860550" y="4851400"/>
          <p14:tracePt t="110263" x="1851025" y="4851400"/>
          <p14:tracePt t="110280" x="1824038" y="4851400"/>
          <p14:tracePt t="110286" x="1814513" y="4851400"/>
          <p14:tracePt t="110294" x="1804988" y="4851400"/>
          <p14:tracePt t="110302" x="1778000" y="4841875"/>
          <p14:tracePt t="110309" x="1768475" y="4833938"/>
          <p14:tracePt t="110317" x="1751013" y="4824413"/>
          <p14:tracePt t="110326" x="1722438" y="4814888"/>
          <p14:tracePt t="110334" x="1722438" y="4805363"/>
          <p14:tracePt t="110342" x="1704975" y="4797425"/>
          <p14:tracePt t="110349" x="1695450" y="4787900"/>
          <p14:tracePt t="110374" x="1685925" y="4787900"/>
          <p14:tracePt t="110382" x="1677988" y="4778375"/>
          <p14:tracePt t="111118" x="1804988" y="4778375"/>
          <p14:tracePt t="111126" x="1931988" y="4778375"/>
          <p14:tracePt t="111133" x="2097088" y="4778375"/>
          <p14:tracePt t="111142" x="2260600" y="4778375"/>
          <p14:tracePt t="111149" x="2389188" y="4778375"/>
          <p14:tracePt t="111158" x="2479675" y="4778375"/>
          <p14:tracePt t="111165" x="2579688" y="4797425"/>
          <p14:tracePt t="111174" x="2589213" y="4797425"/>
          <p14:tracePt t="111181" x="2598738" y="4797425"/>
          <p14:tracePt t="112120" x="2606675" y="4814888"/>
          <p14:tracePt t="112125" x="2606675" y="4851400"/>
          <p14:tracePt t="112344" x="2606675" y="4887913"/>
          <p14:tracePt t="112352" x="2606675" y="4906963"/>
          <p14:tracePt t="112361" x="2671763" y="4933950"/>
          <p14:tracePt t="112368" x="2744788" y="4960938"/>
          <p14:tracePt t="112375" x="2844800" y="4979988"/>
          <p14:tracePt t="112382" x="2881313" y="4979988"/>
          <p14:tracePt t="112389" x="2925763" y="4987925"/>
          <p14:tracePt t="112398" x="2944813" y="4987925"/>
          <p14:tracePt t="112406" x="2981325" y="5006975"/>
          <p14:tracePt t="112415" x="2998788" y="5006975"/>
          <p14:tracePt t="112424" x="3035300" y="5016500"/>
          <p14:tracePt t="112432" x="3044825" y="5016500"/>
          <p14:tracePt t="112439" x="3063875" y="5016500"/>
          <p14:tracePt t="112446" x="3081338" y="5016500"/>
          <p14:tracePt t="112461" x="3090863" y="5016500"/>
          <p14:tracePt t="112502" x="3117850" y="5024438"/>
          <p14:tracePt t="112526" x="3163888" y="5024438"/>
          <p14:tracePt t="112534" x="3181350" y="5024438"/>
          <p14:tracePt t="112542" x="3217863" y="5024438"/>
          <p14:tracePt t="112550" x="3290888" y="5024438"/>
          <p14:tracePt t="112558" x="3346450" y="5024438"/>
          <p14:tracePt t="112566" x="3455988" y="5024438"/>
          <p14:tracePt t="112574" x="3563938" y="5024438"/>
          <p14:tracePt t="112582" x="3692525" y="5024438"/>
          <p14:tracePt t="112590" x="3802063" y="5024438"/>
          <p14:tracePt t="112598" x="3892550" y="5024438"/>
          <p14:tracePt t="112607" x="3929063" y="5024438"/>
          <p14:tracePt t="112614" x="3992563" y="5043488"/>
          <p14:tracePt t="112799" x="4002088" y="5043488"/>
          <p14:tracePt t="112806" x="3975100" y="5070475"/>
          <p14:tracePt t="112815" x="3829050" y="5070475"/>
          <p14:tracePt t="112823" x="3683000" y="5070475"/>
          <p14:tracePt t="112830" x="3482975" y="5070475"/>
          <p14:tracePt t="112839" x="3327400" y="5070475"/>
          <p14:tracePt t="112846" x="3144838" y="5070475"/>
          <p14:tracePt t="112854" x="2962275" y="5070475"/>
          <p14:tracePt t="112861" x="2752725" y="5097463"/>
          <p14:tracePt t="112874" x="2579688" y="5097463"/>
          <p14:tracePt t="112878" x="2479675" y="5097463"/>
          <p14:tracePt t="112886" x="2370138" y="5097463"/>
          <p14:tracePt t="112893" x="2279650" y="5097463"/>
          <p14:tracePt t="112902" x="2224088" y="5097463"/>
          <p14:tracePt t="112910" x="2187575" y="5097463"/>
          <p14:tracePt t="112918" x="2179638" y="5097463"/>
          <p14:tracePt t="112926" x="2151063" y="5106988"/>
          <p14:tracePt t="112934" x="2143125" y="5116513"/>
          <p14:tracePt t="112942" x="2114550" y="5116513"/>
          <p14:tracePt t="112950" x="2087563" y="5133975"/>
          <p14:tracePt t="112958" x="2033588" y="5143500"/>
          <p14:tracePt t="112967" x="1968500" y="5143500"/>
          <p14:tracePt t="112976" x="1914525" y="5170488"/>
          <p14:tracePt t="112983" x="1868488" y="5170488"/>
          <p14:tracePt t="112990" x="1831975" y="5180013"/>
          <p14:tracePt t="112999" x="1824038" y="5180013"/>
          <p14:tracePt t="113008" x="1814513" y="5180013"/>
          <p14:tracePt t="113118" x="1804988" y="5189538"/>
          <p14:tracePt t="113295" x="1804988" y="5180013"/>
          <p14:tracePt t="113301" x="1868488" y="5143500"/>
          <p14:tracePt t="113310" x="1968500" y="5116513"/>
          <p14:tracePt t="113318" x="2041525" y="5089525"/>
          <p14:tracePt t="113326" x="2179638" y="5060950"/>
          <p14:tracePt t="113334" x="2233613" y="5053013"/>
          <p14:tracePt t="113342" x="2324100" y="5033963"/>
          <p14:tracePt t="113350" x="2406650" y="5024438"/>
          <p14:tracePt t="113358" x="2498725" y="5024438"/>
          <p14:tracePt t="113366" x="2552700" y="5016500"/>
          <p14:tracePt t="113373" x="2652713" y="5016500"/>
          <p14:tracePt t="113382" x="2689225" y="4987925"/>
          <p14:tracePt t="113390" x="2771775" y="4987925"/>
          <p14:tracePt t="113398" x="2825750" y="4987925"/>
          <p14:tracePt t="113405" x="2898775" y="4987925"/>
          <p14:tracePt t="113413" x="2971800" y="4979988"/>
          <p14:tracePt t="113423" x="3035300" y="4979988"/>
          <p14:tracePt t="113430" x="3063875" y="4979988"/>
          <p14:tracePt t="113438" x="3117850" y="4979988"/>
          <p14:tracePt t="113445" x="3144838" y="4979988"/>
          <p14:tracePt t="113454" x="3181350" y="4979988"/>
          <p14:tracePt t="113462" x="3217863" y="4979988"/>
          <p14:tracePt t="113469" x="3254375" y="4979988"/>
          <p14:tracePt t="113478" x="3281363" y="4979988"/>
          <p14:tracePt t="113485" x="3309938" y="4979988"/>
          <p14:tracePt t="113495" x="3400425" y="4979988"/>
          <p14:tracePt t="113504" x="3473450" y="4979988"/>
          <p14:tracePt t="113511" x="3546475" y="4979988"/>
          <p14:tracePt t="113520" x="3656013" y="4997450"/>
          <p14:tracePt t="113529" x="3756025" y="4997450"/>
          <p14:tracePt t="113535" x="3865563" y="4997450"/>
          <p14:tracePt t="113544" x="3956050" y="5006975"/>
          <p14:tracePt t="113553" x="4048125" y="5024438"/>
          <p14:tracePt t="113561" x="4138613" y="5024438"/>
          <p14:tracePt t="113565" x="4211638" y="5024438"/>
          <p14:tracePt t="113574" x="4275138" y="5024438"/>
          <p14:tracePt t="113583" x="4348163" y="5053013"/>
          <p14:tracePt t="113591" x="4394200" y="5053013"/>
          <p14:tracePt t="113599" x="4421188" y="5053013"/>
          <p14:tracePt t="113609" x="4440238" y="5053013"/>
          <p14:tracePt t="113615" x="4448175" y="5053013"/>
          <p14:tracePt t="113626" x="4476750" y="5053013"/>
          <p14:tracePt t="113631" x="4484688" y="5043488"/>
          <p14:tracePt t="113647" x="4494213" y="5033963"/>
          <p14:tracePt t="114182" x="4403725" y="5033963"/>
          <p14:tracePt t="114190" x="4284663" y="5089525"/>
          <p14:tracePt t="114198" x="4129088" y="5180013"/>
          <p14:tracePt t="114205" x="4011613" y="5243513"/>
          <p14:tracePt t="114214" x="3902075" y="5280025"/>
          <p14:tracePt t="114222" x="3819525" y="5307013"/>
          <p14:tracePt t="114230" x="3738563" y="5353050"/>
          <p14:tracePt t="114239" x="3692525" y="5372100"/>
          <p14:tracePt t="114246" x="3646488" y="5408613"/>
          <p14:tracePt t="114254" x="3619500" y="5416550"/>
          <p14:tracePt t="114262" x="3609975" y="5416550"/>
          <p14:tracePt t="114384" x="3600450" y="5416550"/>
          <p14:tracePt t="114390" x="3592513" y="5399088"/>
          <p14:tracePt t="114397" x="3582988" y="5362575"/>
          <p14:tracePt t="114406" x="3556000" y="5326063"/>
          <p14:tracePt t="114414" x="3519488" y="5280025"/>
          <p14:tracePt t="114423" x="3463925" y="5233988"/>
          <p14:tracePt t="114430" x="3427413" y="5189538"/>
          <p14:tracePt t="114439" x="3382963" y="5116513"/>
          <p14:tracePt t="114446" x="3346450" y="5089525"/>
          <p14:tracePt t="114454" x="3327400" y="5070475"/>
          <p14:tracePt t="114462" x="3309938" y="5024438"/>
          <p14:tracePt t="114470" x="3300413" y="5016500"/>
          <p14:tracePt t="114486" x="3281363" y="4997450"/>
          <p14:tracePt t="114583" x="3281363" y="4987925"/>
          <p14:tracePt t="114598" x="3281363" y="4979988"/>
          <p14:tracePt t="114606" x="3281363" y="4970463"/>
          <p14:tracePt t="114622" x="3254375" y="4924425"/>
          <p14:tracePt t="114638" x="3227388" y="4914900"/>
          <p14:tracePt t="114773" x="3217863" y="4906963"/>
          <p14:tracePt t="114781" x="3217863" y="4897438"/>
          <p14:tracePt t="114789" x="3200400" y="4870450"/>
          <p14:tracePt t="114798" x="3163888" y="4860925"/>
          <p14:tracePt t="114805" x="3100388" y="4851400"/>
          <p14:tracePt t="114813" x="3054350" y="4824413"/>
          <p14:tracePt t="114823" x="2998788" y="4814888"/>
          <p14:tracePt t="114829" x="2954338" y="4805363"/>
          <p14:tracePt t="114839" x="2889250" y="4778375"/>
          <p14:tracePt t="114846" x="2871788" y="4768850"/>
          <p14:tracePt t="114854" x="2835275" y="4760913"/>
          <p14:tracePt t="114861" x="2825750" y="4751388"/>
          <p14:tracePt t="114874" x="2808288" y="4751388"/>
          <p14:tracePt t="114877" x="2789238" y="4732338"/>
          <p14:tracePt t="114910" x="2789238" y="4724400"/>
          <p14:tracePt t="114918" x="2789238" y="4714875"/>
          <p14:tracePt t="114935" x="2789238" y="4697413"/>
          <p14:tracePt t="115478" x="2808288" y="4687888"/>
          <p14:tracePt t="115485" x="2862263" y="4687888"/>
          <p14:tracePt t="115494" x="2908300" y="4687888"/>
          <p14:tracePt t="115502" x="2944813" y="4687888"/>
          <p14:tracePt t="115510" x="2962275" y="4687888"/>
          <p14:tracePt t="115518" x="2990850" y="4687888"/>
          <p14:tracePt t="115526" x="2998788" y="4687888"/>
          <p14:tracePt t="115534" x="3008313" y="4687888"/>
          <p14:tracePt t="115542" x="3017838" y="4687888"/>
          <p14:tracePt t="115550" x="3027363" y="4687888"/>
          <p14:tracePt t="115911" x="3100388" y="4687888"/>
          <p14:tracePt t="115919" x="3208338" y="4687888"/>
          <p14:tracePt t="115927" x="3300413" y="4687888"/>
          <p14:tracePt t="115936" x="3373438" y="4687888"/>
          <p14:tracePt t="115943" x="3409950" y="4687888"/>
          <p14:tracePt t="115953" x="3455988" y="4687888"/>
          <p14:tracePt t="115958" x="3509963" y="4687888"/>
          <p14:tracePt t="116075" x="3527425" y="4687888"/>
          <p14:tracePt t="116077" x="3563938" y="4687888"/>
          <p14:tracePt t="116090" x="3636963" y="4687888"/>
          <p14:tracePt t="116095" x="3746500" y="4687888"/>
          <p14:tracePt t="116104" x="3838575" y="4687888"/>
          <p14:tracePt t="116111" x="3948113" y="4687888"/>
          <p14:tracePt t="116121" x="4038600" y="4687888"/>
          <p14:tracePt t="116127" x="4148138" y="4687888"/>
          <p14:tracePt t="116134" x="4275138" y="4687888"/>
          <p14:tracePt t="116142" x="4384675" y="4687888"/>
          <p14:tracePt t="116150" x="4530725" y="4687888"/>
          <p14:tracePt t="116158" x="4640263" y="4687888"/>
          <p14:tracePt t="116166" x="4730750" y="4687888"/>
          <p14:tracePt t="116174" x="4822825" y="4687888"/>
          <p14:tracePt t="116182" x="4895850" y="4687888"/>
          <p14:tracePt t="116190" x="4959350" y="4687888"/>
          <p14:tracePt t="116198" x="5014913" y="4687888"/>
          <p14:tracePt t="116206" x="5068888" y="4687888"/>
          <p14:tracePt t="116214" x="5122863" y="4687888"/>
          <p14:tracePt t="116222" x="5168900" y="4687888"/>
          <p14:tracePt t="116229" x="5195888" y="4687888"/>
          <p14:tracePt t="116238" x="5224463" y="4687888"/>
          <p14:tracePt t="116246" x="5241925" y="4678363"/>
          <p14:tracePt t="116254" x="5260975" y="4678363"/>
          <p14:tracePt t="116264" x="5287963" y="4678363"/>
          <p14:tracePt t="116269" x="5305425" y="4678363"/>
          <p14:tracePt t="116279" x="5314950" y="4668838"/>
          <p14:tracePt t="117055" x="5305425" y="4678363"/>
          <p14:tracePt t="117063" x="5268913" y="4724400"/>
          <p14:tracePt t="117072" x="5241925" y="4760913"/>
          <p14:tracePt t="117081" x="5241925" y="4787900"/>
          <p14:tracePt t="117087" x="5241925" y="4805363"/>
          <p14:tracePt t="117095" x="5241925" y="4833938"/>
          <p14:tracePt t="117103" x="5224463" y="4851400"/>
          <p14:tracePt t="117380" x="5224463" y="4870450"/>
          <p14:tracePt t="117399" x="5224463" y="4878388"/>
          <p14:tracePt t="117407" x="5224463" y="4887913"/>
          <p14:tracePt t="117415" x="5224463" y="4914900"/>
          <p14:tracePt t="117423" x="5224463" y="4933950"/>
          <p14:tracePt t="117431" x="5224463" y="4960938"/>
          <p14:tracePt t="117440" x="5224463" y="4987925"/>
          <p14:tracePt t="117447" x="5224463" y="5016500"/>
          <p14:tracePt t="117456" x="5232400" y="5060950"/>
          <p14:tracePt t="117463" x="5232400" y="5070475"/>
          <p14:tracePt t="117471" x="5241925" y="5097463"/>
          <p14:tracePt t="117479" x="5241925" y="5116513"/>
          <p14:tracePt t="117486" x="5260975" y="5133975"/>
          <p14:tracePt t="117862" x="5260975" y="5126038"/>
          <p14:tracePt t="117870" x="5251450" y="5080000"/>
          <p14:tracePt t="117877" x="5241925" y="5070475"/>
          <p14:tracePt t="117885" x="5224463" y="5053013"/>
          <p14:tracePt t="117893" x="5214938" y="5033963"/>
          <p14:tracePt t="117901" x="5214938" y="5024438"/>
          <p14:tracePt t="117918" x="5214938" y="5016500"/>
          <p14:tracePt t="117942" x="5214938" y="4987925"/>
          <p14:tracePt t="117950" x="5214938" y="4979988"/>
          <p14:tracePt t="117958" x="5214938" y="4970463"/>
          <p14:tracePt t="117966" x="5214938" y="4933950"/>
          <p14:tracePt t="117974" x="5224463" y="4924425"/>
          <p14:tracePt t="117982" x="5232400" y="4887913"/>
          <p14:tracePt t="117990" x="5251450" y="4870450"/>
          <p14:tracePt t="117998" x="5268913" y="4841875"/>
          <p14:tracePt t="118007" x="5287963" y="4814888"/>
          <p14:tracePt t="118014" x="5334000" y="4787900"/>
          <p14:tracePt t="118030" x="5368925" y="4768850"/>
          <p14:tracePt t="118039" x="5387975" y="4732338"/>
          <p14:tracePt t="118046" x="5414963" y="4724400"/>
          <p14:tracePt t="118055" x="5441950" y="4714875"/>
          <p14:tracePt t="118062" x="5451475" y="4714875"/>
          <p14:tracePt t="118070" x="5470525" y="4714875"/>
          <p14:tracePt t="118080" x="5478463" y="4705350"/>
          <p14:tracePt t="118085" x="5497513" y="4697413"/>
          <p14:tracePt t="118094" x="5507038" y="4697413"/>
          <p14:tracePt t="118101" x="5514975" y="4697413"/>
          <p14:tracePt t="118118" x="5534025" y="4697413"/>
          <p14:tracePt t="118125" x="5543550" y="4697413"/>
          <p14:tracePt t="118134" x="5551488" y="4697413"/>
          <p14:tracePt t="118141" x="5580063" y="4697413"/>
          <p14:tracePt t="118166" x="5588000" y="4697413"/>
          <p14:tracePt t="118494" x="5561013" y="4705350"/>
          <p14:tracePt t="118502" x="5461000" y="4768850"/>
          <p14:tracePt t="118510" x="5378450" y="4787900"/>
          <p14:tracePt t="118518" x="5314950" y="4833938"/>
          <p14:tracePt t="118526" x="5268913" y="4851400"/>
          <p14:tracePt t="118533" x="5205413" y="4887913"/>
          <p14:tracePt t="118542" x="5195888" y="4897438"/>
          <p14:tracePt t="118550" x="5141913" y="4943475"/>
          <p14:tracePt t="118557" x="5114925" y="4960938"/>
          <p14:tracePt t="118566" x="5095875" y="4987925"/>
          <p14:tracePt t="118574" x="5059363" y="5024438"/>
          <p14:tracePt t="118583" x="5049838" y="5043488"/>
          <p14:tracePt t="118590" x="5049838" y="5053013"/>
          <p14:tracePt t="118599" x="5041900" y="5070475"/>
          <p14:tracePt t="118710" x="5041900" y="5080000"/>
          <p14:tracePt t="118726" x="5041900" y="5106988"/>
          <p14:tracePt t="118733" x="5041900" y="5116513"/>
          <p14:tracePt t="118742" x="5041900" y="5133975"/>
          <p14:tracePt t="118751" x="5059363" y="5153025"/>
          <p14:tracePt t="118759" x="5086350" y="5180013"/>
          <p14:tracePt t="118770" x="5114925" y="5216525"/>
          <p14:tracePt t="118776" x="5151438" y="5233988"/>
          <p14:tracePt t="118783" x="5168900" y="5233988"/>
          <p14:tracePt t="118790" x="5195888" y="5243513"/>
          <p14:tracePt t="118799" x="5214938" y="5262563"/>
          <p14:tracePt t="118815" x="5224463" y="5270500"/>
          <p14:tracePt t="119216" x="5241925" y="5270500"/>
          <p14:tracePt t="119231" x="5251450" y="5280025"/>
          <p14:tracePt t="119359" x="5187950" y="5335588"/>
          <p14:tracePt t="119367" x="5086350" y="5408613"/>
          <p14:tracePt t="119376" x="5005388" y="5462588"/>
          <p14:tracePt t="119383" x="4941888" y="5489575"/>
          <p14:tracePt t="119390" x="4886325" y="5535613"/>
          <p14:tracePt t="119398" x="4840288" y="5572125"/>
          <p14:tracePt t="119407" x="4813300" y="5589588"/>
          <p14:tracePt t="119414" x="4776788" y="5626100"/>
          <p14:tracePt t="119423" x="4749800" y="5645150"/>
          <p14:tracePt t="119430" x="4722813" y="5654675"/>
          <p14:tracePt t="119438" x="4686300" y="5681663"/>
          <p14:tracePt t="119446" x="4667250" y="5691188"/>
          <p14:tracePt t="120462" x="4649788" y="5718175"/>
          <p14:tracePt t="120470" x="4640263" y="5735638"/>
          <p14:tracePt t="120478" x="4622800" y="5754688"/>
          <p14:tracePt t="120494" x="4613275" y="5772150"/>
          <p14:tracePt t="120510" x="4603750" y="5781675"/>
          <p14:tracePt t="120518" x="4594225" y="5808663"/>
          <p14:tracePt t="120542" x="4586288" y="5818188"/>
          <p14:tracePt t="120582" x="4576763" y="5827713"/>
          <p14:tracePt t="120871" x="4557713" y="5845175"/>
          <p14:tracePt t="120881" x="4557713" y="5854700"/>
          <p14:tracePt t="120889" x="4540250" y="5873750"/>
          <p14:tracePt t="120894" x="4530725" y="5891213"/>
          <p14:tracePt t="120904" x="4530725" y="5910263"/>
          <p14:tracePt t="120909" x="4521200" y="5918200"/>
          <p14:tracePt t="120927" x="4521200" y="5927725"/>
          <p14:tracePt t="120933" x="4513263" y="5937250"/>
          <p14:tracePt t="121178" x="4513263" y="5946775"/>
          <p14:tracePt t="121181" x="4467225" y="6000750"/>
          <p14:tracePt t="121191" x="4440238" y="6027738"/>
          <p14:tracePt t="121201" x="4376738" y="6073775"/>
          <p14:tracePt t="121206" x="4330700" y="6110288"/>
          <p14:tracePt t="121215" x="4311650" y="6127750"/>
          <p14:tracePt t="121224" x="4275138" y="6156325"/>
          <p14:tracePt t="121231" x="4257675" y="6173788"/>
          <p14:tracePt t="121239" x="4211638" y="6200775"/>
          <p14:tracePt t="121246" x="4194175" y="6219825"/>
          <p14:tracePt t="121254" x="4165600" y="6246813"/>
          <p14:tracePt t="121262" x="4138613" y="6265863"/>
          <p14:tracePt t="121270" x="4084638" y="6283325"/>
          <p14:tracePt t="121278" x="4084638" y="6302375"/>
          <p14:tracePt t="121287" x="4065588" y="6319838"/>
          <p14:tracePt t="121295" x="4057650" y="6319838"/>
          <p14:tracePt t="121303" x="4038600" y="6329363"/>
          <p14:tracePt t="121311" x="4002088" y="6356350"/>
          <p14:tracePt t="121319" x="3992563" y="6365875"/>
          <p14:tracePt t="121327" x="3965575" y="6375400"/>
          <p14:tracePt t="121335" x="3948113" y="6383338"/>
          <p14:tracePt t="121343" x="3902075" y="6411913"/>
          <p14:tracePt t="121351" x="3892550" y="6411913"/>
          <p14:tracePt t="121359" x="3875088" y="6419850"/>
          <p14:tracePt t="121367" x="3856038" y="6429375"/>
          <p14:tracePt t="121376" x="3829050" y="6429375"/>
          <p14:tracePt t="121381" x="3810000" y="6446838"/>
          <p14:tracePt t="121390" x="3802063" y="6456363"/>
          <p14:tracePt t="121398" x="3775075" y="6465888"/>
          <p14:tracePt t="121406" x="3765550" y="6475413"/>
          <p14:tracePt t="121414" x="3738563" y="6475413"/>
          <p14:tracePt t="121422" x="3729038" y="6483350"/>
          <p14:tracePt t="121446" x="3729038" y="6492875"/>
          <p14:tracePt t="121454" x="3729038" y="6502400"/>
          <p14:tracePt t="121462" x="3719513" y="6511925"/>
          <p14:tracePt t="121478" x="3702050" y="6519863"/>
          <p14:tracePt t="121486" x="3683000" y="6529388"/>
          <p14:tracePt t="121494" x="3673475" y="6529388"/>
          <p14:tracePt t="121502" x="3665538" y="6538913"/>
          <p14:tracePt t="121510" x="3656013" y="6548438"/>
          <p14:tracePt t="121518" x="3646488" y="6548438"/>
          <p14:tracePt t="121534" x="3636963" y="6556375"/>
          <p14:tracePt t="121550" x="3629025" y="6565900"/>
          <p14:tracePt t="121558" x="3619500" y="6575425"/>
          <p14:tracePt t="121581" x="3609975" y="6584950"/>
          <p14:tracePt t="121590" x="3600450" y="6584950"/>
          <p14:tracePt t="121597" x="3592513" y="6584950"/>
          <p14:tracePt t="121606" x="3592513" y="6592888"/>
          <p14:tracePt t="121613" x="3563938" y="6602413"/>
          <p14:tracePt t="121631" x="3556000" y="6621463"/>
          <p14:tracePt t="121655" x="3536950" y="6629400"/>
          <p14:tracePt t="121670" x="3527425" y="6638925"/>
          <p14:tracePt t="121695" x="3519488" y="6638925"/>
          <p14:tracePt t="121703" x="3500438" y="6648450"/>
          <p14:tracePt t="121711" x="3482975" y="6665913"/>
          <p14:tracePt t="121719" x="3463925" y="6675438"/>
          <p14:tracePt t="121727" x="3455988" y="6684963"/>
          <p14:tracePt t="121735" x="3427413" y="6694488"/>
          <p14:tracePt t="121743" x="3419475" y="6702425"/>
          <p14:tracePt t="121759" x="3390900" y="6711950"/>
          <p14:tracePt t="121775" x="3373438" y="6721475"/>
          <p14:tracePt t="122022" x="3382963" y="6711950"/>
          <p14:tracePt t="122030" x="3400425" y="6702425"/>
          <p14:tracePt t="122038" x="3436938" y="6694488"/>
          <p14:tracePt t="122279" x="3436938" y="6702425"/>
          <p14:tracePt t="122287" x="3427413" y="6711950"/>
          <p14:tracePt t="122302" x="3419475" y="6721475"/>
          <p14:tracePt t="122309" x="3419475" y="6731000"/>
          <p14:tracePt t="122358" x="3419475" y="6738938"/>
          <p14:tracePt t="122762" x="3419475" y="6748463"/>
          <p14:tracePt t="122767" x="3427413" y="6748463"/>
          <p14:tracePt t="122798" x="3436938" y="6748463"/>
          <p14:tracePt t="122822" x="3446463" y="6748463"/>
          <p14:tracePt t="122830" x="3463925" y="6748463"/>
          <p14:tracePt t="122837" x="3482975" y="6748463"/>
          <p14:tracePt t="122846" x="3490913" y="6748463"/>
          <p14:tracePt t="122855" x="3527425" y="6748463"/>
          <p14:tracePt t="122872" x="3556000" y="6748463"/>
          <p14:tracePt t="122878" x="3563938" y="6748463"/>
          <p14:tracePt t="122886" x="3573463" y="6748463"/>
          <p14:tracePt t="122894" x="3592513" y="6748463"/>
          <p14:tracePt t="122905" x="3600450" y="6748463"/>
          <p14:tracePt t="122917" x="3609975" y="6748463"/>
          <p14:tracePt t="123222" x="3636963" y="6731000"/>
          <p14:tracePt t="123230" x="3656013" y="6721475"/>
          <p14:tracePt t="123237" x="3683000" y="6702425"/>
          <p14:tracePt t="123246" x="3709988" y="6694488"/>
          <p14:tracePt t="123270" x="3719513" y="6684963"/>
          <p14:tracePt t="123464" x="3692525" y="6675438"/>
          <p14:tracePt t="123470" x="3619500" y="6675438"/>
          <p14:tracePt t="123478" x="3527425" y="6675438"/>
          <p14:tracePt t="123486" x="3463925" y="6675438"/>
          <p14:tracePt t="123494" x="3436938" y="6675438"/>
          <p14:tracePt t="123501" x="3382963" y="6638925"/>
          <p14:tracePt t="123509" x="3346450" y="6638925"/>
          <p14:tracePt t="123526" x="3317875" y="6629400"/>
          <p14:tracePt t="123534" x="3309938" y="6621463"/>
          <p14:tracePt t="123591" x="3300413" y="6621463"/>
          <p14:tracePt t="123598" x="3290888" y="6611938"/>
          <p14:tracePt t="123606" x="3290888" y="6592888"/>
          <p14:tracePt t="123614" x="3244850" y="6565900"/>
          <p14:tracePt t="123623" x="3227388" y="6548438"/>
          <p14:tracePt t="123629" x="3217863" y="6538913"/>
          <p14:tracePt t="123638" x="3200400" y="6538913"/>
          <p14:tracePt t="123645" x="3181350" y="6529388"/>
          <p14:tracePt t="123654" x="3171825" y="6529388"/>
          <p14:tracePt t="123661" x="3163888" y="6519863"/>
          <p14:tracePt t="123670" x="3163888" y="6511925"/>
          <p14:tracePt t="123677" x="3154363" y="6502400"/>
          <p14:tracePt t="123685" x="3144838" y="6492875"/>
          <p14:tracePt t="123694" x="3127375" y="6475413"/>
          <p14:tracePt t="123718" x="3117850" y="6456363"/>
          <p14:tracePt t="123735" x="3117850" y="6446838"/>
          <p14:tracePt t="123751" x="3108325" y="6419850"/>
          <p14:tracePt t="123767" x="3100388" y="6411913"/>
          <p14:tracePt t="123776" x="3071813" y="6383338"/>
          <p14:tracePt t="123783" x="3063875" y="6375400"/>
          <p14:tracePt t="123793" x="3054350" y="6365875"/>
          <p14:tracePt t="123799" x="3027363" y="6310313"/>
          <p14:tracePt t="123807" x="3008313" y="6283325"/>
          <p14:tracePt t="123815" x="2971800" y="6265863"/>
          <p14:tracePt t="123824" x="2971800" y="6256338"/>
          <p14:tracePt t="123830" x="2962275" y="6246813"/>
          <p14:tracePt t="123839" x="2944813" y="6229350"/>
          <p14:tracePt t="123873" x="2889250" y="6173788"/>
          <p14:tracePt t="123878" x="2871788" y="6164263"/>
          <p14:tracePt t="123886" x="2862263" y="6164263"/>
          <p14:tracePt t="123894" x="2835275" y="6156325"/>
          <p14:tracePt t="123902" x="2817813" y="6146800"/>
          <p14:tracePt t="123918" x="2808288" y="6146800"/>
          <p14:tracePt t="124583" x="2808288" y="6156325"/>
          <p14:tracePt t="124591" x="2817813" y="6183313"/>
          <p14:tracePt t="124600" x="2825750" y="6192838"/>
          <p14:tracePt t="124615" x="2825750" y="6200775"/>
          <p14:tracePt t="124626" x="2835275" y="6210300"/>
          <p14:tracePt t="124822" x="2844800" y="6210300"/>
          <p14:tracePt t="124829" x="2881313" y="6210300"/>
          <p14:tracePt t="124838" x="2898775" y="6210300"/>
          <p14:tracePt t="124846" x="2925763" y="6210300"/>
          <p14:tracePt t="124874" x="3035300" y="6173788"/>
          <p14:tracePt t="124878" x="3081338" y="6146800"/>
          <p14:tracePt t="124886" x="3108325" y="6127750"/>
          <p14:tracePt t="124894" x="3136900" y="6119813"/>
          <p14:tracePt t="124902" x="3144838" y="6110288"/>
          <p14:tracePt t="124910" x="3163888" y="6100763"/>
          <p14:tracePt t="124918" x="3181350" y="6083300"/>
          <p14:tracePt t="124926" x="3190875" y="6073775"/>
          <p14:tracePt t="125117" x="3200400" y="6073775"/>
          <p14:tracePt t="125142" x="3208338" y="6091238"/>
          <p14:tracePt t="125247" x="3227388" y="6091238"/>
          <p14:tracePt t="125254" x="3244850" y="6091238"/>
          <p14:tracePt t="125262" x="3273425" y="6100763"/>
          <p14:tracePt t="125270" x="3300413" y="6100763"/>
          <p14:tracePt t="125278" x="3336925" y="6119813"/>
          <p14:tracePt t="125285" x="3346450" y="6119813"/>
          <p14:tracePt t="125293" x="3382963" y="6119813"/>
          <p14:tracePt t="125302" x="3390900" y="6119813"/>
          <p14:tracePt t="125318" x="3409950" y="6119813"/>
          <p14:tracePt t="125326" x="3419475" y="6119813"/>
          <p14:tracePt t="125342" x="3427413" y="6119813"/>
          <p14:tracePt t="125349" x="3455988" y="6119813"/>
          <p14:tracePt t="125357" x="3473450" y="6119813"/>
          <p14:tracePt t="125365" x="3500438" y="6119813"/>
          <p14:tracePt t="125374" x="3527425" y="6119813"/>
          <p14:tracePt t="125382" x="3556000" y="6119813"/>
          <p14:tracePt t="125391" x="3563938" y="6119813"/>
          <p14:tracePt t="125397" x="3582988" y="6119813"/>
          <p14:tracePt t="125406" x="3600450" y="6119813"/>
          <p14:tracePt t="125678" x="3619500" y="6119813"/>
          <p14:tracePt t="125693" x="3665538" y="6146800"/>
          <p14:tracePt t="125717" x="3673475" y="6156325"/>
          <p14:tracePt t="125726" x="3683000" y="6164263"/>
          <p14:tracePt t="125926" x="3665538" y="6164263"/>
          <p14:tracePt t="125933" x="3636963" y="6164263"/>
          <p14:tracePt t="125942" x="3609975" y="6164263"/>
          <p14:tracePt t="125950" x="3563938" y="6146800"/>
          <p14:tracePt t="125958" x="3536950" y="6110288"/>
          <p14:tracePt t="125966" x="3509963" y="6100763"/>
          <p14:tracePt t="125974" x="3509963" y="6091238"/>
          <p14:tracePt t="125982" x="3490913" y="6083300"/>
          <p14:tracePt t="125990" x="3482975" y="6073775"/>
          <p14:tracePt t="126023" x="3482975" y="6064250"/>
          <p14:tracePt t="126039" x="3482975" y="6046788"/>
          <p14:tracePt t="126055" x="3482975" y="6037263"/>
          <p14:tracePt t="126063" x="3482975" y="6027738"/>
          <p14:tracePt t="126072" x="3482975" y="6018213"/>
          <p14:tracePt t="126080" x="3482975" y="6010275"/>
          <p14:tracePt t="126087" x="3490913" y="5973763"/>
          <p14:tracePt t="126096" x="3519488" y="5964238"/>
          <p14:tracePt t="126102" x="3563938" y="5927725"/>
          <p14:tracePt t="126110" x="3629025" y="5918200"/>
          <p14:tracePt t="126118" x="3665538" y="5918200"/>
          <p14:tracePt t="126125" x="3729038" y="5910263"/>
          <p14:tracePt t="126134" x="3765550" y="5910263"/>
          <p14:tracePt t="126141" x="3819525" y="5910263"/>
          <p14:tracePt t="126149" x="3838575" y="5910263"/>
          <p14:tracePt t="126157" x="3865563" y="5910263"/>
          <p14:tracePt t="126173" x="3875088" y="5910263"/>
          <p14:tracePt t="126181" x="3883025" y="5910263"/>
          <p14:tracePt t="126198" x="3883025" y="5918200"/>
          <p14:tracePt t="126230" x="3883025" y="5927725"/>
          <p14:tracePt t="126246" x="3883025" y="5937250"/>
          <p14:tracePt t="126263" x="3883025" y="5954713"/>
          <p14:tracePt t="126280" x="3883025" y="5964238"/>
          <p14:tracePt t="126295" x="3883025" y="5973763"/>
          <p14:tracePt t="126311" x="3883025" y="5983288"/>
          <p14:tracePt t="126317" x="3883025" y="6000750"/>
          <p14:tracePt t="126326" x="3883025" y="6010275"/>
          <p14:tracePt t="126333" x="3883025" y="6018213"/>
          <p14:tracePt t="126341" x="3883025" y="6037263"/>
          <p14:tracePt t="126349" x="3883025" y="6046788"/>
          <p14:tracePt t="126357" x="3883025" y="6054725"/>
          <p14:tracePt t="126373" x="3883025" y="6064250"/>
          <p14:tracePt t="126382" x="3883025" y="6073775"/>
          <p14:tracePt t="126398" x="3883025" y="6083300"/>
          <p14:tracePt t="126406" x="3883025" y="6091238"/>
          <p14:tracePt t="126487" x="3883025" y="6100763"/>
          <p14:tracePt t="126512" x="3883025" y="6119813"/>
          <p14:tracePt t="126526" x="3883025" y="6127750"/>
          <p14:tracePt t="126542" x="3875088" y="6156325"/>
          <p14:tracePt t="126551" x="3856038" y="6173788"/>
          <p14:tracePt t="126558" x="3819525" y="6183313"/>
          <p14:tracePt t="126566" x="3819525" y="6192838"/>
          <p14:tracePt t="126574" x="3810000" y="6192838"/>
          <p14:tracePt t="126582" x="3802063" y="6192838"/>
          <p14:tracePt t="126590" x="3792538" y="6192838"/>
          <p14:tracePt t="126597" x="3775075" y="6210300"/>
          <p14:tracePt t="126910" x="3756025" y="6210300"/>
          <p14:tracePt t="126997" x="3746500" y="6219825"/>
          <p14:tracePt t="127334" x="3765550" y="6229350"/>
          <p14:tracePt t="127341" x="3775075" y="6256338"/>
          <p14:tracePt t="127350" x="3792538" y="6283325"/>
          <p14:tracePt t="127366" x="3829050" y="6292850"/>
          <p14:tracePt t="127373" x="3856038" y="6319838"/>
          <p14:tracePt t="127382" x="3883025" y="6329363"/>
          <p14:tracePt t="127389" x="3929063" y="6365875"/>
          <p14:tracePt t="127398" x="3975100" y="6383338"/>
          <p14:tracePt t="127406" x="4038600" y="6411913"/>
          <p14:tracePt t="127423" x="4057650" y="6429375"/>
          <p14:tracePt t="127429" x="4075113" y="6446838"/>
          <p14:tracePt t="127438" x="4138613" y="6483350"/>
          <p14:tracePt t="127445" x="4175125" y="6492875"/>
          <p14:tracePt t="127454" x="4221163" y="6511925"/>
          <p14:tracePt t="127461" x="4248150" y="6529388"/>
          <p14:tracePt t="127470" x="4257675" y="6538913"/>
          <p14:tracePt t="127958" x="4267200" y="6538913"/>
          <p14:tracePt t="127975" x="4267200" y="6529388"/>
          <p14:tracePt t="127991" x="4267200" y="6519863"/>
          <p14:tracePt t="127999" x="4267200" y="6502400"/>
          <p14:tracePt t="128238" x="4267200" y="6519863"/>
          <p14:tracePt t="128245" x="4257675" y="6548438"/>
          <p14:tracePt t="128254" x="4257675" y="6584950"/>
          <p14:tracePt t="128262" x="4257675" y="6592888"/>
          <p14:tracePt t="128271" x="4257675" y="6611938"/>
          <p14:tracePt t="128278" x="4257675" y="6621463"/>
          <p14:tracePt t="128310" x="4257675" y="6629400"/>
          <p14:tracePt t="128318" x="4275138" y="6629400"/>
          <p14:tracePt t="128326" x="4284663" y="6611938"/>
          <p14:tracePt t="128333" x="4294188" y="6575425"/>
          <p14:tracePt t="128342" x="4294188" y="6529388"/>
          <p14:tracePt t="128350" x="4311650" y="6511925"/>
          <p14:tracePt t="128358" x="4311650" y="6465888"/>
          <p14:tracePt t="128366" x="4321175" y="6429375"/>
          <p14:tracePt t="128373" x="4330700" y="6411913"/>
          <p14:tracePt t="128382" x="4330700" y="6383338"/>
          <p14:tracePt t="128510" x="4330700" y="6392863"/>
          <p14:tracePt t="128574" x="4330700" y="6365875"/>
          <p14:tracePt t="128582" x="4340225" y="6338888"/>
          <p14:tracePt t="128590" x="4340225" y="6310313"/>
          <p14:tracePt t="128598" x="4367213" y="6273800"/>
          <p14:tracePt t="128607" x="4376738" y="6256338"/>
          <p14:tracePt t="128613" x="4394200" y="6237288"/>
          <p14:tracePt t="128623" x="4403725" y="6219825"/>
          <p14:tracePt t="128630" x="4413250" y="6210300"/>
          <p14:tracePt t="128702" x="4413250" y="6229350"/>
          <p14:tracePt t="128710" x="4413250" y="6256338"/>
          <p14:tracePt t="129014" x="4413250" y="6265863"/>
          <p14:tracePt t="129039" x="4413250" y="6273800"/>
          <p14:tracePt t="129078" x="4413250" y="6283325"/>
          <p14:tracePt t="129094" x="4413250" y="6292850"/>
          <p14:tracePt t="129109" x="4421188" y="6329363"/>
          <p14:tracePt t="129118" x="4430713" y="6338888"/>
          <p14:tracePt t="129134" x="4430713" y="6346825"/>
          <p14:tracePt t="129142" x="4430713" y="6356350"/>
          <p14:tracePt t="129150" x="4440238" y="6365875"/>
          <p14:tracePt t="129174" x="4440238" y="6383338"/>
          <p14:tracePt t="129907" x="4440238" y="6392863"/>
          <p14:tracePt t="130966" x="4421188" y="6383338"/>
          <p14:tracePt t="130973" x="4394200" y="6319838"/>
          <p14:tracePt t="130982" x="4384675" y="6283325"/>
          <p14:tracePt t="130990" x="4367213" y="6246813"/>
          <p14:tracePt t="130998" x="4357688" y="6219825"/>
          <p14:tracePt t="131006" x="4357688" y="6164263"/>
          <p14:tracePt t="131013" x="4357688" y="6137275"/>
          <p14:tracePt t="131022" x="4357688" y="6091238"/>
          <p14:tracePt t="131029" x="4357688" y="6037263"/>
          <p14:tracePt t="131038" x="4357688" y="5983288"/>
          <p14:tracePt t="131045" x="4357688" y="5954713"/>
          <p14:tracePt t="131054" x="4357688" y="5900738"/>
          <p14:tracePt t="131061" x="4357688" y="5808663"/>
          <p14:tracePt t="131071" x="4357688" y="5718175"/>
          <p14:tracePt t="131077" x="4357688" y="5608638"/>
          <p14:tracePt t="131086" x="4357688" y="5481638"/>
          <p14:tracePt t="131094" x="4340225" y="5372100"/>
          <p14:tracePt t="131102" x="4330700" y="5233988"/>
          <p14:tracePt t="131110" x="4303713" y="5189538"/>
          <p14:tracePt t="131118" x="4275138" y="5080000"/>
          <p14:tracePt t="131126" x="4275138" y="4987925"/>
          <p14:tracePt t="131134" x="4267200" y="4914900"/>
          <p14:tracePt t="131142" x="4267200" y="4870450"/>
          <p14:tracePt t="131150" x="4267200" y="4841875"/>
          <p14:tracePt t="131157" x="4267200" y="4814888"/>
          <p14:tracePt t="131166" x="4267200" y="4805363"/>
          <p14:tracePt t="131173" x="4267200" y="4797425"/>
          <p14:tracePt t="131237" x="4267200" y="4768850"/>
          <p14:tracePt t="131246" x="4267200" y="4751388"/>
          <p14:tracePt t="131254" x="4294188" y="4732338"/>
          <p14:tracePt t="131262" x="4311650" y="4714875"/>
          <p14:tracePt t="131270" x="4330700" y="4687888"/>
          <p14:tracePt t="131279" x="4348163" y="4678363"/>
          <p14:tracePt t="131287" x="4357688" y="4678363"/>
          <p14:tracePt t="131414" x="4357688" y="4705350"/>
          <p14:tracePt t="131422" x="4357688" y="4751388"/>
          <p14:tracePt t="131429" x="4340225" y="4778375"/>
          <p14:tracePt t="131438" x="4330700" y="4814888"/>
          <p14:tracePt t="131445" x="4330700" y="4833938"/>
          <p14:tracePt t="131454" x="4321175" y="4860925"/>
          <p14:tracePt t="131462" x="4321175" y="4870450"/>
          <p14:tracePt t="131471" x="4321175" y="4878388"/>
          <p14:tracePt t="131478" x="4311650" y="4878388"/>
          <p14:tracePt t="131551" x="4294188" y="4906963"/>
          <p14:tracePt t="131567" x="4294188" y="4943475"/>
          <p14:tracePt t="131583" x="4294188" y="4960938"/>
          <p14:tracePt t="131592" x="4284663" y="4997450"/>
          <p14:tracePt t="131598" x="4284663" y="5006975"/>
          <p14:tracePt t="131608" x="4284663" y="5043488"/>
          <p14:tracePt t="131614" x="4275138" y="5060950"/>
          <p14:tracePt t="131623" x="4267200" y="5089525"/>
          <p14:tracePt t="131629" x="4267200" y="5097463"/>
          <p14:tracePt t="131638" x="4267200" y="5106988"/>
          <p14:tracePt t="131645" x="4248150" y="5126038"/>
          <p14:tracePt t="132038" x="4248150" y="5089525"/>
          <p14:tracePt t="132045" x="4248150" y="5033963"/>
          <p14:tracePt t="132053" x="4257675" y="5024438"/>
          <p14:tracePt t="132061" x="4257675" y="4979988"/>
          <p14:tracePt t="132071" x="4267200" y="4951413"/>
          <p14:tracePt t="132078" x="4284663" y="4887913"/>
          <p14:tracePt t="132086" x="4284663" y="4860925"/>
          <p14:tracePt t="132094" x="4294188" y="4814888"/>
          <p14:tracePt t="132101" x="4311650" y="4787900"/>
          <p14:tracePt t="132110" x="4321175" y="4768850"/>
          <p14:tracePt t="132118" x="4321175" y="4732338"/>
          <p14:tracePt t="132126" x="4340225" y="4697413"/>
          <p14:tracePt t="132134" x="4348163" y="4687888"/>
          <p14:tracePt t="132142" x="4348163" y="4678363"/>
          <p14:tracePt t="132157" x="4357688" y="4668838"/>
          <p14:tracePt t="132166" x="4357688" y="4651375"/>
          <p14:tracePt t="132174" x="4357688" y="4641850"/>
          <p14:tracePt t="132198" x="4357688" y="4632325"/>
          <p14:tracePt t="132222" x="4357688" y="4624388"/>
          <p14:tracePt t="132454" x="4340225" y="4697413"/>
          <p14:tracePt t="132462" x="4275138" y="4732338"/>
          <p14:tracePt t="132470" x="4230688" y="4732338"/>
          <p14:tracePt t="132478" x="4157663" y="4778375"/>
          <p14:tracePt t="132486" x="4138613" y="4824413"/>
          <p14:tracePt t="132494" x="4102100" y="4860925"/>
          <p14:tracePt t="132502" x="4084638" y="4924425"/>
          <p14:tracePt t="132510" x="4057650" y="4997450"/>
          <p14:tracePt t="132518" x="4029075" y="5033963"/>
          <p14:tracePt t="132526" x="4021138" y="5070475"/>
          <p14:tracePt t="132534" x="4011613" y="5133975"/>
          <p14:tracePt t="132542" x="3984625" y="5189538"/>
          <p14:tracePt t="132550" x="3975100" y="5233988"/>
          <p14:tracePt t="132558" x="3975100" y="5289550"/>
          <p14:tracePt t="132566" x="3965575" y="5353050"/>
          <p14:tracePt t="132575" x="3965575" y="5389563"/>
          <p14:tracePt t="132583" x="3965575" y="5435600"/>
          <p14:tracePt t="132591" x="3965575" y="5462588"/>
          <p14:tracePt t="132599" x="3965575" y="5499100"/>
          <p14:tracePt t="132609" x="3965575" y="5545138"/>
          <p14:tracePt t="132613" x="3965575" y="5562600"/>
          <p14:tracePt t="132622" x="3965575" y="5599113"/>
          <p14:tracePt t="132629" x="3965575" y="5618163"/>
          <p14:tracePt t="132654" x="3965575" y="5635625"/>
          <p14:tracePt t="132662" x="4002088" y="5699125"/>
          <p14:tracePt t="132671" x="4029075" y="5718175"/>
          <p14:tracePt t="132680" x="4057650" y="5772150"/>
          <p14:tracePt t="132690" x="4084638" y="5808663"/>
          <p14:tracePt t="132695" x="4094163" y="5818188"/>
          <p14:tracePt t="132706" x="4102100" y="5827713"/>
          <p14:tracePt t="132710" x="4121150" y="5827713"/>
          <p14:tracePt t="132720" x="4129088" y="5837238"/>
          <p14:tracePt t="132782" x="4129088" y="5845175"/>
          <p14:tracePt t="132966" x="4129088" y="5837238"/>
          <p14:tracePt t="132974" x="4111625" y="5800725"/>
          <p14:tracePt t="132982" x="4048125" y="5745163"/>
          <p14:tracePt t="132990" x="4002088" y="5708650"/>
          <p14:tracePt t="132998" x="3938588" y="5654675"/>
          <p14:tracePt t="133006" x="3838575" y="5581650"/>
          <p14:tracePt t="133015" x="3802063" y="5554663"/>
          <p14:tracePt t="133022" x="3802063" y="5545138"/>
          <p14:tracePt t="133031" x="3775075" y="5508625"/>
          <p14:tracePt t="133040" x="3765550" y="5489575"/>
          <p14:tracePt t="133056" x="3756025" y="5445125"/>
          <p14:tracePt t="133064" x="3756025" y="5435600"/>
          <p14:tracePt t="133073" x="3756025" y="5408613"/>
          <p14:tracePt t="133080" x="3756025" y="5372100"/>
          <p14:tracePt t="133089" x="3756025" y="5343525"/>
          <p14:tracePt t="133095" x="3746500" y="5299075"/>
          <p14:tracePt t="133102" x="3746500" y="5262563"/>
          <p14:tracePt t="133111" x="3746500" y="5243513"/>
          <p14:tracePt t="133118" x="3746500" y="5197475"/>
          <p14:tracePt t="133126" x="3746500" y="5170488"/>
          <p14:tracePt t="133134" x="3746500" y="5143500"/>
          <p14:tracePt t="133142" x="3746500" y="5116513"/>
          <p14:tracePt t="133150" x="3746500" y="5070475"/>
          <p14:tracePt t="133158" x="3756025" y="5043488"/>
          <p14:tracePt t="133166" x="3756025" y="5024438"/>
          <p14:tracePt t="133173" x="3783013" y="4987925"/>
          <p14:tracePt t="133181" x="3810000" y="4951413"/>
          <p14:tracePt t="133190" x="3829050" y="4924425"/>
          <p14:tracePt t="133197" x="3875088" y="4897438"/>
          <p14:tracePt t="133206" x="3938588" y="4851400"/>
          <p14:tracePt t="133214" x="3992563" y="4824413"/>
          <p14:tracePt t="133222" x="4011613" y="4797425"/>
          <p14:tracePt t="133229" x="4038600" y="4768850"/>
          <p14:tracePt t="133238" x="4057650" y="4760913"/>
          <p14:tracePt t="133246" x="4129088" y="4714875"/>
          <p14:tracePt t="133254" x="4165600" y="4687888"/>
          <p14:tracePt t="133262" x="4202113" y="4668838"/>
          <p14:tracePt t="133271" x="4267200" y="4641850"/>
          <p14:tracePt t="133278" x="4311650" y="4624388"/>
          <p14:tracePt t="133286" x="4340225" y="4614863"/>
          <p14:tracePt t="133294" x="4376738" y="4605338"/>
          <p14:tracePt t="133301" x="4413250" y="4587875"/>
          <p14:tracePt t="133309" x="4430713" y="4587875"/>
          <p14:tracePt t="133317" x="4467225" y="4568825"/>
          <p14:tracePt t="133326" x="4484688" y="4568825"/>
          <p14:tracePt t="133333" x="4513263" y="4568825"/>
          <p14:tracePt t="133341" x="4521200" y="4568825"/>
          <p14:tracePt t="133350" x="4530725" y="4568825"/>
          <p14:tracePt t="133358" x="4549775" y="4568825"/>
          <p14:tracePt t="133638" x="4540250" y="4568825"/>
          <p14:tracePt t="133646" x="4448175" y="4587875"/>
          <p14:tracePt t="133654" x="4330700" y="4641850"/>
          <p14:tracePt t="133662" x="4221163" y="4660900"/>
          <p14:tracePt t="133672" x="4111625" y="4697413"/>
          <p14:tracePt t="133678" x="4011613" y="4724400"/>
          <p14:tracePt t="133687" x="3956050" y="4741863"/>
          <p14:tracePt t="133694" x="3892550" y="4778375"/>
          <p14:tracePt t="133703" x="3829050" y="4778375"/>
          <p14:tracePt t="133710" x="3765550" y="4841875"/>
          <p14:tracePt t="133718" x="3719513" y="4870450"/>
          <p14:tracePt t="133726" x="3702050" y="4887913"/>
          <p14:tracePt t="133734" x="3673475" y="4914900"/>
          <p14:tracePt t="133742" x="3656013" y="4933950"/>
          <p14:tracePt t="133750" x="3646488" y="4960938"/>
          <p14:tracePt t="133758" x="3646488" y="4987925"/>
          <p14:tracePt t="133766" x="3629025" y="5006975"/>
          <p14:tracePt t="133774" x="3619500" y="5024438"/>
          <p14:tracePt t="133782" x="3619500" y="5053013"/>
          <p14:tracePt t="133789" x="3609975" y="5080000"/>
          <p14:tracePt t="133798" x="3600450" y="5097463"/>
          <p14:tracePt t="133806" x="3582988" y="5170488"/>
          <p14:tracePt t="133813" x="3563938" y="5207000"/>
          <p14:tracePt t="133822" x="3563938" y="5243513"/>
          <p14:tracePt t="133829" x="3563938" y="5270500"/>
          <p14:tracePt t="133838" x="3556000" y="5316538"/>
          <p14:tracePt t="133846" x="3556000" y="5372100"/>
          <p14:tracePt t="133855" x="3556000" y="5426075"/>
          <p14:tracePt t="133862" x="3556000" y="5472113"/>
          <p14:tracePt t="133872" x="3556000" y="5508625"/>
          <p14:tracePt t="133891" x="3556000" y="5618163"/>
          <p14:tracePt t="133894" x="3556000" y="5662613"/>
          <p14:tracePt t="133902" x="3556000" y="5691188"/>
          <p14:tracePt t="133928" x="3592513" y="5837238"/>
          <p14:tracePt t="133933" x="3629025" y="5873750"/>
          <p14:tracePt t="133942" x="3665538" y="5918200"/>
          <p14:tracePt t="133950" x="3692525" y="5946775"/>
          <p14:tracePt t="133957" x="3709988" y="5964238"/>
          <p14:tracePt t="133965" x="3746500" y="6000750"/>
          <p14:tracePt t="133974" x="3765550" y="6018213"/>
          <p14:tracePt t="133981" x="3775075" y="6027738"/>
          <p14:tracePt t="133990" x="3792538" y="6046788"/>
          <p14:tracePt t="134358" x="3729038" y="6064250"/>
          <p14:tracePt t="134366" x="3683000" y="6073775"/>
          <p14:tracePt t="134373" x="3629025" y="6100763"/>
          <p14:tracePt t="134382" x="3563938" y="6100763"/>
          <p14:tracePt t="134390" x="3509963" y="6110288"/>
          <p14:tracePt t="134398" x="3455988" y="6110288"/>
          <p14:tracePt t="134406" x="3409950" y="6110288"/>
          <p14:tracePt t="134413" x="3382963" y="6110288"/>
          <p14:tracePt t="134422" x="3354388" y="6110288"/>
          <p14:tracePt t="134430" x="3336925" y="6110288"/>
          <p14:tracePt t="134438" x="3317875" y="6119813"/>
          <p14:tracePt t="134446" x="3309938" y="6119813"/>
          <p14:tracePt t="134453" x="3290888" y="6127750"/>
          <p14:tracePt t="134462" x="3281363" y="6127750"/>
          <p14:tracePt t="134470" x="3263900" y="6127750"/>
          <p14:tracePt t="134478" x="3244850" y="6146800"/>
          <p14:tracePt t="134494" x="3227388" y="6146800"/>
          <p14:tracePt t="134504" x="3208338" y="6156325"/>
          <p14:tracePt t="134529" x="3200400" y="6156325"/>
          <p14:tracePt t="134535" x="3190875" y="6156325"/>
          <p14:tracePt t="134551" x="3181350" y="6156325"/>
          <p14:tracePt t="134702" x="3217863" y="6156325"/>
          <p14:tracePt t="134710" x="3273425" y="6156325"/>
          <p14:tracePt t="134718" x="3309938" y="6156325"/>
          <p14:tracePt t="134726" x="3336925" y="6156325"/>
          <p14:tracePt t="134734" x="3363913" y="6156325"/>
          <p14:tracePt t="134742" x="3409950" y="6173788"/>
          <p14:tracePt t="134749" x="3436938" y="6173788"/>
          <p14:tracePt t="134758" x="3473450" y="6183313"/>
          <p14:tracePt t="134765" x="3509963" y="6183313"/>
          <p14:tracePt t="134774" x="3536950" y="6183313"/>
          <p14:tracePt t="134782" x="3592513" y="6183313"/>
          <p14:tracePt t="134789" x="3619500" y="6183313"/>
          <p14:tracePt t="134798" x="3665538" y="6183313"/>
          <p14:tracePt t="134805" x="3692525" y="6183313"/>
          <p14:tracePt t="134814" x="3719513" y="6183313"/>
          <p14:tracePt t="134822" x="3738563" y="6183313"/>
          <p14:tracePt t="134829" x="3765550" y="6183313"/>
          <p14:tracePt t="134838" x="3783013" y="6183313"/>
          <p14:tracePt t="134846" x="3819525" y="6183313"/>
          <p14:tracePt t="134853" x="3846513" y="6183313"/>
          <p14:tracePt t="134872" x="3875088" y="6183313"/>
          <p14:tracePt t="134893" x="3892550" y="6183313"/>
          <p14:tracePt t="134909" x="3911600" y="6183313"/>
          <p14:tracePt t="134917" x="3919538" y="6183313"/>
          <p14:tracePt t="134926" x="3956050" y="6183313"/>
          <p14:tracePt t="134934" x="3992563" y="6183313"/>
          <p14:tracePt t="134941" x="4038600" y="6183313"/>
          <p14:tracePt t="134950" x="4065588" y="6183313"/>
          <p14:tracePt t="134958" x="4094163" y="6183313"/>
          <p14:tracePt t="134966" x="4111625" y="6183313"/>
          <p14:tracePt t="134974" x="4129088" y="6183313"/>
          <p14:tracePt t="134982" x="4138613" y="6183313"/>
          <p14:tracePt t="135334" x="4148138" y="6183313"/>
          <p14:tracePt t="135342" x="4148138" y="6192838"/>
          <p14:tracePt t="135350" x="4148138" y="6200775"/>
          <p14:tracePt t="135358" x="4138613" y="6210300"/>
          <p14:tracePt t="135374" x="4129088" y="6219825"/>
          <p14:tracePt t="135390" x="4094163" y="6229350"/>
          <p14:tracePt t="135398" x="4084638" y="6237288"/>
          <p14:tracePt t="135405" x="4075113" y="6246813"/>
          <p14:tracePt t="135415" x="4057650" y="6256338"/>
          <p14:tracePt t="135421" x="4029075" y="6265863"/>
          <p14:tracePt t="135429" x="3992563" y="6273800"/>
          <p14:tracePt t="135438" x="3965575" y="6292850"/>
          <p14:tracePt t="135446" x="3956050" y="6292850"/>
          <p14:tracePt t="135454" x="3929063" y="6302375"/>
          <p14:tracePt t="135463" x="3919538" y="6310313"/>
          <p14:tracePt t="135472" x="3911600" y="6310313"/>
          <p14:tracePt t="135479" x="3892550" y="6319838"/>
          <p14:tracePt t="135495" x="3883025" y="6329363"/>
          <p14:tracePt t="135505" x="3865563" y="6329363"/>
          <p14:tracePt t="135519" x="3829050" y="6338888"/>
          <p14:tracePt t="135529" x="3765550" y="6338888"/>
          <p14:tracePt t="135538" x="3709988" y="6346825"/>
          <p14:tracePt t="135541" x="3636963" y="6356350"/>
          <p14:tracePt t="135549" x="3556000" y="6383338"/>
          <p14:tracePt t="135558" x="3463925" y="6402388"/>
          <p14:tracePt t="135566" x="3382963" y="6402388"/>
          <p14:tracePt t="135573" x="3327400" y="6411913"/>
          <p14:tracePt t="135582" x="3263900" y="6419850"/>
          <p14:tracePt t="135589" x="3227388" y="6419850"/>
          <p14:tracePt t="135597" x="3208338" y="6419850"/>
          <p14:tracePt t="135606" x="3190875" y="6446838"/>
          <p14:tracePt t="135613" x="3181350" y="6446838"/>
          <p14:tracePt t="135621" x="3171825" y="6446838"/>
          <p14:tracePt t="135702" x="3163888" y="6446838"/>
          <p14:tracePt t="135710" x="3136900" y="6446838"/>
          <p14:tracePt t="135743" x="3127375" y="6446838"/>
          <p14:tracePt t="135751" x="3117850" y="6456363"/>
          <p14:tracePt t="135767" x="3108325" y="6456363"/>
          <p14:tracePt t="135840" x="3100388" y="6465888"/>
          <p14:tracePt t="135848" x="3090863" y="6465888"/>
          <p14:tracePt t="135855" x="3081338" y="6475413"/>
          <p14:tracePt t="135863" x="3081338" y="6483350"/>
          <p14:tracePt t="135877" x="3063875" y="6502400"/>
          <p14:tracePt t="135889" x="3054350" y="6502400"/>
          <p14:tracePt t="135906" x="3044825" y="6511925"/>
          <p14:tracePt t="136311" x="3090863" y="6511925"/>
          <p14:tracePt t="136319" x="3163888" y="6511925"/>
          <p14:tracePt t="136326" x="3236913" y="6511925"/>
          <p14:tracePt t="136333" x="3290888" y="6511925"/>
          <p14:tracePt t="136342" x="3373438" y="6511925"/>
          <p14:tracePt t="136349" x="3427413" y="6511925"/>
          <p14:tracePt t="136358" x="3463925" y="6511925"/>
          <p14:tracePt t="136365" x="3519488" y="6511925"/>
          <p14:tracePt t="136376" x="3563938" y="6511925"/>
          <p14:tracePt t="136381" x="3582988" y="6511925"/>
          <p14:tracePt t="136389" x="3609975" y="6511925"/>
          <p14:tracePt t="136398" x="3629025" y="6511925"/>
          <p14:tracePt t="136406" x="3646488" y="6511925"/>
          <p14:tracePt t="136413" x="3656013" y="6511925"/>
          <p14:tracePt t="136438" x="3665538" y="6511925"/>
          <p14:tracePt t="136445" x="3683000" y="6511925"/>
          <p14:tracePt t="136456" x="3702050" y="6511925"/>
          <p14:tracePt t="136462" x="3709988" y="6511925"/>
          <p14:tracePt t="136470" x="3738563" y="6511925"/>
          <p14:tracePt t="136477" x="3746500" y="6511925"/>
          <p14:tracePt t="136501" x="3765550" y="6511925"/>
          <p14:tracePt t="136936" x="3775075" y="6511925"/>
          <p14:tracePt t="136946" x="3775075" y="6502400"/>
          <p14:tracePt t="136959" x="3775075" y="6492875"/>
          <p14:tracePt t="136967" x="3775075" y="6483350"/>
          <p14:tracePt t="136975" x="3783013" y="6456363"/>
          <p14:tracePt t="136983" x="3792538" y="6438900"/>
          <p14:tracePt t="136992" x="3792538" y="6429375"/>
          <p14:tracePt t="136999" x="3810000" y="6402388"/>
          <p14:tracePt t="137009" x="3829050" y="6383338"/>
          <p14:tracePt t="137014" x="3875088" y="6338888"/>
          <p14:tracePt t="137022" x="3883025" y="6329363"/>
          <p14:tracePt t="137030" x="3902075" y="6310313"/>
          <p14:tracePt t="137039" x="3919538" y="6292850"/>
          <p14:tracePt t="137045" x="3956050" y="6265863"/>
          <p14:tracePt t="137054" x="3984625" y="6229350"/>
          <p14:tracePt t="137061" x="3992563" y="6219825"/>
          <p14:tracePt t="137070" x="4011613" y="6210300"/>
          <p14:tracePt t="137077" x="4029075" y="6200775"/>
          <p14:tracePt t="137086" x="4038600" y="6192838"/>
          <p14:tracePt t="137093" x="4057650" y="6183313"/>
          <p14:tracePt t="137102" x="4075113" y="6164263"/>
          <p14:tracePt t="137110" x="4094163" y="6137275"/>
          <p14:tracePt t="137118" x="4102100" y="6137275"/>
          <p14:tracePt t="137126" x="4121150" y="6119813"/>
          <p14:tracePt t="137134" x="4129088" y="6110288"/>
          <p14:tracePt t="137158" x="4129088" y="6100763"/>
          <p14:tracePt t="137302" x="4138613" y="6100763"/>
          <p14:tracePt t="137310" x="4148138" y="6100763"/>
          <p14:tracePt t="137318" x="4175125" y="6110288"/>
          <p14:tracePt t="137325" x="4184650" y="6119813"/>
          <p14:tracePt t="137333" x="4194175" y="6127750"/>
          <p14:tracePt t="137341" x="4211638" y="6137275"/>
          <p14:tracePt t="137349" x="4248150" y="6156325"/>
          <p14:tracePt t="137358" x="4257675" y="6156325"/>
          <p14:tracePt t="137366" x="4294188" y="6156325"/>
          <p14:tracePt t="137374" x="4340225" y="6164263"/>
          <p14:tracePt t="137382" x="4348163" y="6164263"/>
          <p14:tracePt t="137390" x="4376738" y="6164263"/>
          <p14:tracePt t="137405" x="4384675" y="6164263"/>
          <p14:tracePt t="137472" x="4394200" y="6173788"/>
          <p14:tracePt t="137481" x="4403725" y="6183313"/>
          <p14:tracePt t="137489" x="4403725" y="6192838"/>
          <p14:tracePt t="137495" x="4403725" y="6200775"/>
          <p14:tracePt t="137518" x="4403725" y="6210300"/>
          <p14:tracePt t="137526" x="4403725" y="6229350"/>
          <p14:tracePt t="137533" x="4403725" y="6237288"/>
          <p14:tracePt t="137598" x="4403725" y="6246813"/>
          <p14:tracePt t="137760" x="4403725" y="6256338"/>
          <p14:tracePt t="137767" x="4403725" y="6283325"/>
          <p14:tracePt t="137790" x="4403725" y="6292850"/>
          <p14:tracePt t="137853" x="4403725" y="6310313"/>
          <p14:tracePt t="137975" x="4403725" y="6319838"/>
          <p14:tracePt t="137983" x="4403725" y="6329363"/>
          <p14:tracePt t="138808" x="4413250" y="6302375"/>
          <p14:tracePt t="138816" x="4430713" y="6283325"/>
          <p14:tracePt t="138824" x="4440238" y="6273800"/>
          <p14:tracePt t="138831" x="4448175" y="6256338"/>
          <p14:tracePt t="138839" x="4457700" y="6237288"/>
          <p14:tracePt t="138845" x="4467225" y="6229350"/>
          <p14:tracePt t="138934" x="4476750" y="6219825"/>
          <p14:tracePt t="138943" x="4484688" y="6210300"/>
          <p14:tracePt t="138959" x="4494213" y="6200775"/>
          <p14:tracePt t="139174" x="4521200" y="6173788"/>
          <p14:tracePt t="139181" x="4540250" y="6156325"/>
          <p14:tracePt t="139190" x="4567238" y="6127750"/>
          <p14:tracePt t="139198" x="4576763" y="6100763"/>
          <p14:tracePt t="139205" x="4594225" y="6091238"/>
          <p14:tracePt t="139213" x="4613275" y="6083300"/>
          <p14:tracePt t="139222" x="4649788" y="6073775"/>
          <p14:tracePt t="139229" x="4676775" y="6054725"/>
          <p14:tracePt t="139238" x="4686300" y="6046788"/>
          <p14:tracePt t="139254" x="4695825" y="6037263"/>
          <p14:tracePt t="139262" x="4695825" y="6027738"/>
          <p14:tracePt t="139630" x="4703763" y="6027738"/>
          <p14:tracePt t="139646" x="4713288" y="6027738"/>
          <p14:tracePt t="139655" x="4730750" y="6027738"/>
          <p14:tracePt t="139678" x="4740275" y="6027738"/>
          <p14:tracePt t="139695" x="4759325" y="6027738"/>
          <p14:tracePt t="150190" x="4759325" y="6054725"/>
          <p14:tracePt t="150198" x="4695825" y="6265863"/>
          <p14:tracePt t="150206" x="4557713" y="6356350"/>
          <p14:tracePt t="150213" x="4430713" y="6519863"/>
          <p14:tracePt t="150222" x="4330700" y="6665913"/>
          <p14:tracePt t="150230" x="4148138" y="6804025"/>
          <p14:tracePt t="150342" x="3765550" y="6629400"/>
          <p14:tracePt t="150350" x="3792538" y="6456363"/>
          <p14:tracePt t="150357" x="3838575" y="6292850"/>
          <p14:tracePt t="150365" x="3838575" y="6200775"/>
          <p14:tracePt t="150373" x="3838575" y="6110288"/>
          <p14:tracePt t="150382" x="3819525" y="6027738"/>
          <p14:tracePt t="150390" x="3802063" y="6000750"/>
          <p14:tracePt t="150398" x="3765550" y="5954713"/>
          <p14:tracePt t="150405" x="3746500" y="5927725"/>
          <p14:tracePt t="150414" x="3729038" y="5900738"/>
          <p14:tracePt t="150421" x="3719513" y="5881688"/>
          <p14:tracePt t="150430" x="3709988" y="5873750"/>
          <p14:tracePt t="150438" x="3692525" y="5864225"/>
          <p14:tracePt t="150455" x="3683000" y="5854700"/>
          <p14:tracePt t="150462" x="3683000" y="5837238"/>
          <p14:tracePt t="150470" x="3683000" y="5818188"/>
          <p14:tracePt t="150478" x="3673475" y="5791200"/>
          <p14:tracePt t="150486" x="3673475" y="5772150"/>
          <p14:tracePt t="150494" x="3673475" y="5745163"/>
          <p14:tracePt t="150503" x="3673475" y="5727700"/>
          <p14:tracePt t="150510" x="3673475" y="5672138"/>
          <p14:tracePt t="150519" x="3709988" y="5635625"/>
          <p14:tracePt t="150526" x="3756025" y="5608638"/>
          <p14:tracePt t="150534" x="3802063" y="5589588"/>
          <p14:tracePt t="150542" x="3810000" y="5581650"/>
          <p14:tracePt t="150551" x="3819525" y="5581650"/>
          <p14:tracePt t="150572" x="3829050" y="5581650"/>
          <p14:tracePt t="150576" x="3846513" y="5618163"/>
          <p14:tracePt t="150583" x="3846513" y="5654675"/>
          <p14:tracePt t="150592" x="3856038" y="5727700"/>
          <p14:tracePt t="150599" x="3875088" y="5827713"/>
          <p14:tracePt t="150608" x="3875088" y="5918200"/>
          <p14:tracePt t="150615" x="3883025" y="5954713"/>
          <p14:tracePt t="150623" x="3902075" y="6000750"/>
          <p14:tracePt t="150630" x="3929063" y="6046788"/>
          <p14:tracePt t="150638" x="3929063" y="6054725"/>
          <p14:tracePt t="150645" x="3938588" y="6064250"/>
          <p14:tracePt t="150654" x="3956050" y="6083300"/>
          <p14:tracePt t="150743" x="3965575" y="6091238"/>
          <p14:tracePt t="150782" x="3965575" y="6100763"/>
          <p14:tracePt t="150790" x="3965575" y="6110288"/>
          <p14:tracePt t="150798" x="3965575" y="6127750"/>
          <p14:tracePt t="150806" x="3965575" y="6137275"/>
          <p14:tracePt t="151206" x="4002088" y="6119813"/>
          <p14:tracePt t="151214" x="4048125" y="6054725"/>
          <p14:tracePt t="151221" x="4065588" y="6018213"/>
          <p14:tracePt t="151234" x="4084638" y="6000750"/>
          <p14:tracePt t="151241" x="4094163" y="5991225"/>
          <p14:tracePt t="151249" x="4102100" y="5991225"/>
          <p14:tracePt t="151254" x="4121150" y="5983288"/>
          <p14:tracePt t="151263" x="4121150" y="5973763"/>
          <p14:tracePt t="151326" x="4121150" y="5964238"/>
          <p14:tracePt t="151359" x="4129088" y="5964238"/>
          <p14:tracePt t="151367" x="4184650" y="5964238"/>
          <p14:tracePt t="151376" x="4257675" y="5973763"/>
          <p14:tracePt t="151381" x="4321175" y="6000750"/>
          <p14:tracePt t="151389" x="4340225" y="6018213"/>
          <p14:tracePt t="151398" x="4357688" y="6037263"/>
          <p14:tracePt t="151406" x="4367213" y="6064250"/>
          <p14:tracePt t="151414" x="4376738" y="6064250"/>
          <p14:tracePt t="151421" x="4384675" y="6083300"/>
          <p14:tracePt t="151430" x="4394200" y="6091238"/>
          <p14:tracePt t="151438" x="4394200" y="6100763"/>
          <p14:tracePt t="151446" x="4394200" y="6110288"/>
          <p14:tracePt t="151453" x="4394200" y="6119813"/>
          <p14:tracePt t="151462" x="4403725" y="6127750"/>
          <p14:tracePt t="151470" x="4413250" y="6137275"/>
          <p14:tracePt t="151478" x="4413250" y="6146800"/>
          <p14:tracePt t="151486" x="4413250" y="6164263"/>
          <p14:tracePt t="151494" x="4413250" y="6183313"/>
          <p14:tracePt t="151502" x="4413250" y="6200775"/>
          <p14:tracePt t="151510" x="4413250" y="6229350"/>
          <p14:tracePt t="151519" x="4413250" y="6246813"/>
          <p14:tracePt t="151526" x="4394200" y="6292850"/>
          <p14:tracePt t="151534" x="4367213" y="6319838"/>
          <p14:tracePt t="151541" x="4348163" y="6356350"/>
          <p14:tracePt t="151549" x="4330700" y="6383338"/>
          <p14:tracePt t="151558" x="4303713" y="6411913"/>
          <p14:tracePt t="151565" x="4294188" y="6419850"/>
          <p14:tracePt t="151573" x="4284663" y="6438900"/>
          <p14:tracePt t="152126" x="4238625" y="6429375"/>
          <p14:tracePt t="152134" x="4194175" y="6392863"/>
          <p14:tracePt t="152141" x="4165600" y="6356350"/>
          <p14:tracePt t="152149" x="4129088" y="6329363"/>
          <p14:tracePt t="152157" x="4102100" y="6310313"/>
          <p14:tracePt t="152165" x="4065588" y="6273800"/>
          <p14:tracePt t="152173" x="4048125" y="6256338"/>
          <p14:tracePt t="152181" x="4029075" y="6229350"/>
          <p14:tracePt t="152190" x="4011613" y="6210300"/>
          <p14:tracePt t="152197" x="3992563" y="6183313"/>
          <p14:tracePt t="152214" x="3984625" y="6183313"/>
          <p14:tracePt t="152350" x="3984625" y="6146800"/>
          <p14:tracePt t="152358" x="3984625" y="6091238"/>
          <p14:tracePt t="152366" x="3984625" y="6083300"/>
          <p14:tracePt t="152375" x="3984625" y="6046788"/>
          <p14:tracePt t="152382" x="3984625" y="6037263"/>
          <p14:tracePt t="152389" x="3984625" y="6010275"/>
          <p14:tracePt t="152398" x="3984625" y="5983288"/>
          <p14:tracePt t="152406" x="4002088" y="5946775"/>
          <p14:tracePt t="152413" x="4011613" y="5927725"/>
          <p14:tracePt t="152422" x="4011613" y="5910263"/>
          <p14:tracePt t="152430" x="4021138" y="5891213"/>
          <p14:tracePt t="152437" x="4038600" y="5873750"/>
          <p14:tracePt t="152446" x="4038600" y="5854700"/>
          <p14:tracePt t="152454" x="4048125" y="5845175"/>
          <p14:tracePt t="152462" x="4057650" y="5845175"/>
          <p14:tracePt t="152470" x="4057650" y="5827713"/>
          <p14:tracePt t="152478" x="4057650" y="5818188"/>
          <p14:tracePt t="152486" x="4065588" y="5808663"/>
          <p14:tracePt t="152494" x="4075113" y="5800725"/>
          <p14:tracePt t="152502" x="4084638" y="5791200"/>
          <p14:tracePt t="152509" x="4094163" y="5791200"/>
          <p14:tracePt t="152518" x="4094163" y="5781675"/>
          <p14:tracePt t="152534" x="4102100" y="5772150"/>
          <p14:tracePt t="152542" x="4111625" y="5772150"/>
          <p14:tracePt t="152550" x="4129088" y="5772150"/>
          <p14:tracePt t="152558" x="4157663" y="5772150"/>
          <p14:tracePt t="152566" x="4175125" y="5764213"/>
          <p14:tracePt t="152574" x="4184650" y="5764213"/>
          <p14:tracePt t="152582" x="4221163" y="5764213"/>
          <p14:tracePt t="152590" x="4248150" y="5764213"/>
          <p14:tracePt t="152598" x="4257675" y="5764213"/>
          <p14:tracePt t="152606" x="4275138" y="5764213"/>
          <p14:tracePt t="152614" x="4294188" y="5764213"/>
          <p14:tracePt t="152622" x="4311650" y="5764213"/>
          <p14:tracePt t="152630" x="4321175" y="5764213"/>
          <p14:tracePt t="152638" x="4330700" y="5764213"/>
          <p14:tracePt t="152645" x="4340225" y="5764213"/>
          <p14:tracePt t="152653" x="4348163" y="5764213"/>
          <p14:tracePt t="152661" x="4357688" y="5764213"/>
          <p14:tracePt t="152678" x="4376738" y="5764213"/>
          <p14:tracePt t="152875" x="4384675" y="5772150"/>
          <p14:tracePt t="152877" x="4384675" y="5791200"/>
          <p14:tracePt t="152885" x="4384675" y="5808663"/>
          <p14:tracePt t="152894" x="4384675" y="5818188"/>
          <p14:tracePt t="152903" x="4384675" y="5827713"/>
          <p14:tracePt t="152909" x="4394200" y="5845175"/>
          <p14:tracePt t="152934" x="4394200" y="5854700"/>
          <p14:tracePt t="152942" x="4394200" y="5864225"/>
          <p14:tracePt t="152950" x="4394200" y="5891213"/>
          <p14:tracePt t="152958" x="4394200" y="5900738"/>
          <p14:tracePt t="152975" x="4394200" y="5910263"/>
          <p14:tracePt t="153286" x="4394200" y="5946775"/>
          <p14:tracePt t="153296" x="4367213" y="6027738"/>
          <p14:tracePt t="153304" x="4357688" y="6064250"/>
          <p14:tracePt t="153311" x="4357688" y="6127750"/>
          <p14:tracePt t="153323" x="4467225" y="6265863"/>
          <p14:tracePt t="153328" x="4494213" y="6302375"/>
          <p14:tracePt t="153335" x="4530725" y="6329363"/>
          <p14:tracePt t="153342" x="4530725" y="6338888"/>
          <p14:tracePt t="153350" x="4530725" y="6346825"/>
          <p14:tracePt t="153490" x="4521200" y="6346825"/>
          <p14:tracePt t="153498" x="4484688" y="6346825"/>
          <p14:tracePt t="153504" x="4457700" y="6346825"/>
          <p14:tracePt t="153512" x="4413250" y="6383338"/>
          <p14:tracePt t="153522" x="4403725" y="6383338"/>
          <p14:tracePt t="153529" x="4384675" y="6402388"/>
          <p14:tracePt t="153911" x="4384675" y="6411913"/>
          <p14:tracePt t="153922" x="4340225" y="6402388"/>
          <p14:tracePt t="153928" x="4275138" y="6338888"/>
          <p14:tracePt t="153937" x="4194175" y="6283325"/>
          <p14:tracePt t="153944" x="4094163" y="6229350"/>
          <p14:tracePt t="153951" x="4048125" y="6200775"/>
          <p14:tracePt t="153958" x="4021138" y="6192838"/>
          <p14:tracePt t="153966" x="3984625" y="6173788"/>
          <p14:tracePt t="153974" x="3956050" y="6137275"/>
          <p14:tracePt t="154063" x="3948113" y="6119813"/>
          <p14:tracePt t="154079" x="3938588" y="6100763"/>
          <p14:tracePt t="154086" x="3938588" y="6083300"/>
          <p14:tracePt t="154800" x="3938588" y="6064250"/>
          <p14:tracePt t="154807" x="3938588" y="6010275"/>
          <p14:tracePt t="154816" x="3938588" y="5983288"/>
          <p14:tracePt t="154903" x="3911600" y="5991225"/>
          <p14:tracePt t="154909" x="3865563" y="6027738"/>
          <p14:tracePt t="154919" x="3838575" y="6091238"/>
          <p14:tracePt t="154925" x="3802063" y="6119813"/>
          <p14:tracePt t="154935" x="3783013" y="6137275"/>
          <p14:tracePt t="154942" x="3746500" y="6200775"/>
          <p14:tracePt t="154949" x="3729038" y="6229350"/>
          <p14:tracePt t="154958" x="3709988" y="6265863"/>
          <p14:tracePt t="154966" x="3692525" y="6292850"/>
          <p14:tracePt t="154974" x="3673475" y="6310313"/>
          <p14:tracePt t="154989" x="3656013" y="6338888"/>
          <p14:tracePt t="155111" x="3600450" y="6365875"/>
          <p14:tracePt t="155118" x="3500438" y="6402388"/>
          <p14:tracePt t="155125" x="3373438" y="6429375"/>
          <p14:tracePt t="155133" x="3254375" y="6475413"/>
          <p14:tracePt t="155141" x="3144838" y="6492875"/>
          <p14:tracePt t="155149" x="3054350" y="6519863"/>
          <p14:tracePt t="155158" x="2935288" y="6556375"/>
          <p14:tracePt t="155165" x="2889250" y="6584950"/>
          <p14:tracePt t="155173" x="2844800" y="6602413"/>
          <p14:tracePt t="155181" x="2781300" y="6629400"/>
          <p14:tracePt t="155189" x="2781300" y="6638925"/>
          <p14:tracePt t="155198" x="2771775" y="6638925"/>
          <p14:tracePt t="155206" x="2752725" y="6657975"/>
          <p14:tracePt t="155400" x="2744788" y="6657975"/>
          <p14:tracePt t="155407" x="2716213" y="6657975"/>
          <p14:tracePt t="155415" x="2643188" y="6684963"/>
          <p14:tracePt t="155423" x="2598738" y="6702425"/>
          <p14:tracePt t="155432" x="2570163" y="6721475"/>
          <p14:tracePt t="155441" x="2562225" y="6721475"/>
          <p14:tracePt t="155447" x="2533650" y="6721475"/>
          <p14:tracePt t="155455" x="2525713" y="6721475"/>
          <p14:tracePt t="155471" x="2516188" y="6731000"/>
          <p14:tracePt t="155988" x="2525713" y="6731000"/>
          <p14:tracePt t="155992" x="2579688" y="6731000"/>
          <p14:tracePt t="156000" x="2625725" y="6731000"/>
          <p14:tracePt t="156007" x="2652713" y="6731000"/>
          <p14:tracePt t="156015" x="2708275" y="6738938"/>
          <p14:tracePt t="156023" x="2752725" y="6767513"/>
          <p14:tracePt t="156031" x="2808288" y="6767513"/>
          <p14:tracePt t="156039" x="2852738" y="6767513"/>
          <p14:tracePt t="156047" x="2889250" y="6767513"/>
          <p14:tracePt t="156056" x="2908300" y="6767513"/>
          <p14:tracePt t="156063" x="2935288" y="6767513"/>
          <p14:tracePt t="156072" x="2954338" y="6767513"/>
          <p14:tracePt t="156079" x="2962275" y="6767513"/>
          <p14:tracePt t="156088" x="2981325" y="6767513"/>
          <p14:tracePt t="156142" x="2990850" y="6767513"/>
          <p14:tracePt t="156159" x="2998788" y="6767513"/>
          <p14:tracePt t="156167" x="3054350" y="6767513"/>
          <p14:tracePt t="156175" x="3100388" y="6767513"/>
          <p14:tracePt t="156183" x="3136900" y="6767513"/>
          <p14:tracePt t="156191" x="3163888" y="6767513"/>
          <p14:tracePt t="156200" x="3200400" y="6767513"/>
          <p14:tracePt t="156207" x="3227388" y="6767513"/>
          <p14:tracePt t="156215" x="3254375" y="6757988"/>
          <p14:tracePt t="156223" x="3273425" y="6757988"/>
          <p14:tracePt t="156232" x="3290888" y="6757988"/>
          <p14:tracePt t="156239" x="3300413" y="6757988"/>
          <p14:tracePt t="156248" x="3317875" y="6757988"/>
          <p14:tracePt t="156336" x="3327400" y="6757988"/>
          <p14:tracePt t="156359" x="3346450" y="6757988"/>
          <p14:tracePt t="156367" x="3373438" y="6757988"/>
          <p14:tracePt t="156383" x="3382963" y="6757988"/>
          <p14:tracePt t="156965" x="3390900" y="6748463"/>
          <p14:tracePt t="156973" x="3390900" y="6731000"/>
          <p14:tracePt t="156981" x="3390900" y="6694488"/>
          <p14:tracePt t="156989" x="3400425" y="6648450"/>
          <p14:tracePt t="156998" x="3419475" y="6621463"/>
          <p14:tracePt t="157006" x="3436938" y="6592888"/>
          <p14:tracePt t="157014" x="3455988" y="6556375"/>
          <p14:tracePt t="157021" x="3482975" y="6519863"/>
          <p14:tracePt t="157030" x="3482975" y="6502400"/>
          <p14:tracePt t="157037" x="3490913" y="6465888"/>
          <p14:tracePt t="157046" x="3490913" y="6438900"/>
          <p14:tracePt t="157054" x="3500438" y="6419850"/>
          <p14:tracePt t="157062" x="3500438" y="6383338"/>
          <p14:tracePt t="157070" x="3500438" y="6365875"/>
          <p14:tracePt t="157086" x="3500438" y="6346825"/>
          <p14:tracePt t="157103" x="3500438" y="6338888"/>
          <p14:tracePt t="157110" x="3509963" y="6329363"/>
          <p14:tracePt t="157150" x="3519488" y="6319838"/>
          <p14:tracePt t="157158" x="3519488" y="6310313"/>
          <p14:tracePt t="157173" x="3527425" y="6292850"/>
          <p14:tracePt t="157205" x="3527425" y="6283325"/>
          <p14:tracePt t="157213" x="3536950" y="6273800"/>
          <p14:tracePt t="157246" x="3536950" y="6265863"/>
          <p14:tracePt t="157678" x="3536950" y="6256338"/>
          <p14:tracePt t="157687" x="3500438" y="6256338"/>
          <p14:tracePt t="157693" x="3446463" y="6283325"/>
          <p14:tracePt t="157702" x="3400425" y="6283325"/>
          <p14:tracePt t="157710" x="3390900" y="6283325"/>
          <p14:tracePt t="157719" x="3363913" y="6283325"/>
          <p14:tracePt t="157989" x="3419475" y="6283325"/>
          <p14:tracePt t="157998" x="3473450" y="6283325"/>
          <p14:tracePt t="158005" x="3519488" y="6283325"/>
          <p14:tracePt t="158013" x="3573463" y="6283325"/>
          <p14:tracePt t="158022" x="3609975" y="6283325"/>
          <p14:tracePt t="158030" x="3665538" y="6283325"/>
          <p14:tracePt t="158037" x="3683000" y="6283325"/>
          <p14:tracePt t="158046" x="3729038" y="6283325"/>
          <p14:tracePt t="158054" x="3765550" y="6283325"/>
          <p14:tracePt t="158061" x="3783013" y="6283325"/>
          <p14:tracePt t="158069" x="3810000" y="6283325"/>
          <p14:tracePt t="158078" x="3819525" y="6283325"/>
          <p14:tracePt t="158086" x="3829050" y="6283325"/>
          <p14:tracePt t="158094" x="3865563" y="6283325"/>
          <p14:tracePt t="158102" x="3902075" y="6283325"/>
          <p14:tracePt t="158111" x="3919538" y="6283325"/>
          <p14:tracePt t="158120" x="3956050" y="6283325"/>
          <p14:tracePt t="158127" x="4002088" y="6283325"/>
          <p14:tracePt t="158136" x="4038600" y="6283325"/>
          <p14:tracePt t="158143" x="4075113" y="6283325"/>
          <p14:tracePt t="158152" x="4138613" y="6256338"/>
          <p14:tracePt t="158159" x="4175125" y="6246813"/>
          <p14:tracePt t="158167" x="4202113" y="6237288"/>
          <p14:tracePt t="158174" x="4238625" y="6237288"/>
          <p14:tracePt t="158182" x="4267200" y="6237288"/>
          <p14:tracePt t="158189" x="4284663" y="6229350"/>
          <p14:tracePt t="158247" x="4294188" y="6229350"/>
          <p14:tracePt t="158286" x="4330700" y="6210300"/>
          <p14:tracePt t="158318" x="4340225" y="6210300"/>
          <p14:tracePt t="159015" x="4357688" y="6200775"/>
          <p14:tracePt t="159021" x="4367213" y="6192838"/>
          <p14:tracePt t="159029" x="4367213" y="6183313"/>
          <p14:tracePt t="159071" x="4376738" y="6173788"/>
          <p14:tracePt t="159797" x="4348163" y="6173788"/>
          <p14:tracePt t="159806" x="4238625" y="6219825"/>
          <p14:tracePt t="159814" x="4121150" y="6246813"/>
          <p14:tracePt t="159822" x="3992563" y="6292850"/>
          <p14:tracePt t="159830" x="3892550" y="6310313"/>
          <p14:tracePt t="159838" x="3846513" y="6338888"/>
          <p14:tracePt t="159846" x="3765550" y="6383338"/>
          <p14:tracePt t="159855" x="3673475" y="6419850"/>
          <p14:tracePt t="159861" x="3592513" y="6438900"/>
          <p14:tracePt t="159870" x="3563938" y="6456363"/>
          <p14:tracePt t="159877" x="3527425" y="6492875"/>
          <p14:tracePt t="159885" x="3519488" y="6492875"/>
          <p14:tracePt t="160062" x="3519488" y="6483350"/>
          <p14:tracePt t="160438" x="3536950" y="6483350"/>
          <p14:tracePt t="160446" x="3546475" y="6483350"/>
          <p14:tracePt t="160453" x="3563938" y="6475413"/>
          <p14:tracePt t="160461" x="3573463" y="6456363"/>
          <p14:tracePt t="160470" x="3592513" y="6419850"/>
          <p14:tracePt t="160477" x="3600450" y="6402388"/>
          <p14:tracePt t="160485" x="3609975" y="6383338"/>
          <p14:tracePt t="160493" x="3619500" y="6356350"/>
          <p14:tracePt t="160502" x="3619500" y="6338888"/>
          <p14:tracePt t="160526" x="3629025" y="6338888"/>
          <p14:tracePt t="160551" x="3629025" y="6329363"/>
          <p14:tracePt t="160567" x="3629025" y="6310313"/>
          <p14:tracePt t="160590" x="3629025" y="6302375"/>
          <p14:tracePt t="160598" x="3636963" y="6283325"/>
          <p14:tracePt t="160607" x="3636963" y="6273800"/>
          <p14:tracePt t="160614" x="3636963" y="6265863"/>
          <p14:tracePt t="160622" x="3646488" y="6246813"/>
          <p14:tracePt t="160629" x="3656013" y="6229350"/>
          <p14:tracePt t="160638" x="3656013" y="6210300"/>
          <p14:tracePt t="160645" x="3665538" y="6183313"/>
          <p14:tracePt t="160655" x="3683000" y="6156325"/>
          <p14:tracePt t="160674" x="3702050" y="6119813"/>
          <p14:tracePt t="160687" x="3702050" y="6110288"/>
          <p14:tracePt t="160711" x="3702050" y="6091238"/>
          <p14:tracePt t="160734" x="3709988" y="6083300"/>
          <p14:tracePt t="161142" x="3775075" y="6073775"/>
          <p14:tracePt t="161150" x="3846513" y="6073775"/>
          <p14:tracePt t="161159" x="3929063" y="6073775"/>
          <p14:tracePt t="161168" x="3984625" y="6091238"/>
          <p14:tracePt t="161175" x="4011613" y="6091238"/>
          <p14:tracePt t="161185" x="4021138" y="6091238"/>
          <p14:tracePt t="161191" x="4029075" y="6091238"/>
          <p14:tracePt t="161230" x="4038600" y="6091238"/>
          <p14:tracePt t="161806" x="4038600" y="6100763"/>
          <p14:tracePt t="161814" x="4011613" y="6119813"/>
          <p14:tracePt t="161822" x="3965575" y="6119813"/>
          <p14:tracePt t="161830" x="3938588" y="6119813"/>
          <p14:tracePt t="161838" x="3911600" y="6119813"/>
          <p14:tracePt t="161846" x="3883025" y="6119813"/>
          <p14:tracePt t="161854" x="3875088" y="6127750"/>
          <p14:tracePt t="161873" x="3846513" y="6127750"/>
          <p14:tracePt t="162279" x="3846513" y="6119813"/>
          <p14:tracePt t="162368" x="3865563" y="6119813"/>
          <p14:tracePt t="162742" x="3875088" y="6119813"/>
          <p14:tracePt t="162750" x="3875088" y="6137275"/>
          <p14:tracePt t="162758" x="3875088" y="6183313"/>
          <p14:tracePt t="162766" x="3875088" y="6210300"/>
          <p14:tracePt t="162774" x="3875088" y="6219825"/>
          <p14:tracePt t="162782" x="3875088" y="6229350"/>
          <p14:tracePt t="162799" x="3875088" y="6256338"/>
          <p14:tracePt t="162807" x="3875088" y="6265863"/>
          <p14:tracePt t="162816" x="3875088" y="6273800"/>
          <p14:tracePt t="162826" x="3875088" y="6292850"/>
          <p14:tracePt t="162831" x="3875088" y="6302375"/>
          <p14:tracePt t="162856" x="3875088" y="6310313"/>
          <p14:tracePt t="162920" x="3883025" y="6310313"/>
          <p14:tracePt t="162927" x="3911600" y="6310313"/>
          <p14:tracePt t="162937" x="3919538" y="6310313"/>
          <p14:tracePt t="162943" x="3929063" y="6310313"/>
          <p14:tracePt t="162954" x="3948113" y="6310313"/>
          <p14:tracePt t="162959" x="3965575" y="6310313"/>
          <p14:tracePt t="162969" x="3975100" y="6310313"/>
          <p14:tracePt t="162975" x="3992563" y="6310313"/>
          <p14:tracePt t="163013" x="4011613" y="6310313"/>
          <p14:tracePt t="163038" x="4038600" y="6310313"/>
          <p14:tracePt t="163175" x="4048125" y="6310313"/>
          <p14:tracePt t="163207" x="4057650" y="6310313"/>
          <p14:tracePt t="163223" x="4057650" y="6302375"/>
          <p14:tracePt t="163239" x="4057650" y="6292850"/>
          <p14:tracePt t="163247" x="4057650" y="6283325"/>
          <p14:tracePt t="163262" x="4057650" y="6265863"/>
          <p14:tracePt t="163270" x="4048125" y="6265863"/>
          <p14:tracePt t="163279" x="4048125" y="6256338"/>
          <p14:tracePt t="163503" x="4111625" y="6256338"/>
          <p14:tracePt t="163511" x="4238625" y="6265863"/>
          <p14:tracePt t="163520" x="4330700" y="6273800"/>
          <p14:tracePt t="163527" x="4421188" y="6273800"/>
          <p14:tracePt t="163537" x="4503738" y="6292850"/>
          <p14:tracePt t="163543" x="4540250" y="6302375"/>
          <p14:tracePt t="163552" x="4557713" y="6302375"/>
          <p14:tracePt t="163638" x="4549775" y="6310313"/>
          <p14:tracePt t="163647" x="4513263" y="6319838"/>
          <p14:tracePt t="163655" x="4448175" y="6319838"/>
          <p14:tracePt t="163663" x="4440238" y="6310313"/>
          <p14:tracePt t="163672" x="4413250" y="6302375"/>
          <p14:tracePt t="163679" x="4384675" y="6292850"/>
          <p14:tracePt t="163711" x="4376738" y="6283325"/>
          <p14:tracePt t="163807" x="4357688" y="6283325"/>
          <p14:tracePt t="163816" x="4348163" y="6283325"/>
          <p14:tracePt t="163822" x="4330700" y="6283325"/>
          <p14:tracePt t="163830" x="4321175" y="6283325"/>
          <p14:tracePt t="163838" x="4303713" y="6283325"/>
          <p14:tracePt t="163846" x="4284663" y="6283325"/>
          <p14:tracePt t="163871" x="4275138" y="6283325"/>
          <p14:tracePt t="163885" x="4267200" y="6283325"/>
          <p14:tracePt t="164319" x="4257675" y="6283325"/>
          <p14:tracePt t="164327" x="4230688" y="6338888"/>
          <p14:tracePt t="164336" x="4211638" y="6346825"/>
          <p14:tracePt t="164359" x="4211638" y="6356350"/>
          <p14:tracePt t="164368" x="4202113" y="6365875"/>
          <p14:tracePt t="164375" x="4184650" y="6392863"/>
          <p14:tracePt t="164383" x="4184650" y="6402388"/>
          <p14:tracePt t="164391" x="4184650" y="6411913"/>
          <p14:tracePt t="164399" x="4175125" y="6429375"/>
          <p14:tracePt t="164415" x="4175125" y="6446838"/>
          <p14:tracePt t="164424" x="4175125" y="6456363"/>
          <p14:tracePt t="164647" x="4175125" y="6429375"/>
          <p14:tracePt t="164655" x="4175125" y="6419850"/>
          <p14:tracePt t="164663" x="4175125" y="6411913"/>
          <p14:tracePt t="164671" x="4175125" y="6402388"/>
          <p14:tracePt t="164680" x="4175125" y="6392863"/>
          <p14:tracePt t="164696" x="4175125" y="6383338"/>
          <p14:tracePt t="164712" x="4175125" y="6375400"/>
          <p14:tracePt t="164728" x="4175125" y="6365875"/>
          <p14:tracePt t="164742" x="4175125" y="6346825"/>
          <p14:tracePt t="164753" x="4184650" y="6338888"/>
          <p14:tracePt t="164766" x="4184650" y="6329363"/>
          <p14:tracePt t="164783" x="4194175" y="6310313"/>
          <p14:tracePt t="164799" x="4194175" y="6302375"/>
          <p14:tracePt t="164830" x="4194175" y="6292850"/>
          <p14:tracePt t="164846" x="4202113" y="6273800"/>
          <p14:tracePt t="164861" x="4202113" y="6265863"/>
          <p14:tracePt t="164902" x="4202113" y="6256338"/>
          <p14:tracePt t="165079" x="4202113" y="6229350"/>
          <p14:tracePt t="165088" x="4202113" y="6219825"/>
          <p14:tracePt t="165109" x="4211638" y="6210300"/>
          <p14:tracePt t="165206" x="4221163" y="6200775"/>
          <p14:tracePt t="165214" x="4221163" y="6173788"/>
          <p14:tracePt t="165222" x="4221163" y="6164263"/>
          <p14:tracePt t="165249" x="4221163" y="6146800"/>
          <p14:tracePt t="165281" x="4221163" y="6137275"/>
          <p14:tracePt t="166175" x="4184650" y="6146800"/>
          <p14:tracePt t="166181" x="4138613" y="6183313"/>
          <p14:tracePt t="166189" x="4121150" y="6192838"/>
          <p14:tracePt t="166197" x="4075113" y="6210300"/>
          <p14:tracePt t="166205" x="4029075" y="6265863"/>
          <p14:tracePt t="166213" x="3984625" y="6302375"/>
          <p14:tracePt t="166221" x="3948113" y="6319838"/>
          <p14:tracePt t="166230" x="3919538" y="6338888"/>
          <p14:tracePt t="166237" x="3902075" y="6356350"/>
          <p14:tracePt t="166246" x="3892550" y="6365875"/>
          <p14:tracePt t="166254" x="3883025" y="6375400"/>
          <p14:tracePt t="166262" x="3856038" y="6383338"/>
          <p14:tracePt t="166270" x="3846513" y="6392863"/>
          <p14:tracePt t="166286" x="3846513" y="6402388"/>
          <p14:tracePt t="166342" x="3819525" y="6419850"/>
          <p14:tracePt t="166358" x="3802063" y="6419850"/>
          <p14:tracePt t="166366" x="3765550" y="6429375"/>
          <p14:tracePt t="166374" x="3765550" y="6438900"/>
          <p14:tracePt t="166382" x="3756025" y="6438900"/>
          <p14:tracePt t="166662" x="3746500" y="6438900"/>
          <p14:tracePt t="166671" x="3738563" y="6438900"/>
          <p14:tracePt t="166695" x="3729038" y="6446838"/>
          <p14:tracePt t="166702" x="3702050" y="6465888"/>
          <p14:tracePt t="166710" x="3683000" y="6483350"/>
          <p14:tracePt t="167022" x="3673475" y="6483350"/>
          <p14:tracePt t="167029" x="3673475" y="6475413"/>
          <p14:tracePt t="167037" x="3673475" y="6438900"/>
          <p14:tracePt t="167053" x="3673475" y="6411913"/>
          <p14:tracePt t="167069" x="3673475" y="6402388"/>
          <p14:tracePt t="167157" x="3665538" y="6392863"/>
          <p14:tracePt t="167182" x="3656013" y="6392863"/>
          <p14:tracePt t="167190" x="3609975" y="6402388"/>
          <p14:tracePt t="167198" x="3600450" y="6411913"/>
          <p14:tracePt t="167206" x="3592513" y="6419850"/>
          <p14:tracePt t="167214" x="3582988" y="6429375"/>
          <p14:tracePt t="167230" x="3573463" y="6446838"/>
          <p14:tracePt t="167927" x="3573463" y="6438900"/>
          <p14:tracePt t="167936" x="3573463" y="6429375"/>
          <p14:tracePt t="167944" x="3563938" y="6419850"/>
          <p14:tracePt t="167958" x="3563938" y="6411913"/>
          <p14:tracePt t="167967" x="3563938" y="6402388"/>
          <p14:tracePt t="167975" x="3563938" y="6392863"/>
          <p14:tracePt t="167985" x="3563938" y="6375400"/>
          <p14:tracePt t="168007" x="3556000" y="6356350"/>
          <p14:tracePt t="169070" x="3556000" y="6346825"/>
          <p14:tracePt t="169078" x="3563938" y="6338888"/>
          <p14:tracePt t="169085" x="3636963" y="6302375"/>
          <p14:tracePt t="169094" x="3738563" y="6237288"/>
          <p14:tracePt t="169101" x="3856038" y="6229350"/>
          <p14:tracePt t="169110" x="3984625" y="6210300"/>
          <p14:tracePt t="169118" x="4094163" y="6173788"/>
          <p14:tracePt t="169125" x="4230688" y="6156325"/>
          <p14:tracePt t="169134" x="4267200" y="6156325"/>
          <p14:tracePt t="169141" x="4348163" y="6146800"/>
          <p14:tracePt t="169150" x="4467225" y="6100763"/>
          <p14:tracePt t="169157" x="4557713" y="6083300"/>
          <p14:tracePt t="169166" x="4594225" y="6083300"/>
          <p14:tracePt t="169175" x="4603750" y="6083300"/>
          <p14:tracePt t="169181" x="4613275" y="6083300"/>
          <p14:tracePt t="169640" x="4613275" y="6064250"/>
          <p14:tracePt t="169646" x="4730750" y="6027738"/>
          <p14:tracePt t="169654" x="5168900" y="5854700"/>
          <p14:tracePt t="169661" x="5761038" y="5699125"/>
          <p14:tracePt t="169669" x="6464300" y="5489575"/>
          <p14:tracePt t="169677" x="7092950" y="5299075"/>
          <p14:tracePt t="169686" x="7748588" y="5170488"/>
          <p14:tracePt t="169694" x="8240713" y="4970463"/>
          <p14:tracePt t="169702" x="8605838" y="4906963"/>
          <p14:tracePt t="169710" x="8807450" y="4824413"/>
          <p14:tracePt t="169718" x="9024938" y="4697413"/>
          <p14:tracePt t="169726" x="9134475" y="46609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323528" y="0"/>
            <a:ext cx="8229600" cy="864766"/>
          </a:xfrm>
        </p:spPr>
        <p:txBody>
          <a:bodyPr/>
          <a:lstStyle/>
          <a:p>
            <a:r>
              <a:rPr lang="ja-JP" altLang="en-US" sz="3800" dirty="0"/>
              <a:t>最近の</a:t>
            </a:r>
            <a:r>
              <a:rPr lang="en-US" altLang="ja-JP" sz="3800" dirty="0"/>
              <a:t>FPGA</a:t>
            </a:r>
            <a:r>
              <a:rPr lang="ja-JP" altLang="en-US" sz="3800" dirty="0"/>
              <a:t>の情勢</a:t>
            </a:r>
            <a:endParaRPr lang="en-US" altLang="ja-JP" sz="3800" dirty="0"/>
          </a:p>
        </p:txBody>
      </p:sp>
      <p:sp>
        <p:nvSpPr>
          <p:cNvPr id="403459" name="Rectangle 3"/>
          <p:cNvSpPr>
            <a:spLocks noGrp="1" noChangeArrowheads="1"/>
          </p:cNvSpPr>
          <p:nvPr>
            <p:ph type="body" idx="1"/>
          </p:nvPr>
        </p:nvSpPr>
        <p:spPr>
          <a:xfrm>
            <a:off x="539552" y="692696"/>
            <a:ext cx="8280920" cy="5904656"/>
          </a:xfrm>
          <a:noFill/>
          <a:ln/>
        </p:spPr>
        <p:txBody>
          <a:bodyPr/>
          <a:lstStyle/>
          <a:p>
            <a:pPr>
              <a:lnSpc>
                <a:spcPct val="90000"/>
              </a:lnSpc>
            </a:pPr>
            <a:r>
              <a:rPr lang="ja-JP" altLang="en-US" sz="2600" dirty="0"/>
              <a:t>三分化</a:t>
            </a:r>
          </a:p>
          <a:p>
            <a:pPr lvl="1">
              <a:lnSpc>
                <a:spcPct val="90000"/>
              </a:lnSpc>
            </a:pPr>
            <a:r>
              <a:rPr lang="ja-JP" altLang="en-US" sz="2300" dirty="0"/>
              <a:t>大規模化、高速化：　</a:t>
            </a:r>
          </a:p>
          <a:p>
            <a:pPr lvl="2">
              <a:lnSpc>
                <a:spcPct val="90000"/>
              </a:lnSpc>
            </a:pPr>
            <a:r>
              <a:rPr lang="en-US" altLang="ja-JP" dirty="0"/>
              <a:t>Xilinx</a:t>
            </a:r>
            <a:r>
              <a:rPr lang="ja-JP" altLang="en-US" dirty="0"/>
              <a:t>社</a:t>
            </a:r>
            <a:r>
              <a:rPr lang="en-US" altLang="ja-JP" dirty="0" err="1"/>
              <a:t>Virtex</a:t>
            </a:r>
            <a:r>
              <a:rPr lang="ja-JP" altLang="en-US" dirty="0"/>
              <a:t>シリーズ、</a:t>
            </a:r>
            <a:r>
              <a:rPr lang="en-US" altLang="ja-JP" dirty="0"/>
              <a:t>Intel</a:t>
            </a:r>
            <a:r>
              <a:rPr lang="ja-JP" altLang="en-US" dirty="0"/>
              <a:t>社</a:t>
            </a:r>
            <a:r>
              <a:rPr lang="en-US" altLang="ja-JP" dirty="0"/>
              <a:t>Stratix</a:t>
            </a:r>
            <a:r>
              <a:rPr lang="ja-JP" altLang="en-US" dirty="0"/>
              <a:t>シリーズ</a:t>
            </a:r>
            <a:endParaRPr lang="en-US" altLang="ja-JP" dirty="0"/>
          </a:p>
          <a:p>
            <a:pPr lvl="1">
              <a:lnSpc>
                <a:spcPct val="90000"/>
              </a:lnSpc>
            </a:pPr>
            <a:r>
              <a:rPr lang="ja-JP" altLang="en-US" dirty="0"/>
              <a:t>コスト性能比重視</a:t>
            </a:r>
            <a:endParaRPr lang="en-US" altLang="ja-JP" dirty="0"/>
          </a:p>
          <a:p>
            <a:pPr lvl="2">
              <a:lnSpc>
                <a:spcPct val="90000"/>
              </a:lnSpc>
            </a:pPr>
            <a:r>
              <a:rPr lang="en-US" altLang="ja-JP" dirty="0"/>
              <a:t>Xilinx</a:t>
            </a:r>
            <a:r>
              <a:rPr lang="ja-JP" altLang="en-US" dirty="0"/>
              <a:t>社</a:t>
            </a:r>
            <a:r>
              <a:rPr lang="en-US" altLang="ja-JP" dirty="0" err="1"/>
              <a:t>Kintex</a:t>
            </a:r>
            <a:r>
              <a:rPr lang="ja-JP" altLang="en-US" dirty="0"/>
              <a:t>シリーズ、</a:t>
            </a:r>
            <a:r>
              <a:rPr lang="en-US" altLang="ja-JP" dirty="0"/>
              <a:t>Intel</a:t>
            </a:r>
            <a:r>
              <a:rPr lang="ja-JP" altLang="en-US" dirty="0"/>
              <a:t>社</a:t>
            </a:r>
            <a:r>
              <a:rPr lang="en-US" altLang="ja-JP" dirty="0" err="1"/>
              <a:t>Arria</a:t>
            </a:r>
            <a:r>
              <a:rPr lang="ja-JP" altLang="en-US" dirty="0"/>
              <a:t>シリーズ</a:t>
            </a:r>
            <a:endParaRPr lang="en-US" altLang="ja-JP" dirty="0"/>
          </a:p>
          <a:p>
            <a:pPr lvl="1">
              <a:lnSpc>
                <a:spcPct val="90000"/>
              </a:lnSpc>
            </a:pPr>
            <a:r>
              <a:rPr lang="ja-JP" altLang="en-US" dirty="0"/>
              <a:t>安価、量産品</a:t>
            </a:r>
            <a:endParaRPr lang="en-US" altLang="ja-JP" dirty="0"/>
          </a:p>
          <a:p>
            <a:pPr lvl="2">
              <a:lnSpc>
                <a:spcPct val="90000"/>
              </a:lnSpc>
            </a:pPr>
            <a:r>
              <a:rPr lang="en-US" altLang="ja-JP" dirty="0"/>
              <a:t>Xilinx</a:t>
            </a:r>
            <a:r>
              <a:rPr lang="ja-JP" altLang="en-US" dirty="0"/>
              <a:t>社</a:t>
            </a:r>
            <a:r>
              <a:rPr lang="en-US" altLang="ja-JP" dirty="0"/>
              <a:t>Spartan</a:t>
            </a:r>
            <a:r>
              <a:rPr lang="ja-JP" altLang="en-US" dirty="0"/>
              <a:t>、</a:t>
            </a:r>
            <a:r>
              <a:rPr lang="en-US" altLang="ja-JP" dirty="0"/>
              <a:t>Artex</a:t>
            </a:r>
            <a:r>
              <a:rPr lang="ja-JP" altLang="en-US" dirty="0"/>
              <a:t>、 </a:t>
            </a:r>
            <a:r>
              <a:rPr lang="en-US" altLang="ja-JP" dirty="0"/>
              <a:t>Intel</a:t>
            </a:r>
            <a:r>
              <a:rPr lang="ja-JP" altLang="en-US" dirty="0"/>
              <a:t>社</a:t>
            </a:r>
            <a:r>
              <a:rPr lang="en-US" altLang="ja-JP" dirty="0"/>
              <a:t>Cyclone</a:t>
            </a:r>
            <a:endParaRPr lang="ja-JP" altLang="en-US" dirty="0"/>
          </a:p>
          <a:p>
            <a:pPr>
              <a:lnSpc>
                <a:spcPct val="90000"/>
              </a:lnSpc>
            </a:pPr>
            <a:r>
              <a:rPr lang="en-US" altLang="ja-JP" sz="2700" dirty="0"/>
              <a:t>System on Programmable Device</a:t>
            </a:r>
          </a:p>
          <a:p>
            <a:pPr lvl="1">
              <a:lnSpc>
                <a:spcPct val="90000"/>
              </a:lnSpc>
            </a:pPr>
            <a:r>
              <a:rPr lang="en-US" altLang="ja-JP" dirty="0"/>
              <a:t>DLL</a:t>
            </a:r>
            <a:r>
              <a:rPr lang="ja-JP" altLang="en-US" dirty="0" err="1"/>
              <a:t>、</a:t>
            </a:r>
            <a:r>
              <a:rPr lang="en-US" altLang="ja-JP" dirty="0"/>
              <a:t>CPU</a:t>
            </a:r>
            <a:r>
              <a:rPr lang="ja-JP" altLang="en-US" dirty="0" err="1"/>
              <a:t>、</a:t>
            </a:r>
            <a:r>
              <a:rPr lang="en-US" altLang="ja-JP" dirty="0"/>
              <a:t>DSP</a:t>
            </a:r>
            <a:r>
              <a:rPr lang="ja-JP" altLang="en-US" dirty="0" err="1"/>
              <a:t>、</a:t>
            </a:r>
            <a:r>
              <a:rPr lang="ja-JP" altLang="en-US" dirty="0"/>
              <a:t>メモリ、乗算器、高速リンクをハード</a:t>
            </a:r>
            <a:r>
              <a:rPr lang="en-US" altLang="ja-JP" dirty="0"/>
              <a:t>IP</a:t>
            </a:r>
            <a:r>
              <a:rPr lang="ja-JP" altLang="en-US" dirty="0"/>
              <a:t>として混載</a:t>
            </a:r>
          </a:p>
          <a:p>
            <a:pPr lvl="2">
              <a:lnSpc>
                <a:spcPct val="90000"/>
              </a:lnSpc>
            </a:pPr>
            <a:r>
              <a:rPr lang="en-US" altLang="ja-JP" dirty="0"/>
              <a:t>ARM</a:t>
            </a:r>
            <a:r>
              <a:rPr lang="ja-JP" altLang="en-US" dirty="0"/>
              <a:t>の混載</a:t>
            </a:r>
            <a:endParaRPr lang="en-US" altLang="ja-JP" dirty="0"/>
          </a:p>
          <a:p>
            <a:pPr lvl="2">
              <a:lnSpc>
                <a:spcPct val="90000"/>
              </a:lnSpc>
            </a:pPr>
            <a:r>
              <a:rPr lang="en-US" altLang="ja-JP" dirty="0"/>
              <a:t>PCI </a:t>
            </a:r>
            <a:r>
              <a:rPr lang="en-US" altLang="ja-JP" dirty="0" err="1"/>
              <a:t>Express,DDR-SDRAM,Ethernet</a:t>
            </a:r>
            <a:r>
              <a:rPr lang="ja-JP" altLang="en-US" dirty="0"/>
              <a:t>に対応</a:t>
            </a:r>
            <a:endParaRPr lang="en-US" altLang="ja-JP" dirty="0"/>
          </a:p>
          <a:p>
            <a:pPr>
              <a:lnSpc>
                <a:spcPct val="90000"/>
              </a:lnSpc>
            </a:pPr>
            <a:r>
              <a:rPr lang="en-US" altLang="ja-JP" dirty="0"/>
              <a:t>Intel</a:t>
            </a:r>
            <a:r>
              <a:rPr lang="ja-JP" altLang="en-US" dirty="0"/>
              <a:t>はアクセラレータ指向へ</a:t>
            </a:r>
            <a:endParaRPr lang="en-US" altLang="ja-JP" dirty="0"/>
          </a:p>
          <a:p>
            <a:pPr>
              <a:lnSpc>
                <a:spcPct val="90000"/>
              </a:lnSpc>
            </a:pPr>
            <a:r>
              <a:rPr lang="en-US" altLang="ja-JP" dirty="0"/>
              <a:t>Xilinx</a:t>
            </a:r>
            <a:r>
              <a:rPr lang="ja-JP" altLang="en-US" dirty="0"/>
              <a:t>は</a:t>
            </a:r>
            <a:r>
              <a:rPr lang="en-US" altLang="ja-JP" dirty="0"/>
              <a:t>AI</a:t>
            </a:r>
            <a:r>
              <a:rPr lang="ja-JP" altLang="en-US" dirty="0"/>
              <a:t>統合アーキテクチャへ</a:t>
            </a:r>
          </a:p>
        </p:txBody>
      </p:sp>
      <p:pic>
        <p:nvPicPr>
          <p:cNvPr id="2" name="オーディオ 1">
            <a:hlinkClick r:id="" action="ppaction://media"/>
            <a:extLst>
              <a:ext uri="{FF2B5EF4-FFF2-40B4-BE49-F238E27FC236}">
                <a16:creationId xmlns:a16="http://schemas.microsoft.com/office/drawing/2014/main" id="{EFC620BB-3A2C-4A5B-91BA-8E4FFE1E75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0549782"/>
      </p:ext>
    </p:extLst>
  </p:cSld>
  <p:clrMapOvr>
    <a:masterClrMapping/>
  </p:clrMapOvr>
  <mc:AlternateContent xmlns:mc="http://schemas.openxmlformats.org/markup-compatibility/2006">
    <mc:Choice xmlns:p14="http://schemas.microsoft.com/office/powerpoint/2010/main" Requires="p14">
      <p:transition spd="slow" p14:dur="2000" advTm="230545"/>
    </mc:Choice>
    <mc:Fallback>
      <p:transition spd="slow" advTm="23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5" x="8559800" y="3475038"/>
          <p14:tracePt t="553" x="8077200" y="3475038"/>
          <p14:tracePt t="560" x="7594600" y="3475038"/>
          <p14:tracePt t="568" x="7256463" y="3475038"/>
          <p14:tracePt t="577" x="6810375" y="3475038"/>
          <p14:tracePt t="585" x="6427788" y="3465513"/>
          <p14:tracePt t="593" x="6299200" y="3446463"/>
          <p14:tracePt t="601" x="6135688" y="3438525"/>
          <p14:tracePt t="609" x="6016625" y="3411538"/>
          <p14:tracePt t="617" x="5907088" y="3392488"/>
          <p14:tracePt t="625" x="5816600" y="3382963"/>
          <p14:tracePt t="634" x="5753100" y="3365500"/>
          <p14:tracePt t="641" x="5697538" y="3365500"/>
          <p14:tracePt t="649" x="5616575" y="3328988"/>
          <p14:tracePt t="657" x="5580063" y="3328988"/>
          <p14:tracePt t="666" x="5534025" y="3328988"/>
          <p14:tracePt t="672" x="5514975" y="3319463"/>
          <p14:tracePt t="682" x="5487988" y="3309938"/>
          <p14:tracePt t="689" x="5478463" y="3309938"/>
          <p14:tracePt t="696" x="5461000" y="3302000"/>
          <p14:tracePt t="713" x="5451475" y="3292475"/>
          <p14:tracePt t="1843" x="5451475" y="3282950"/>
          <p14:tracePt t="1858" x="5451475" y="3273425"/>
          <p14:tracePt t="1867" x="5451475" y="3255963"/>
          <p14:tracePt t="1883" x="5451475" y="3236913"/>
          <p14:tracePt t="1892" x="5451475" y="3219450"/>
          <p14:tracePt t="1915" x="5451475" y="3209925"/>
          <p14:tracePt t="1924" x="5451475" y="3200400"/>
          <p14:tracePt t="1929" x="5451475" y="3173413"/>
          <p14:tracePt t="1937" x="5451475" y="3163888"/>
          <p14:tracePt t="1946" x="5461000" y="3155950"/>
          <p14:tracePt t="1961" x="5461000" y="3146425"/>
          <p14:tracePt t="1977" x="5461000" y="3136900"/>
          <p14:tracePt t="2449" x="5461000" y="3119438"/>
          <p14:tracePt t="2457" x="5461000" y="3046413"/>
          <p14:tracePt t="2464" x="5461000" y="3027363"/>
          <p14:tracePt t="2474" x="5461000" y="3009900"/>
          <p14:tracePt t="2486" x="5434013" y="2982913"/>
          <p14:tracePt t="2491" x="5414963" y="2946400"/>
          <p14:tracePt t="2500" x="5360988" y="2900363"/>
          <p14:tracePt t="2506" x="5334000" y="2873375"/>
          <p14:tracePt t="2518" x="5297488" y="2808288"/>
          <p14:tracePt t="2521" x="5260975" y="2771775"/>
          <p14:tracePt t="2529" x="5241925" y="2744788"/>
          <p14:tracePt t="2537" x="5214938" y="2708275"/>
          <p14:tracePt t="2546" x="5187950" y="2681288"/>
          <p14:tracePt t="2553" x="5159375" y="2635250"/>
          <p14:tracePt t="2561" x="5151438" y="2617788"/>
          <p14:tracePt t="2569" x="5095875" y="2554288"/>
          <p14:tracePt t="2577" x="5078413" y="2525713"/>
          <p14:tracePt t="2585" x="5041900" y="2471738"/>
          <p14:tracePt t="2593" x="5014913" y="2462213"/>
          <p14:tracePt t="2601" x="4986338" y="2425700"/>
          <p14:tracePt t="2609" x="4968875" y="2398713"/>
          <p14:tracePt t="2617" x="4922838" y="2335213"/>
          <p14:tracePt t="2625" x="4886325" y="2289175"/>
          <p14:tracePt t="2633" x="4859338" y="2262188"/>
          <p14:tracePt t="2641" x="4822825" y="2206625"/>
          <p14:tracePt t="2650" x="4767263" y="2160588"/>
          <p14:tracePt t="2656" x="4740275" y="2116138"/>
          <p14:tracePt t="2665" x="4686300" y="2052638"/>
          <p14:tracePt t="2673" x="4649788" y="1979613"/>
          <p14:tracePt t="2681" x="4622800" y="1951038"/>
          <p14:tracePt t="2689" x="4594225" y="1924050"/>
          <p14:tracePt t="2697" x="4567238" y="1878013"/>
          <p14:tracePt t="2705" x="4549775" y="1833563"/>
          <p14:tracePt t="2713" x="4530725" y="1814513"/>
          <p14:tracePt t="2721" x="4521200" y="1797050"/>
          <p14:tracePt t="2729" x="4513263" y="1787525"/>
          <p14:tracePt t="2737" x="4513263" y="1768475"/>
          <p14:tracePt t="2745" x="4494213" y="1751013"/>
          <p14:tracePt t="2972" x="4476750" y="1714500"/>
          <p14:tracePt t="2979" x="4476750" y="1687513"/>
          <p14:tracePt t="2988" x="4467225" y="1668463"/>
          <p14:tracePt t="2993" x="4440238" y="1641475"/>
          <p14:tracePt t="3001" x="4421188" y="1624013"/>
          <p14:tracePt t="3009" x="4413250" y="1604963"/>
          <p14:tracePt t="3017" x="4394200" y="1568450"/>
          <p14:tracePt t="3025" x="4376738" y="1541463"/>
          <p14:tracePt t="3033" x="4357688" y="1522413"/>
          <p14:tracePt t="3041" x="4330700" y="1504950"/>
          <p14:tracePt t="3049" x="4330700" y="1495425"/>
          <p14:tracePt t="3057" x="4321175" y="1477963"/>
          <p14:tracePt t="3073" x="4311650" y="1458913"/>
          <p14:tracePt t="3082" x="4303713" y="1441450"/>
          <p14:tracePt t="3098" x="4303713" y="1431925"/>
          <p14:tracePt t="3336" x="4294188" y="1412875"/>
          <p14:tracePt t="3345" x="4275138" y="1385888"/>
          <p14:tracePt t="3353" x="4267200" y="1349375"/>
          <p14:tracePt t="3361" x="4257675" y="1331913"/>
          <p14:tracePt t="3377" x="4248150" y="1312863"/>
          <p14:tracePt t="3385" x="4238625" y="1295400"/>
          <p14:tracePt t="3393" x="4221163" y="1258888"/>
          <p14:tracePt t="3401" x="4221163" y="1249363"/>
          <p14:tracePt t="3409" x="4211638" y="1249363"/>
          <p14:tracePt t="3417" x="4202113" y="1239838"/>
          <p14:tracePt t="3425" x="4202113" y="1231900"/>
          <p14:tracePt t="4194" x="4194175" y="1212850"/>
          <p14:tracePt t="4305" x="4194175" y="1203325"/>
          <p14:tracePt t="4322" x="4194175" y="1185863"/>
          <p14:tracePt t="7857" x="4184650" y="1185863"/>
          <p14:tracePt t="7875" x="4111625" y="1185863"/>
          <p14:tracePt t="7883" x="3911600" y="1166813"/>
          <p14:tracePt t="7892" x="3709988" y="1166813"/>
          <p14:tracePt t="7899" x="3490913" y="1166813"/>
          <p14:tracePt t="7905" x="3327400" y="1139825"/>
          <p14:tracePt t="7913" x="3181350" y="1093788"/>
          <p14:tracePt t="7922" x="3027363" y="1057275"/>
          <p14:tracePt t="7929" x="2944813" y="1020763"/>
          <p14:tracePt t="7937" x="2852738" y="1003300"/>
          <p14:tracePt t="7945" x="2808288" y="993775"/>
          <p14:tracePt t="7953" x="2781300" y="976313"/>
          <p14:tracePt t="7961" x="2771775" y="976313"/>
          <p14:tracePt t="8033" x="2752725" y="976313"/>
          <p14:tracePt t="8049" x="2689225" y="976313"/>
          <p14:tracePt t="8057" x="2562225" y="976313"/>
          <p14:tracePt t="8064" x="2470150" y="976313"/>
          <p14:tracePt t="8073" x="2343150" y="976313"/>
          <p14:tracePt t="8082" x="2233613" y="976313"/>
          <p14:tracePt t="8089" x="2143125" y="976313"/>
          <p14:tracePt t="8097" x="2070100" y="976313"/>
          <p14:tracePt t="8105" x="1978025" y="976313"/>
          <p14:tracePt t="8113" x="1895475" y="976313"/>
          <p14:tracePt t="8121" x="1824038" y="976313"/>
          <p14:tracePt t="8135" x="1787525" y="976313"/>
          <p14:tracePt t="8138" x="1778000" y="976313"/>
          <p14:tracePt t="8145" x="1758950" y="976313"/>
          <p14:tracePt t="11194" x="1758950" y="984250"/>
          <p14:tracePt t="11202" x="1758950" y="1093788"/>
          <p14:tracePt t="11210" x="1758950" y="1222375"/>
          <p14:tracePt t="11218" x="1758950" y="1331913"/>
          <p14:tracePt t="11225" x="1758950" y="1422400"/>
          <p14:tracePt t="11233" x="1758950" y="1531938"/>
          <p14:tracePt t="11241" x="1758950" y="1595438"/>
          <p14:tracePt t="11250" x="1787525" y="1641475"/>
          <p14:tracePt t="11258" x="1804988" y="1687513"/>
          <p14:tracePt t="11267" x="1804988" y="1714500"/>
          <p14:tracePt t="11272" x="1804988" y="1724025"/>
          <p14:tracePt t="11281" x="1804988" y="1731963"/>
          <p14:tracePt t="11595" x="1804988" y="1741488"/>
          <p14:tracePt t="11602" x="1804988" y="1778000"/>
          <p14:tracePt t="11612" x="1804988" y="1814513"/>
          <p14:tracePt t="11618" x="1814513" y="1841500"/>
          <p14:tracePt t="11627" x="1814513" y="1860550"/>
          <p14:tracePt t="11634" x="1814513" y="1887538"/>
          <p14:tracePt t="11642" x="1841500" y="1924050"/>
          <p14:tracePt t="11649" x="1841500" y="1933575"/>
          <p14:tracePt t="11657" x="1851025" y="1943100"/>
          <p14:tracePt t="11665" x="1851025" y="1951038"/>
          <p14:tracePt t="11673" x="1860550" y="1997075"/>
          <p14:tracePt t="11680" x="1878013" y="2024063"/>
          <p14:tracePt t="11688" x="1887538" y="2060575"/>
          <p14:tracePt t="11697" x="1887538" y="2097088"/>
          <p14:tracePt t="11704" x="1887538" y="2152650"/>
          <p14:tracePt t="11713" x="1887538" y="2206625"/>
          <p14:tracePt t="11721" x="1887538" y="2279650"/>
          <p14:tracePt t="11729" x="1887538" y="2343150"/>
          <p14:tracePt t="11737" x="1905000" y="2398713"/>
          <p14:tracePt t="11745" x="1924050" y="2462213"/>
          <p14:tracePt t="11753" x="1924050" y="2498725"/>
          <p14:tracePt t="11761" x="1924050" y="2544763"/>
          <p14:tracePt t="11770" x="1941513" y="2562225"/>
          <p14:tracePt t="11777" x="1951038" y="2589213"/>
          <p14:tracePt t="11785" x="1960563" y="2608263"/>
          <p14:tracePt t="11793" x="1960563" y="2617788"/>
          <p14:tracePt t="11801" x="1968500" y="2625725"/>
          <p14:tracePt t="12140" x="1968500" y="2635250"/>
          <p14:tracePt t="12146" x="1968500" y="2690813"/>
          <p14:tracePt t="12153" x="1968500" y="2771775"/>
          <p14:tracePt t="12161" x="1968500" y="2827338"/>
          <p14:tracePt t="12169" x="1968500" y="2936875"/>
          <p14:tracePt t="12179" x="1968500" y="3009900"/>
          <p14:tracePt t="12184" x="2024063" y="3146425"/>
          <p14:tracePt t="12193" x="2087563" y="3273425"/>
          <p14:tracePt t="12202" x="2097088" y="3338513"/>
          <p14:tracePt t="12211" x="2143125" y="3446463"/>
          <p14:tracePt t="12220" x="2170113" y="3511550"/>
          <p14:tracePt t="12226" x="2197100" y="3556000"/>
          <p14:tracePt t="12237" x="2224088" y="3575050"/>
          <p14:tracePt t="12241" x="2233613" y="3611563"/>
          <p14:tracePt t="12250" x="2251075" y="3629025"/>
          <p14:tracePt t="12266" x="2260600" y="3638550"/>
          <p14:tracePt t="12747" x="2260600" y="3621088"/>
          <p14:tracePt t="12755" x="2260600" y="3548063"/>
          <p14:tracePt t="12763" x="2260600" y="3475038"/>
          <p14:tracePt t="12770" x="2260600" y="3419475"/>
          <p14:tracePt t="12776" x="2251075" y="3355975"/>
          <p14:tracePt t="12785" x="2243138" y="3302000"/>
          <p14:tracePt t="12792" x="2187575" y="3200400"/>
          <p14:tracePt t="12800" x="2143125" y="3100388"/>
          <p14:tracePt t="12809" x="2078038" y="3017838"/>
          <p14:tracePt t="12816" x="2024063" y="2936875"/>
          <p14:tracePt t="12825" x="1978025" y="2827338"/>
          <p14:tracePt t="12833" x="1941513" y="2763838"/>
          <p14:tracePt t="12841" x="1914525" y="2717800"/>
          <p14:tracePt t="12849" x="1895475" y="2671763"/>
          <p14:tracePt t="12857" x="1895475" y="2654300"/>
          <p14:tracePt t="12865" x="1860550" y="2608263"/>
          <p14:tracePt t="13402" x="1860550" y="2598738"/>
          <p14:tracePt t="13411" x="1860550" y="2589213"/>
          <p14:tracePt t="13427" x="1860550" y="2554288"/>
          <p14:tracePt t="13435" x="1860550" y="2481263"/>
          <p14:tracePt t="13441" x="1868488" y="2452688"/>
          <p14:tracePt t="13449" x="1868488" y="2444750"/>
          <p14:tracePt t="13457" x="1868488" y="2416175"/>
          <p14:tracePt t="13465" x="1868488" y="2398713"/>
          <p14:tracePt t="13472" x="1887538" y="2371725"/>
          <p14:tracePt t="13480" x="1887538" y="2352675"/>
          <p14:tracePt t="13488" x="1887538" y="2316163"/>
          <p14:tracePt t="13498" x="1887538" y="2298700"/>
          <p14:tracePt t="13504" x="1895475" y="2262188"/>
          <p14:tracePt t="13521" x="1895475" y="2243138"/>
          <p14:tracePt t="13529" x="1895475" y="2233613"/>
          <p14:tracePt t="13537" x="1895475" y="2225675"/>
          <p14:tracePt t="13561" x="1905000" y="2216150"/>
          <p14:tracePt t="13643" x="1905000" y="2179638"/>
          <p14:tracePt t="13650" x="1931988" y="2143125"/>
          <p14:tracePt t="13661" x="1931988" y="2106613"/>
          <p14:tracePt t="13668" x="1960563" y="2060575"/>
          <p14:tracePt t="13674" x="1960563" y="2033588"/>
          <p14:tracePt t="13683" x="1960563" y="2006600"/>
          <p14:tracePt t="13689" x="1978025" y="1979613"/>
          <p14:tracePt t="13698" x="1978025" y="1933575"/>
          <p14:tracePt t="13705" x="1987550" y="1906588"/>
          <p14:tracePt t="13715" x="1987550" y="1878013"/>
          <p14:tracePt t="13721" x="2005013" y="1841500"/>
          <p14:tracePt t="13729" x="2005013" y="1824038"/>
          <p14:tracePt t="13738" x="2005013" y="1804988"/>
          <p14:tracePt t="13745" x="2005013" y="1797050"/>
          <p14:tracePt t="13753" x="2005013" y="1778000"/>
          <p14:tracePt t="13761" x="2014538" y="1760538"/>
          <p14:tracePt t="13769" x="2014538" y="1751013"/>
          <p14:tracePt t="13777" x="2014538" y="1741488"/>
          <p14:tracePt t="13785" x="2014538" y="1724025"/>
          <p14:tracePt t="13937" x="2024063" y="1714500"/>
          <p14:tracePt t="13953" x="2024063" y="1704975"/>
          <p14:tracePt t="14017" x="2024063" y="1697038"/>
          <p14:tracePt t="14058" x="2033588" y="1677988"/>
          <p14:tracePt t="14065" x="2033588" y="1660525"/>
          <p14:tracePt t="14074" x="2051050" y="1641475"/>
          <p14:tracePt t="14090" x="2051050" y="1624013"/>
          <p14:tracePt t="14098" x="2051050" y="1604963"/>
          <p14:tracePt t="14105" x="2051050" y="1587500"/>
          <p14:tracePt t="14118" x="2051050" y="1568450"/>
          <p14:tracePt t="14121" x="2060575" y="1558925"/>
          <p14:tracePt t="14129" x="2070100" y="1550988"/>
          <p14:tracePt t="14169" x="2070100" y="1541463"/>
          <p14:tracePt t="14193" x="2070100" y="1531938"/>
          <p14:tracePt t="14201" x="2070100" y="1522413"/>
          <p14:tracePt t="14433" x="2060575" y="1514475"/>
          <p14:tracePt t="14441" x="2033588" y="1504950"/>
          <p14:tracePt t="14449" x="1960563" y="1485900"/>
          <p14:tracePt t="14457" x="1931988" y="1477963"/>
          <p14:tracePt t="14466" x="1878013" y="1477963"/>
          <p14:tracePt t="14473" x="1851025" y="1468438"/>
          <p14:tracePt t="14481" x="1841500" y="1458913"/>
          <p14:tracePt t="14899" x="1831975" y="1458913"/>
          <p14:tracePt t="15003" x="1795463" y="1458913"/>
          <p14:tracePt t="15011" x="1778000" y="1449388"/>
          <p14:tracePt t="15018" x="1751013" y="1431925"/>
          <p14:tracePt t="15042" x="1741488" y="1422400"/>
          <p14:tracePt t="16259" x="1768475" y="1422400"/>
          <p14:tracePt t="16266" x="1851025" y="1422400"/>
          <p14:tracePt t="16275" x="1931988" y="1412875"/>
          <p14:tracePt t="16281" x="2041525" y="1412875"/>
          <p14:tracePt t="16290" x="2114550" y="1412875"/>
          <p14:tracePt t="16298" x="2187575" y="1412875"/>
          <p14:tracePt t="16305" x="2297113" y="1412875"/>
          <p14:tracePt t="16313" x="2389188" y="1412875"/>
          <p14:tracePt t="16321" x="2479675" y="1412875"/>
          <p14:tracePt t="16329" x="2589213" y="1412875"/>
          <p14:tracePt t="16336" x="2662238" y="1412875"/>
          <p14:tracePt t="16345" x="2716213" y="1412875"/>
          <p14:tracePt t="16353" x="2762250" y="1412875"/>
          <p14:tracePt t="16369" x="2781300" y="1404938"/>
          <p14:tracePt t="16521" x="2808288" y="1404938"/>
          <p14:tracePt t="16529" x="2889250" y="1404938"/>
          <p14:tracePt t="16537" x="2981325" y="1404938"/>
          <p14:tracePt t="16545" x="3063875" y="1376363"/>
          <p14:tracePt t="16553" x="3117850" y="1376363"/>
          <p14:tracePt t="16561" x="3163888" y="1376363"/>
          <p14:tracePt t="16569" x="3217863" y="1376363"/>
          <p14:tracePt t="16578" x="3236913" y="1376363"/>
          <p14:tracePt t="16586" x="3263900" y="1376363"/>
          <p14:tracePt t="16889" x="3244850" y="1376363"/>
          <p14:tracePt t="16897" x="3144838" y="1385888"/>
          <p14:tracePt t="16905" x="3054350" y="1385888"/>
          <p14:tracePt t="16914" x="2954338" y="1431925"/>
          <p14:tracePt t="16922" x="2808288" y="1431925"/>
          <p14:tracePt t="16929" x="2662238" y="1431925"/>
          <p14:tracePt t="16937" x="2516188" y="1431925"/>
          <p14:tracePt t="16945" x="2406650" y="1431925"/>
          <p14:tracePt t="16953" x="2279650" y="1431925"/>
          <p14:tracePt t="16961" x="2170113" y="1431925"/>
          <p14:tracePt t="16970" x="2114550" y="1431925"/>
          <p14:tracePt t="16977" x="2060575" y="1431925"/>
          <p14:tracePt t="16985" x="2051050" y="1431925"/>
          <p14:tracePt t="17809" x="2041525" y="1431925"/>
          <p14:tracePt t="18291" x="2024063" y="1495425"/>
          <p14:tracePt t="18300" x="1978025" y="1631950"/>
          <p14:tracePt t="18305" x="1960563" y="1687513"/>
          <p14:tracePt t="18314" x="1960563" y="1751013"/>
          <p14:tracePt t="18322" x="1931988" y="1841500"/>
          <p14:tracePt t="18332" x="1924050" y="1943100"/>
          <p14:tracePt t="18339" x="1905000" y="2033588"/>
          <p14:tracePt t="18348" x="1895475" y="2089150"/>
          <p14:tracePt t="18356" x="1878013" y="2133600"/>
          <p14:tracePt t="18361" x="1868488" y="2170113"/>
          <p14:tracePt t="18369" x="1868488" y="2189163"/>
          <p14:tracePt t="18385" x="1868488" y="2197100"/>
          <p14:tracePt t="18394" x="1868488" y="2216150"/>
          <p14:tracePt t="19217" x="1960563" y="2197100"/>
          <p14:tracePt t="19225" x="2106613" y="2197100"/>
          <p14:tracePt t="19233" x="2233613" y="2197100"/>
          <p14:tracePt t="19241" x="2306638" y="2197100"/>
          <p14:tracePt t="19249" x="2360613" y="2197100"/>
          <p14:tracePt t="19256" x="2389188" y="2197100"/>
          <p14:tracePt t="19265" x="2397125" y="2197100"/>
          <p14:tracePt t="19449" x="2433638" y="2197100"/>
          <p14:tracePt t="19457" x="2562225" y="2197100"/>
          <p14:tracePt t="19465" x="2744788" y="2197100"/>
          <p14:tracePt t="19473" x="2962275" y="2197100"/>
          <p14:tracePt t="19480" x="3144838" y="2197100"/>
          <p14:tracePt t="19489" x="3327400" y="2197100"/>
          <p14:tracePt t="19497" x="3455988" y="2197100"/>
          <p14:tracePt t="19504" x="3546475" y="2197100"/>
          <p14:tracePt t="19514" x="3600450" y="2197100"/>
          <p14:tracePt t="19521" x="3629025" y="2197100"/>
          <p14:tracePt t="19530" x="3636963" y="2197100"/>
          <p14:tracePt t="19859" x="3609975" y="2197100"/>
          <p14:tracePt t="19866" x="3482975" y="2206625"/>
          <p14:tracePt t="19875" x="3336925" y="2233613"/>
          <p14:tracePt t="19884" x="3136900" y="2233613"/>
          <p14:tracePt t="19894" x="2935288" y="2233613"/>
          <p14:tracePt t="19897" x="2771775" y="2233613"/>
          <p14:tracePt t="19907" x="2625725" y="2233613"/>
          <p14:tracePt t="19916" x="2498725" y="2233613"/>
          <p14:tracePt t="19923" x="2406650" y="2233613"/>
          <p14:tracePt t="19932" x="2352675" y="2233613"/>
          <p14:tracePt t="19939" x="2297113" y="2233613"/>
          <p14:tracePt t="19945" x="2270125" y="2233613"/>
          <p14:tracePt t="20026" x="2260600" y="2233613"/>
          <p14:tracePt t="20529" x="2251075" y="2243138"/>
          <p14:tracePt t="20553" x="2251075" y="2325688"/>
          <p14:tracePt t="20561" x="2251075" y="2398713"/>
          <p14:tracePt t="20569" x="2251075" y="2462213"/>
          <p14:tracePt t="20576" x="2206625" y="2535238"/>
          <p14:tracePt t="20585" x="2197100" y="2581275"/>
          <p14:tracePt t="20593" x="2197100" y="2635250"/>
          <p14:tracePt t="20600" x="2187575" y="2698750"/>
          <p14:tracePt t="20608" x="2179638" y="2754313"/>
          <p14:tracePt t="20617" x="2179638" y="2808288"/>
          <p14:tracePt t="20625" x="2151063" y="2844800"/>
          <p14:tracePt t="20633" x="2143125" y="2863850"/>
          <p14:tracePt t="20641" x="2133600" y="2890838"/>
          <p14:tracePt t="20650" x="2124075" y="2917825"/>
          <p14:tracePt t="20657" x="2106613" y="2954338"/>
          <p14:tracePt t="20665" x="2106613" y="2982913"/>
          <p14:tracePt t="20673" x="2106613" y="3000375"/>
          <p14:tracePt t="20681" x="2087563" y="3017838"/>
          <p14:tracePt t="20688" x="2087563" y="3027363"/>
          <p14:tracePt t="20697" x="2087563" y="3054350"/>
          <p14:tracePt t="20704" x="2087563" y="3063875"/>
          <p14:tracePt t="20713" x="2078038" y="3090863"/>
          <p14:tracePt t="20737" x="2078038" y="3100388"/>
          <p14:tracePt t="21105" x="2070100" y="3109913"/>
          <p14:tracePt t="21307" x="2033588" y="3119438"/>
          <p14:tracePt t="21315" x="1987550" y="3146425"/>
          <p14:tracePt t="21322" x="1968500" y="3155950"/>
          <p14:tracePt t="21331" x="1960563" y="3155950"/>
          <p14:tracePt t="21338" x="1941513" y="3155950"/>
          <p14:tracePt t="21346" x="1931988" y="3163888"/>
          <p14:tracePt t="21698" x="1960563" y="3163888"/>
          <p14:tracePt t="21708" x="2024063" y="3163888"/>
          <p14:tracePt t="21714" x="2187575" y="3136900"/>
          <p14:tracePt t="21722" x="2333625" y="3136900"/>
          <p14:tracePt t="21731" x="2479675" y="3136900"/>
          <p14:tracePt t="21738" x="2625725" y="3136900"/>
          <p14:tracePt t="21746" x="2735263" y="3136900"/>
          <p14:tracePt t="21754" x="2825750" y="3136900"/>
          <p14:tracePt t="21762" x="2917825" y="3136900"/>
          <p14:tracePt t="21769" x="2990850" y="3136900"/>
          <p14:tracePt t="21778" x="3054350" y="3136900"/>
          <p14:tracePt t="21786" x="3071813" y="3136900"/>
          <p14:tracePt t="22105" x="2990850" y="3136900"/>
          <p14:tracePt t="22114" x="2835275" y="3136900"/>
          <p14:tracePt t="22122" x="2671763" y="3136900"/>
          <p14:tracePt t="22130" x="2443163" y="3136900"/>
          <p14:tracePt t="22138" x="2279650" y="3136900"/>
          <p14:tracePt t="22147" x="2143125" y="3136900"/>
          <p14:tracePt t="22153" x="1997075" y="3136900"/>
          <p14:tracePt t="22161" x="1887538" y="3136900"/>
          <p14:tracePt t="22169" x="1824038" y="3136900"/>
          <p14:tracePt t="22177" x="1787525" y="3136900"/>
          <p14:tracePt t="22185" x="1778000" y="3136900"/>
          <p14:tracePt t="22802" x="1768475" y="3073400"/>
          <p14:tracePt t="22808" x="1768475" y="3036888"/>
          <p14:tracePt t="22817" x="1768475" y="2990850"/>
          <p14:tracePt t="22824" x="1768475" y="2963863"/>
          <p14:tracePt t="22833" x="1768475" y="2909888"/>
          <p14:tracePt t="22841" x="1768475" y="2873375"/>
          <p14:tracePt t="22849" x="1768475" y="2827338"/>
          <p14:tracePt t="22857" x="1758950" y="2800350"/>
          <p14:tracePt t="22865" x="1758950" y="2763838"/>
          <p14:tracePt t="22872" x="1751013" y="2727325"/>
          <p14:tracePt t="22881" x="1751013" y="2708275"/>
          <p14:tracePt t="22888" x="1751013" y="2681288"/>
          <p14:tracePt t="22897" x="1751013" y="2671763"/>
          <p14:tracePt t="22913" x="1751013" y="2662238"/>
          <p14:tracePt t="22930" x="1751013" y="2654300"/>
          <p14:tracePt t="22937" x="1751013" y="2644775"/>
          <p14:tracePt t="22944" x="1751013" y="2635250"/>
          <p14:tracePt t="22953" x="1751013" y="2617788"/>
          <p14:tracePt t="22961" x="1751013" y="2589213"/>
          <p14:tracePt t="22969" x="1751013" y="2581275"/>
          <p14:tracePt t="22977" x="1751013" y="2554288"/>
          <p14:tracePt t="22985" x="1751013" y="2517775"/>
          <p14:tracePt t="22992" x="1768475" y="2481263"/>
          <p14:tracePt t="23001" x="1768475" y="2452688"/>
          <p14:tracePt t="23009" x="1768475" y="2435225"/>
          <p14:tracePt t="23017" x="1778000" y="2389188"/>
          <p14:tracePt t="23032" x="1787525" y="2362200"/>
          <p14:tracePt t="23041" x="1787525" y="2352675"/>
          <p14:tracePt t="23049" x="1814513" y="2335213"/>
          <p14:tracePt t="23065" x="1824038" y="2325688"/>
          <p14:tracePt t="23080" x="1831975" y="2306638"/>
          <p14:tracePt t="23114" x="1841500" y="2298700"/>
          <p14:tracePt t="23553" x="1824038" y="2243138"/>
          <p14:tracePt t="23561" x="1795463" y="2225675"/>
          <p14:tracePt t="23569" x="1751013" y="2179638"/>
          <p14:tracePt t="23595" x="1704975" y="2079625"/>
          <p14:tracePt t="23601" x="1677988" y="2043113"/>
          <p14:tracePt t="23609" x="1668463" y="2033588"/>
          <p14:tracePt t="23617" x="1658938" y="2016125"/>
          <p14:tracePt t="23705" x="1658938" y="2006600"/>
          <p14:tracePt t="23712" x="1658938" y="1979613"/>
          <p14:tracePt t="23721" x="1668463" y="1951038"/>
          <p14:tracePt t="23729" x="1685925" y="1914525"/>
          <p14:tracePt t="23736" x="1704975" y="1887538"/>
          <p14:tracePt t="23745" x="1722438" y="1870075"/>
          <p14:tracePt t="23753" x="1731963" y="1851025"/>
          <p14:tracePt t="23761" x="1768475" y="1814513"/>
          <p14:tracePt t="23769" x="1787525" y="1797050"/>
          <p14:tracePt t="23776" x="1814513" y="1778000"/>
          <p14:tracePt t="23785" x="1824038" y="1760538"/>
          <p14:tracePt t="23793" x="1860550" y="1724025"/>
          <p14:tracePt t="23801" x="1868488" y="1714500"/>
          <p14:tracePt t="23809" x="1895475" y="1704975"/>
          <p14:tracePt t="23816" x="1905000" y="1704975"/>
          <p14:tracePt t="23825" x="1905000" y="1677988"/>
          <p14:tracePt t="23832" x="1914525" y="1668463"/>
          <p14:tracePt t="23849" x="1951038" y="1660525"/>
          <p14:tracePt t="23856" x="1960563" y="1651000"/>
          <p14:tracePt t="23865" x="1997075" y="1641475"/>
          <p14:tracePt t="23873" x="2005013" y="1631950"/>
          <p14:tracePt t="23881" x="2014538" y="1624013"/>
          <p14:tracePt t="23898" x="2033588" y="1614488"/>
          <p14:tracePt t="23913" x="2041525" y="1614488"/>
          <p14:tracePt t="23922" x="2060575" y="1604963"/>
          <p14:tracePt t="24609" x="2060575" y="1651000"/>
          <p14:tracePt t="24617" x="2060575" y="1741488"/>
          <p14:tracePt t="24625" x="2060575" y="1824038"/>
          <p14:tracePt t="24633" x="2051050" y="1860550"/>
          <p14:tracePt t="24641" x="2051050" y="1933575"/>
          <p14:tracePt t="24649" x="2051050" y="1997075"/>
          <p14:tracePt t="24657" x="2051050" y="2052638"/>
          <p14:tracePt t="24665" x="2060575" y="2106613"/>
          <p14:tracePt t="24673" x="2078038" y="2152650"/>
          <p14:tracePt t="24681" x="2087563" y="2160588"/>
          <p14:tracePt t="24689" x="2097088" y="2179638"/>
          <p14:tracePt t="24741" x="2114550" y="2179638"/>
          <p14:tracePt t="24770" x="2124075" y="2179638"/>
          <p14:tracePt t="24794" x="2143125" y="2179638"/>
          <p14:tracePt t="24800" x="2160588" y="2170113"/>
          <p14:tracePt t="24809" x="2170113" y="2160588"/>
          <p14:tracePt t="24817" x="2170113" y="2152650"/>
          <p14:tracePt t="24915" x="2179638" y="2143125"/>
          <p14:tracePt t="24931" x="2179638" y="2133600"/>
          <p14:tracePt t="24940" x="2197100" y="2116138"/>
          <p14:tracePt t="24947" x="2214563" y="2097088"/>
          <p14:tracePt t="24955" x="2260600" y="2070100"/>
          <p14:tracePt t="24963" x="2270125" y="2060575"/>
          <p14:tracePt t="24971" x="2279650" y="2052638"/>
          <p14:tracePt t="25349" x="2297113" y="2052638"/>
          <p14:tracePt t="25355" x="2352675" y="2052638"/>
          <p14:tracePt t="25365" x="2425700" y="2052638"/>
          <p14:tracePt t="25371" x="2552700" y="2052638"/>
          <p14:tracePt t="25379" x="2716213" y="2052638"/>
          <p14:tracePt t="25386" x="2881313" y="2052638"/>
          <p14:tracePt t="25393" x="3100388" y="2052638"/>
          <p14:tracePt t="25401" x="3263900" y="2052638"/>
          <p14:tracePt t="25409" x="3390900" y="2052638"/>
          <p14:tracePt t="25416" x="3573463" y="2089150"/>
          <p14:tracePt t="25425" x="3756025" y="2106613"/>
          <p14:tracePt t="25434" x="3856038" y="2133600"/>
          <p14:tracePt t="25440" x="3984625" y="2160588"/>
          <p14:tracePt t="25449" x="4021138" y="2160588"/>
          <p14:tracePt t="25457" x="4084638" y="2170113"/>
          <p14:tracePt t="25465" x="4111625" y="2170113"/>
          <p14:tracePt t="25474" x="4138613" y="2170113"/>
          <p14:tracePt t="25507" x="4157663" y="2170113"/>
          <p14:tracePt t="25515" x="4202113" y="2133600"/>
          <p14:tracePt t="25521" x="4267200" y="2097088"/>
          <p14:tracePt t="25531" x="4330700" y="2070100"/>
          <p14:tracePt t="25538" x="4403725" y="2052638"/>
          <p14:tracePt t="25549" x="4503738" y="2024063"/>
          <p14:tracePt t="25553" x="4594225" y="2006600"/>
          <p14:tracePt t="25562" x="4695825" y="1960563"/>
          <p14:tracePt t="25570" x="4740275" y="1951038"/>
          <p14:tracePt t="25578" x="4795838" y="1951038"/>
          <p14:tracePt t="25586" x="4832350" y="1943100"/>
          <p14:tracePt t="25595" x="4840288" y="1943100"/>
          <p14:tracePt t="25602" x="4859338" y="1943100"/>
          <p14:tracePt t="25723" x="4868863" y="1943100"/>
          <p14:tracePt t="25731" x="4876800" y="1943100"/>
          <p14:tracePt t="25738" x="4905375" y="1943100"/>
          <p14:tracePt t="25746" x="4922838" y="1943100"/>
          <p14:tracePt t="25753" x="4978400" y="1943100"/>
          <p14:tracePt t="25763" x="5005388" y="1943100"/>
          <p14:tracePt t="25769" x="5022850" y="1943100"/>
          <p14:tracePt t="25785" x="5041900" y="1943100"/>
          <p14:tracePt t="26021" x="5049838" y="1951038"/>
          <p14:tracePt t="26024" x="5041900" y="1970088"/>
          <p14:tracePt t="26032" x="5032375" y="1979613"/>
          <p14:tracePt t="26041" x="5032375" y="1997075"/>
          <p14:tracePt t="26049" x="5022850" y="2016125"/>
          <p14:tracePt t="26056" x="5014913" y="2024063"/>
          <p14:tracePt t="26489" x="5014913" y="2052638"/>
          <p14:tracePt t="26497" x="5014913" y="2079625"/>
          <p14:tracePt t="26505" x="5014913" y="2106613"/>
          <p14:tracePt t="26513" x="5022850" y="2133600"/>
          <p14:tracePt t="26521" x="5022850" y="2170113"/>
          <p14:tracePt t="26531" x="5022850" y="2206625"/>
          <p14:tracePt t="26537" x="5022850" y="2233613"/>
          <p14:tracePt t="26547" x="5022850" y="2243138"/>
          <p14:tracePt t="26553" x="5022850" y="2252663"/>
          <p14:tracePt t="26739" x="5022850" y="2262188"/>
          <p14:tracePt t="26747" x="5022850" y="2289175"/>
          <p14:tracePt t="26754" x="5022850" y="2306638"/>
          <p14:tracePt t="26947" x="5022850" y="2343150"/>
          <p14:tracePt t="26954" x="5022850" y="2389188"/>
          <p14:tracePt t="26963" x="5022850" y="2425700"/>
          <p14:tracePt t="26969" x="5022850" y="2452688"/>
          <p14:tracePt t="26977" x="5022850" y="2489200"/>
          <p14:tracePt t="26985" x="5022850" y="2517775"/>
          <p14:tracePt t="26993" x="5032375" y="2544763"/>
          <p14:tracePt t="27001" x="5041900" y="2554288"/>
          <p14:tracePt t="27009" x="5049838" y="2581275"/>
          <p14:tracePt t="27025" x="5059363" y="2589213"/>
          <p14:tracePt t="27281" x="5059363" y="2598738"/>
          <p14:tracePt t="27289" x="5068888" y="2598738"/>
          <p14:tracePt t="27338" x="5078413" y="2598738"/>
          <p14:tracePt t="27346" x="5132388" y="2571750"/>
          <p14:tracePt t="27354" x="5178425" y="2517775"/>
          <p14:tracePt t="27363" x="5195888" y="2498725"/>
          <p14:tracePt t="27370" x="5214938" y="2481263"/>
          <p14:tracePt t="27379" x="5224463" y="2471738"/>
          <p14:tracePt t="27386" x="5232400" y="2462213"/>
          <p14:tracePt t="27689" x="5232400" y="2444750"/>
          <p14:tracePt t="27714" x="5232400" y="2435225"/>
          <p14:tracePt t="27721" x="5232400" y="2416175"/>
          <p14:tracePt t="27729" x="5232400" y="2398713"/>
          <p14:tracePt t="27795" x="5232400" y="2389188"/>
          <p14:tracePt t="27811" x="5187950" y="2389188"/>
          <p14:tracePt t="27818" x="5151438" y="2389188"/>
          <p14:tracePt t="27826" x="5059363" y="2398713"/>
          <p14:tracePt t="27835" x="4968875" y="2398713"/>
          <p14:tracePt t="27841" x="4859338" y="2398713"/>
          <p14:tracePt t="27849" x="4749800" y="2398713"/>
          <p14:tracePt t="27857" x="4622800" y="2379663"/>
          <p14:tracePt t="27864" x="4513263" y="2362200"/>
          <p14:tracePt t="27873" x="4430713" y="2325688"/>
          <p14:tracePt t="27881" x="4367213" y="2306638"/>
          <p14:tracePt t="27889" x="4303713" y="2289175"/>
          <p14:tracePt t="27897" x="4230688" y="2243138"/>
          <p14:tracePt t="27905" x="4165600" y="2216150"/>
          <p14:tracePt t="27913" x="4102100" y="2197100"/>
          <p14:tracePt t="27926" x="4057650" y="2170113"/>
          <p14:tracePt t="27932" x="4021138" y="2170113"/>
          <p14:tracePt t="27940" x="4011613" y="2160588"/>
          <p14:tracePt t="27948" x="3992563" y="2143125"/>
          <p14:tracePt t="27963" x="3975100" y="2133600"/>
          <p14:tracePt t="27978" x="3965575" y="2133600"/>
          <p14:tracePt t="27986" x="3956050" y="2133600"/>
          <p14:tracePt t="27994" x="3919538" y="2133600"/>
          <p14:tracePt t="28002" x="3846513" y="2133600"/>
          <p14:tracePt t="28010" x="3792538" y="2133600"/>
          <p14:tracePt t="28018" x="3719513" y="2133600"/>
          <p14:tracePt t="28025" x="3609975" y="2133600"/>
          <p14:tracePt t="28033" x="3536950" y="2133600"/>
          <p14:tracePt t="28041" x="3482975" y="2133600"/>
          <p14:tracePt t="28050" x="3427413" y="2133600"/>
          <p14:tracePt t="28057" x="3382963" y="2133600"/>
          <p14:tracePt t="28065" x="3363913" y="2133600"/>
          <p14:tracePt t="28075" x="3336925" y="2125663"/>
          <p14:tracePt t="28081" x="3327400" y="2116138"/>
          <p14:tracePt t="28097" x="3309938" y="2116138"/>
          <p14:tracePt t="28116" x="3244850" y="2070100"/>
          <p14:tracePt t="28120" x="3227388" y="2052638"/>
          <p14:tracePt t="28129" x="3208338" y="2043113"/>
          <p14:tracePt t="28136" x="3181350" y="2033588"/>
          <p14:tracePt t="28146" x="3163888" y="2024063"/>
          <p14:tracePt t="28153" x="3127375" y="1987550"/>
          <p14:tracePt t="28161" x="3100388" y="1979613"/>
          <p14:tracePt t="28169" x="3071813" y="1970088"/>
          <p14:tracePt t="28177" x="3035300" y="1951038"/>
          <p14:tracePt t="28185" x="3035300" y="1943100"/>
          <p14:tracePt t="28193" x="3027363" y="1943100"/>
          <p14:tracePt t="28307" x="3008313" y="1943100"/>
          <p14:tracePt t="28319" x="2954338" y="1933575"/>
          <p14:tracePt t="28321" x="2889250" y="1914525"/>
          <p14:tracePt t="28329" x="2825750" y="1897063"/>
          <p14:tracePt t="28337" x="2762250" y="1860550"/>
          <p14:tracePt t="28346" x="2708275" y="1833563"/>
          <p14:tracePt t="28352" x="2625725" y="1804988"/>
          <p14:tracePt t="28361" x="2570163" y="1797050"/>
          <p14:tracePt t="28369" x="2506663" y="1751013"/>
          <p14:tracePt t="28377" x="2443163" y="1741488"/>
          <p14:tracePt t="28384" x="2379663" y="1731963"/>
          <p14:tracePt t="28393" x="2343150" y="1731963"/>
          <p14:tracePt t="28401" x="2324100" y="1714500"/>
          <p14:tracePt t="28409" x="2297113" y="1714500"/>
          <p14:tracePt t="28417" x="2287588" y="1714500"/>
          <p14:tracePt t="28680" x="2279650" y="1704975"/>
          <p14:tracePt t="28721" x="2270125" y="1697038"/>
          <p14:tracePt t="28737" x="2270125" y="1677988"/>
          <p14:tracePt t="28745" x="2270125" y="1651000"/>
          <p14:tracePt t="28753" x="2270125" y="1631950"/>
          <p14:tracePt t="28762" x="2270125" y="1624013"/>
          <p14:tracePt t="28769" x="2270125" y="1614488"/>
          <p14:tracePt t="28777" x="2270125" y="1587500"/>
          <p14:tracePt t="28793" x="2270125" y="1577975"/>
          <p14:tracePt t="29043" x="2270125" y="1587500"/>
          <p14:tracePt t="29050" x="2324100" y="1624013"/>
          <p14:tracePt t="29058" x="2416175" y="1624013"/>
          <p14:tracePt t="29066" x="2489200" y="1641475"/>
          <p14:tracePt t="29074" x="2598738" y="1651000"/>
          <p14:tracePt t="29083" x="2679700" y="1668463"/>
          <p14:tracePt t="29089" x="2762250" y="1704975"/>
          <p14:tracePt t="29099" x="2817813" y="1704975"/>
          <p14:tracePt t="29115" x="2871788" y="1704975"/>
          <p14:tracePt t="29120" x="2889250" y="1704975"/>
          <p14:tracePt t="29249" x="2898775" y="1704975"/>
          <p14:tracePt t="29361" x="2908300" y="1697038"/>
          <p14:tracePt t="29377" x="2935288" y="1677988"/>
          <p14:tracePt t="29385" x="2954338" y="1660525"/>
          <p14:tracePt t="29393" x="2962275" y="1651000"/>
          <p14:tracePt t="29401" x="2981325" y="1641475"/>
          <p14:tracePt t="29417" x="2998788" y="1631950"/>
          <p14:tracePt t="29425" x="3008313" y="1631950"/>
          <p14:tracePt t="29433" x="3008313" y="1624013"/>
          <p14:tracePt t="29441" x="3027363" y="1604963"/>
          <p14:tracePt t="29465" x="3035300" y="1595438"/>
          <p14:tracePt t="29473" x="3044825" y="1587500"/>
          <p14:tracePt t="29489" x="3054350" y="1577975"/>
          <p14:tracePt t="29994" x="3054350" y="1568450"/>
          <p14:tracePt t="30033" x="3071813" y="1550988"/>
          <p14:tracePt t="30041" x="3081338" y="1550988"/>
          <p14:tracePt t="30049" x="3081338" y="1541463"/>
          <p14:tracePt t="30057" x="3090863" y="1522413"/>
          <p14:tracePt t="30074" x="3117850" y="1504950"/>
          <p14:tracePt t="30083" x="3117850" y="1495425"/>
          <p14:tracePt t="30098" x="3127375" y="1485900"/>
          <p14:tracePt t="30120" x="3136900" y="1477963"/>
          <p14:tracePt t="30131" x="3154363" y="1458913"/>
          <p14:tracePt t="30138" x="3163888" y="1449388"/>
          <p14:tracePt t="30147" x="3171825" y="1449388"/>
          <p14:tracePt t="30154" x="3181350" y="1441450"/>
          <p14:tracePt t="30170" x="3181350" y="1431925"/>
          <p14:tracePt t="31353" x="3181350" y="1449388"/>
          <p14:tracePt t="31361" x="3081338" y="1485900"/>
          <p14:tracePt t="31368" x="2971800" y="1541463"/>
          <p14:tracePt t="31378" x="2852738" y="1587500"/>
          <p14:tracePt t="31386" x="2735263" y="1631950"/>
          <p14:tracePt t="31394" x="2635250" y="1687513"/>
          <p14:tracePt t="31402" x="2533650" y="1760538"/>
          <p14:tracePt t="31409" x="2443163" y="1797050"/>
          <p14:tracePt t="31418" x="2360613" y="1814513"/>
          <p14:tracePt t="31428" x="2324100" y="1824038"/>
          <p14:tracePt t="31435" x="2306638" y="1833563"/>
          <p14:tracePt t="31929" x="2297113" y="1841500"/>
          <p14:tracePt t="32001" x="2297113" y="1851025"/>
          <p14:tracePt t="32034" x="2297113" y="1860550"/>
          <p14:tracePt t="32048" x="2333625" y="1878013"/>
          <p14:tracePt t="32057" x="2462213" y="1878013"/>
          <p14:tracePt t="32065" x="2589213" y="1878013"/>
          <p14:tracePt t="32073" x="2679700" y="1878013"/>
          <p14:tracePt t="32081" x="2835275" y="1914525"/>
          <p14:tracePt t="32089" x="2925763" y="1933575"/>
          <p14:tracePt t="32097" x="3017838" y="1933575"/>
          <p14:tracePt t="32114" x="3136900" y="1943100"/>
          <p14:tracePt t="32120" x="3181350" y="1970088"/>
          <p14:tracePt t="32130" x="3190875" y="1970088"/>
          <p14:tracePt t="32241" x="3227388" y="1970088"/>
          <p14:tracePt t="32250" x="3273425" y="1970088"/>
          <p14:tracePt t="32258" x="3290888" y="1970088"/>
          <p14:tracePt t="32268" x="3317875" y="1970088"/>
          <p14:tracePt t="32274" x="3327400" y="1960563"/>
          <p14:tracePt t="32409" x="3336925" y="1951038"/>
          <p14:tracePt t="32497" x="3273425" y="1951038"/>
          <p14:tracePt t="32505" x="3127375" y="1951038"/>
          <p14:tracePt t="32513" x="2981325" y="1951038"/>
          <p14:tracePt t="32521" x="2852738" y="1924050"/>
          <p14:tracePt t="32529" x="2744788" y="1906588"/>
          <p14:tracePt t="32537" x="2616200" y="1897063"/>
          <p14:tracePt t="32546" x="2533650" y="1878013"/>
          <p14:tracePt t="32552" x="2462213" y="1870075"/>
          <p14:tracePt t="32562" x="2416175" y="1860550"/>
          <p14:tracePt t="32569" x="2389188" y="1860550"/>
          <p14:tracePt t="32577" x="2379663" y="1851025"/>
          <p14:tracePt t="32769" x="2379663" y="1841500"/>
          <p14:tracePt t="32776" x="2452688" y="1833563"/>
          <p14:tracePt t="32785" x="2606675" y="1787525"/>
          <p14:tracePt t="32793" x="2716213" y="1787525"/>
          <p14:tracePt t="32801" x="2825750" y="1768475"/>
          <p14:tracePt t="32808" x="2917825" y="1760538"/>
          <p14:tracePt t="32817" x="2971800" y="1760538"/>
          <p14:tracePt t="32825" x="3035300" y="1731963"/>
          <p14:tracePt t="32833" x="3100388" y="1724025"/>
          <p14:tracePt t="32841" x="3136900" y="1724025"/>
          <p14:tracePt t="32848" x="3154363" y="1724025"/>
          <p14:tracePt t="32857" x="3181350" y="1724025"/>
          <p14:tracePt t="32865" x="3190875" y="1724025"/>
          <p14:tracePt t="32873" x="3200400" y="1724025"/>
          <p14:tracePt t="32881" x="3227388" y="1724025"/>
          <p14:tracePt t="32888" x="3244850" y="1724025"/>
          <p14:tracePt t="32897" x="3300413" y="1714500"/>
          <p14:tracePt t="32905" x="3336925" y="1714500"/>
          <p14:tracePt t="32914" x="3409950" y="1714500"/>
          <p14:tracePt t="32923" x="3482975" y="1714500"/>
          <p14:tracePt t="32930" x="3536950" y="1714500"/>
          <p14:tracePt t="32937" x="3629025" y="1714500"/>
          <p14:tracePt t="32946" x="3692525" y="1714500"/>
          <p14:tracePt t="32953" x="3729038" y="1714500"/>
          <p14:tracePt t="32961" x="3756025" y="1714500"/>
          <p14:tracePt t="32969" x="3792538" y="1714500"/>
          <p14:tracePt t="33153" x="3829050" y="1714500"/>
          <p14:tracePt t="33161" x="3883025" y="1714500"/>
          <p14:tracePt t="33169" x="3956050" y="1714500"/>
          <p14:tracePt t="33177" x="4002088" y="1714500"/>
          <p14:tracePt t="33185" x="4029075" y="1714500"/>
          <p14:tracePt t="33193" x="4075113" y="1714500"/>
          <p14:tracePt t="33201" x="4084638" y="1724025"/>
          <p14:tracePt t="33209" x="4111625" y="1731963"/>
          <p14:tracePt t="33785" x="4138613" y="1731963"/>
          <p14:tracePt t="33794" x="4184650" y="1731963"/>
          <p14:tracePt t="33801" x="4221163" y="1731963"/>
          <p14:tracePt t="33810" x="4267200" y="1741488"/>
          <p14:tracePt t="33818" x="4303713" y="1741488"/>
          <p14:tracePt t="33826" x="4321175" y="1751013"/>
          <p14:tracePt t="33833" x="4357688" y="1751013"/>
          <p14:tracePt t="33842" x="4376738" y="1751013"/>
          <p14:tracePt t="33850" x="4403725" y="1760538"/>
          <p14:tracePt t="33858" x="4413250" y="1768475"/>
          <p14:tracePt t="33874" x="4421188" y="1778000"/>
          <p14:tracePt t="33898" x="4430713" y="1778000"/>
          <p14:tracePt t="33913" x="4448175" y="1778000"/>
          <p14:tracePt t="33924" x="4457700" y="1778000"/>
          <p14:tracePt t="33941" x="4484688" y="1778000"/>
          <p14:tracePt t="33948" x="4521200" y="1778000"/>
          <p14:tracePt t="33954" x="4540250" y="1778000"/>
          <p14:tracePt t="33964" x="4549775" y="1778000"/>
          <p14:tracePt t="33970" x="4586288" y="1778000"/>
          <p14:tracePt t="33980" x="4630738" y="1768475"/>
          <p14:tracePt t="33989" x="4659313" y="1760538"/>
          <p14:tracePt t="33994" x="4703763" y="1751013"/>
          <p14:tracePt t="34002" x="4722813" y="1751013"/>
          <p14:tracePt t="34009" x="4740275" y="1741488"/>
          <p14:tracePt t="34017" x="4749800" y="1741488"/>
          <p14:tracePt t="34025" x="4749800" y="1731963"/>
          <p14:tracePt t="34033" x="4767263" y="1724025"/>
          <p14:tracePt t="34040" x="4786313" y="1714500"/>
          <p14:tracePt t="34506" x="4786313" y="1724025"/>
          <p14:tracePt t="34513" x="4786313" y="1731963"/>
          <p14:tracePt t="34529" x="4786313" y="1751013"/>
          <p14:tracePt t="34536" x="4786313" y="1768475"/>
          <p14:tracePt t="34545" x="4786313" y="1778000"/>
          <p14:tracePt t="34553" x="4786313" y="1787525"/>
          <p14:tracePt t="34562" x="4786313" y="1797050"/>
          <p14:tracePt t="34577" x="4786313" y="1814513"/>
          <p14:tracePt t="34585" x="4776788" y="1824038"/>
          <p14:tracePt t="34594" x="4776788" y="1833563"/>
          <p14:tracePt t="34601" x="4776788" y="1841500"/>
          <p14:tracePt t="34618" x="4776788" y="1851025"/>
          <p14:tracePt t="34658" x="4776788" y="1870075"/>
          <p14:tracePt t="34931" x="4776788" y="1878013"/>
          <p14:tracePt t="34947" x="4822825" y="1878013"/>
          <p14:tracePt t="34955" x="4986338" y="1878013"/>
          <p14:tracePt t="34964" x="5168900" y="1878013"/>
          <p14:tracePt t="34969" x="5334000" y="1878013"/>
          <p14:tracePt t="34977" x="5441950" y="1878013"/>
          <p14:tracePt t="34985" x="5551488" y="1878013"/>
          <p14:tracePt t="34993" x="5643563" y="1878013"/>
          <p14:tracePt t="35001" x="5734050" y="1878013"/>
          <p14:tracePt t="35009" x="5807075" y="1878013"/>
          <p14:tracePt t="35017" x="5870575" y="1878013"/>
          <p14:tracePt t="35025" x="5926138" y="1878013"/>
          <p14:tracePt t="35033" x="5943600" y="1878013"/>
          <p14:tracePt t="35041" x="5962650" y="1878013"/>
          <p14:tracePt t="35098" x="5980113" y="1878013"/>
          <p14:tracePt t="35113" x="6099175" y="1870075"/>
          <p14:tracePt t="35122" x="6153150" y="1870075"/>
          <p14:tracePt t="35130" x="6262688" y="1870075"/>
          <p14:tracePt t="35136" x="6335713" y="1870075"/>
          <p14:tracePt t="35145" x="6408738" y="1870075"/>
          <p14:tracePt t="35152" x="6464300" y="1870075"/>
          <p14:tracePt t="35162" x="6537325" y="1870075"/>
          <p14:tracePt t="35168" x="6573838" y="1870075"/>
          <p14:tracePt t="35176" x="6610350" y="1870075"/>
          <p14:tracePt t="35185" x="6618288" y="1870075"/>
          <p14:tracePt t="35193" x="6627813" y="1870075"/>
          <p14:tracePt t="35201" x="6645275" y="1870075"/>
          <p14:tracePt t="35405" x="6654800" y="1870075"/>
          <p14:tracePt t="35410" x="6691313" y="1870075"/>
          <p14:tracePt t="35418" x="6700838" y="1870075"/>
          <p14:tracePt t="35426" x="6710363" y="1870075"/>
          <p14:tracePt t="35438" x="6718300" y="1870075"/>
          <p14:tracePt t="35441" x="6737350" y="1870075"/>
          <p14:tracePt t="35449" x="6737350" y="1860550"/>
          <p14:tracePt t="36644" x="6681788" y="1860550"/>
          <p14:tracePt t="36652" x="6618288" y="1897063"/>
          <p14:tracePt t="36658" x="6573838" y="1906588"/>
          <p14:tracePt t="36666" x="6518275" y="1906588"/>
          <p14:tracePt t="36674" x="6491288" y="1906588"/>
          <p14:tracePt t="36682" x="6481763" y="1906588"/>
          <p14:tracePt t="36689" x="6445250" y="1906588"/>
          <p14:tracePt t="36697" x="6435725" y="1906588"/>
          <p14:tracePt t="36705" x="6399213" y="1906588"/>
          <p14:tracePt t="36713" x="6381750" y="1906588"/>
          <p14:tracePt t="36721" x="6354763" y="1906588"/>
          <p14:tracePt t="36730" x="6335713" y="1906588"/>
          <p14:tracePt t="36738" x="6308725" y="1906588"/>
          <p14:tracePt t="36745" x="6291263" y="1906588"/>
          <p14:tracePt t="36753" x="6262688" y="1906588"/>
          <p14:tracePt t="36762" x="6245225" y="1906588"/>
          <p14:tracePt t="36769" x="6208713" y="1906588"/>
          <p14:tracePt t="36785" x="6189663" y="1906588"/>
          <p14:tracePt t="36793" x="6162675" y="1906588"/>
          <p14:tracePt t="36801" x="6145213" y="1906588"/>
          <p14:tracePt t="36809" x="6108700" y="1906588"/>
          <p14:tracePt t="36817" x="6089650" y="1906588"/>
          <p14:tracePt t="36825" x="6062663" y="1906588"/>
          <p14:tracePt t="36833" x="6053138" y="1906588"/>
          <p14:tracePt t="36858" x="6035675" y="1906588"/>
          <p14:tracePt t="36866" x="6026150" y="1906588"/>
          <p14:tracePt t="36882" x="6007100" y="1906588"/>
          <p14:tracePt t="36891" x="5989638" y="1906588"/>
          <p14:tracePt t="36898" x="5980113" y="1906588"/>
          <p14:tracePt t="36906" x="5972175" y="1906588"/>
          <p14:tracePt t="36924" x="5953125" y="1906588"/>
          <p14:tracePt t="36930" x="5935663" y="1906588"/>
          <p14:tracePt t="36938" x="5907088" y="1906588"/>
          <p14:tracePt t="36946" x="5889625" y="1906588"/>
          <p14:tracePt t="36953" x="5862638" y="1906588"/>
          <p14:tracePt t="36962" x="5843588" y="1906588"/>
          <p14:tracePt t="36969" x="5834063" y="1906588"/>
          <p14:tracePt t="36977" x="5816600" y="1897063"/>
          <p14:tracePt t="36985" x="5807075" y="1897063"/>
          <p14:tracePt t="37122" x="5797550" y="1887538"/>
          <p14:tracePt t="37138" x="5797550" y="1878013"/>
          <p14:tracePt t="37146" x="5797550" y="1851025"/>
          <p14:tracePt t="37154" x="5797550" y="1833563"/>
          <p14:tracePt t="37164" x="5807075" y="1797050"/>
          <p14:tracePt t="37170" x="5816600" y="1751013"/>
          <p14:tracePt t="37180" x="5834063" y="1731963"/>
          <p14:tracePt t="37187" x="5862638" y="1704975"/>
          <p14:tracePt t="37192" x="5870575" y="1687513"/>
          <p14:tracePt t="37201" x="5889625" y="1641475"/>
          <p14:tracePt t="37209" x="5899150" y="1631950"/>
          <p14:tracePt t="37217" x="5926138" y="1604963"/>
          <p14:tracePt t="37225" x="5935663" y="1595438"/>
          <p14:tracePt t="37234" x="5962650" y="1577975"/>
          <p14:tracePt t="37242" x="5989638" y="1577975"/>
          <p14:tracePt t="37250" x="6035675" y="1558925"/>
          <p14:tracePt t="37258" x="6053138" y="1550988"/>
          <p14:tracePt t="37267" x="6099175" y="1550988"/>
          <p14:tracePt t="37274" x="6153150" y="1531938"/>
          <p14:tracePt t="37284" x="6226175" y="1531938"/>
          <p14:tracePt t="37290" x="6281738" y="1531938"/>
          <p14:tracePt t="37300" x="6335713" y="1531938"/>
          <p14:tracePt t="37306" x="6381750" y="1531938"/>
          <p14:tracePt t="37315" x="6418263" y="1531938"/>
          <p14:tracePt t="37322" x="6472238" y="1531938"/>
          <p14:tracePt t="37331" x="6518275" y="1531938"/>
          <p14:tracePt t="37338" x="6554788" y="1531938"/>
          <p14:tracePt t="37352" x="6573838" y="1531938"/>
          <p14:tracePt t="37352" x="6600825" y="1531938"/>
          <p14:tracePt t="37363" x="6618288" y="1531938"/>
          <p14:tracePt t="37369" x="6637338" y="1550988"/>
          <p14:tracePt t="37377" x="6673850" y="1568450"/>
          <p14:tracePt t="37385" x="6681788" y="1568450"/>
          <p14:tracePt t="37394" x="6718300" y="1595438"/>
          <p14:tracePt t="37401" x="6737350" y="1614488"/>
          <p14:tracePt t="37409" x="6754813" y="1624013"/>
          <p14:tracePt t="37417" x="6783388" y="1641475"/>
          <p14:tracePt t="37425" x="6791325" y="1651000"/>
          <p14:tracePt t="37433" x="6810375" y="1660525"/>
          <p14:tracePt t="37440" x="6819900" y="1668463"/>
          <p14:tracePt t="37448" x="6837363" y="1687513"/>
          <p14:tracePt t="37458" x="6856413" y="1704975"/>
          <p14:tracePt t="37474" x="6864350" y="1714500"/>
          <p14:tracePt t="37483" x="6883400" y="1731963"/>
          <p14:tracePt t="37497" x="6892925" y="1741488"/>
          <p14:tracePt t="37529" x="6900863" y="1751013"/>
          <p14:tracePt t="37643" x="6910388" y="1760538"/>
          <p14:tracePt t="37650" x="6900863" y="1768475"/>
          <p14:tracePt t="37658" x="6892925" y="1797050"/>
          <p14:tracePt t="37666" x="6883400" y="1797050"/>
          <p14:tracePt t="37690" x="6873875" y="1804988"/>
          <p14:tracePt t="37705" x="6864350" y="1814513"/>
          <p14:tracePt t="38522" x="6873875" y="1814513"/>
          <p14:tracePt t="38530" x="6892925" y="1804988"/>
          <p14:tracePt t="38802" x="6900863" y="1778000"/>
          <p14:tracePt t="38826" x="6919913" y="1760538"/>
          <p14:tracePt t="38834" x="6919913" y="1741488"/>
          <p14:tracePt t="39579" x="6919913" y="1731963"/>
          <p14:tracePt t="39586" x="6919913" y="1724025"/>
          <p14:tracePt t="39597" x="6919913" y="1697038"/>
          <p14:tracePt t="39602" x="6919913" y="1687513"/>
          <p14:tracePt t="39610" x="6919913" y="1677988"/>
          <p14:tracePt t="39617" x="6919913" y="1668463"/>
          <p14:tracePt t="39625" x="6919913" y="1651000"/>
          <p14:tracePt t="39648" x="6910388" y="1641475"/>
          <p14:tracePt t="42819" x="6681788" y="1731963"/>
          <p14:tracePt t="42826" x="6080125" y="1787525"/>
          <p14:tracePt t="42835" x="5534025" y="1887538"/>
          <p14:tracePt t="42842" x="4922838" y="1987550"/>
          <p14:tracePt t="42851" x="4421188" y="2033588"/>
          <p14:tracePt t="42857" x="4157663" y="2106613"/>
          <p14:tracePt t="42865" x="4011613" y="2125663"/>
          <p14:tracePt t="42873" x="3919538" y="2160588"/>
          <p14:tracePt t="42881" x="3819525" y="2179638"/>
          <p14:tracePt t="42888" x="3783013" y="2179638"/>
          <p14:tracePt t="42896" x="3756025" y="2189163"/>
          <p14:tracePt t="42978" x="3719513" y="2189163"/>
          <p14:tracePt t="42987" x="3636963" y="2189163"/>
          <p14:tracePt t="42995" x="3490913" y="2233613"/>
          <p14:tracePt t="43003" x="3373438" y="2243138"/>
          <p14:tracePt t="43011" x="3227388" y="2262188"/>
          <p14:tracePt t="43018" x="3100388" y="2262188"/>
          <p14:tracePt t="43026" x="2971800" y="2279650"/>
          <p14:tracePt t="43034" x="2862263" y="2289175"/>
          <p14:tracePt t="43042" x="2752725" y="2289175"/>
          <p14:tracePt t="43051" x="2698750" y="2289175"/>
          <p14:tracePt t="43058" x="2662238" y="2298700"/>
          <p14:tracePt t="43065" x="2625725" y="2298700"/>
          <p14:tracePt t="43074" x="2616200" y="2306638"/>
          <p14:tracePt t="43252" x="2598738" y="2306638"/>
          <p14:tracePt t="43270" x="2579688" y="2316163"/>
          <p14:tracePt t="43275" x="2506663" y="2343150"/>
          <p14:tracePt t="43283" x="2379663" y="2352675"/>
          <p14:tracePt t="43290" x="2270125" y="2371725"/>
          <p14:tracePt t="43298" x="2214563" y="2371725"/>
          <p14:tracePt t="43305" x="2124075" y="2371725"/>
          <p14:tracePt t="43314" x="1997075" y="2371725"/>
          <p14:tracePt t="43321" x="1895475" y="2379663"/>
          <p14:tracePt t="43329" x="1841500" y="2379663"/>
          <p14:tracePt t="43336" x="1778000" y="2408238"/>
          <p14:tracePt t="43345" x="1741488" y="2408238"/>
          <p14:tracePt t="43352" x="1695450" y="2416175"/>
          <p14:tracePt t="43361" x="1677988" y="2425700"/>
          <p14:tracePt t="43369" x="1658938" y="2425700"/>
          <p14:tracePt t="43378" x="1649413" y="2425700"/>
          <p14:tracePt t="43387" x="1641475" y="2425700"/>
          <p14:tracePt t="43394" x="1622425" y="2425700"/>
          <p14:tracePt t="43403" x="1604963" y="2425700"/>
          <p14:tracePt t="43410" x="1558925" y="2425700"/>
          <p14:tracePt t="43419" x="1549400" y="2425700"/>
          <p14:tracePt t="43426" x="1531938" y="2425700"/>
          <p14:tracePt t="43435" x="1512888" y="2425700"/>
          <p14:tracePt t="43442" x="1504950" y="2425700"/>
          <p14:tracePt t="43865" x="1595438" y="2425700"/>
          <p14:tracePt t="43873" x="1741488" y="2408238"/>
          <p14:tracePt t="43881" x="1924050" y="2408238"/>
          <p14:tracePt t="43889" x="2106613" y="2408238"/>
          <p14:tracePt t="43897" x="2243138" y="2408238"/>
          <p14:tracePt t="43905" x="2360613" y="2408238"/>
          <p14:tracePt t="43913" x="2452688" y="2408238"/>
          <p14:tracePt t="43921" x="2506663" y="2408238"/>
          <p14:tracePt t="43929" x="2562225" y="2398713"/>
          <p14:tracePt t="43938" x="2606675" y="2379663"/>
          <p14:tracePt t="43945" x="2625725" y="2379663"/>
          <p14:tracePt t="43954" x="2643188" y="2379663"/>
          <p14:tracePt t="43961" x="2652713" y="2379663"/>
          <p14:tracePt t="44017" x="2698750" y="2352675"/>
          <p14:tracePt t="44026" x="2781300" y="2343150"/>
          <p14:tracePt t="44033" x="2835275" y="2335213"/>
          <p14:tracePt t="44041" x="2944813" y="2335213"/>
          <p14:tracePt t="44049" x="3008313" y="2316163"/>
          <p14:tracePt t="44056" x="3081338" y="2298700"/>
          <p14:tracePt t="44064" x="3127375" y="2298700"/>
          <p14:tracePt t="44072" x="3144838" y="2298700"/>
          <p14:tracePt t="44081" x="3181350" y="2298700"/>
          <p14:tracePt t="44089" x="3200400" y="2298700"/>
          <p14:tracePt t="44097" x="3244850" y="2298700"/>
          <p14:tracePt t="44115" x="3263900" y="2298700"/>
          <p14:tracePt t="44122" x="3273425" y="2298700"/>
          <p14:tracePt t="44137" x="3281363" y="2298700"/>
          <p14:tracePt t="44842" x="3290888" y="2298700"/>
          <p14:tracePt t="44850" x="3300413" y="2298700"/>
          <p14:tracePt t="44858" x="3346450" y="2316163"/>
          <p14:tracePt t="44867" x="3390900" y="2343150"/>
          <p14:tracePt t="44874" x="3482975" y="2352675"/>
          <p14:tracePt t="44883" x="3527425" y="2371725"/>
          <p14:tracePt t="44891" x="3556000" y="2371725"/>
          <p14:tracePt t="44899" x="3600450" y="2379663"/>
          <p14:tracePt t="44905" x="3609975" y="2389188"/>
          <p14:tracePt t="44945" x="3619500" y="2389188"/>
          <p14:tracePt t="45940" x="3629025" y="2389188"/>
          <p14:tracePt t="45946" x="3665538" y="2389188"/>
          <p14:tracePt t="45955" x="3756025" y="2389188"/>
          <p14:tracePt t="45964" x="3802063" y="2389188"/>
          <p14:tracePt t="45970" x="3846513" y="2379663"/>
          <p14:tracePt t="45981" x="3875088" y="2379663"/>
          <p14:tracePt t="45988" x="3902075" y="2379663"/>
          <p14:tracePt t="45997" x="3911600" y="2379663"/>
          <p14:tracePt t="46026" x="3919538" y="2379663"/>
          <p14:tracePt t="46331" x="3911600" y="2379663"/>
          <p14:tracePt t="46338" x="3810000" y="2379663"/>
          <p14:tracePt t="46346" x="3709988" y="2398713"/>
          <p14:tracePt t="46356" x="3636963" y="2408238"/>
          <p14:tracePt t="46363" x="3582988" y="2408238"/>
          <p14:tracePt t="46369" x="3536950" y="2416175"/>
          <p14:tracePt t="46378" x="3509963" y="2416175"/>
          <p14:tracePt t="46384" x="3490913" y="2416175"/>
          <p14:tracePt t="46993" x="3482975" y="2425700"/>
          <p14:tracePt t="47000" x="3482975" y="2435225"/>
          <p14:tracePt t="47009" x="3436938" y="2489200"/>
          <p14:tracePt t="47017" x="3390900" y="2535238"/>
          <p14:tracePt t="47025" x="3346450" y="2581275"/>
          <p14:tracePt t="47033" x="3273425" y="2635250"/>
          <p14:tracePt t="47041" x="3244850" y="2671763"/>
          <p14:tracePt t="47049" x="3190875" y="2717800"/>
          <p14:tracePt t="47057" x="3144838" y="2763838"/>
          <p14:tracePt t="47065" x="3108325" y="2827338"/>
          <p14:tracePt t="47073" x="3044825" y="2881313"/>
          <p14:tracePt t="47081" x="2990850" y="2917825"/>
          <p14:tracePt t="47089" x="2962275" y="2954338"/>
          <p14:tracePt t="47097" x="2944813" y="2973388"/>
          <p14:tracePt t="47114" x="2925763" y="2982913"/>
          <p14:tracePt t="47329" x="2917825" y="2982913"/>
          <p14:tracePt t="47345" x="2908300" y="2982913"/>
          <p14:tracePt t="47354" x="2835275" y="2982913"/>
          <p14:tracePt t="47361" x="2652713" y="2982913"/>
          <p14:tracePt t="47369" x="2470150" y="2963863"/>
          <p14:tracePt t="47378" x="2270125" y="2936875"/>
          <p14:tracePt t="47386" x="2106613" y="2890838"/>
          <p14:tracePt t="47394" x="1968500" y="2854325"/>
          <p14:tracePt t="47401" x="1878013" y="2827338"/>
          <p14:tracePt t="47410" x="1814513" y="2817813"/>
          <p14:tracePt t="47418" x="1778000" y="2808288"/>
          <p14:tracePt t="47426" x="1768475" y="2808288"/>
          <p14:tracePt t="47446" x="1758950" y="2800350"/>
          <p14:tracePt t="47865" x="1758950" y="2817813"/>
          <p14:tracePt t="47880" x="1831975" y="2827338"/>
          <p14:tracePt t="47889" x="1878013" y="2863850"/>
          <p14:tracePt t="47897" x="1895475" y="2873375"/>
          <p14:tracePt t="47905" x="1987550" y="2890838"/>
          <p14:tracePt t="47913" x="2041525" y="2900363"/>
          <p14:tracePt t="47922" x="2106613" y="2909888"/>
          <p14:tracePt t="47928" x="2160588" y="2909888"/>
          <p14:tracePt t="47937" x="2179638" y="2909888"/>
          <p14:tracePt t="47969" x="2187575" y="2909888"/>
          <p14:tracePt t="48009" x="2224088" y="2909888"/>
          <p14:tracePt t="48018" x="2297113" y="2881313"/>
          <p14:tracePt t="48026" x="2425700" y="2873375"/>
          <p14:tracePt t="48034" x="2516188" y="2854325"/>
          <p14:tracePt t="48042" x="2662238" y="2844800"/>
          <p14:tracePt t="48050" x="2781300" y="2808288"/>
          <p14:tracePt t="48058" x="2871788" y="2800350"/>
          <p14:tracePt t="48068" x="2944813" y="2800350"/>
          <p14:tracePt t="48074" x="2998788" y="2800350"/>
          <p14:tracePt t="48082" x="3044825" y="2800350"/>
          <p14:tracePt t="48090" x="3100388" y="2800350"/>
          <p14:tracePt t="48098" x="3144838" y="2790825"/>
          <p14:tracePt t="48118" x="3190875" y="2790825"/>
          <p14:tracePt t="48122" x="3200400" y="2790825"/>
          <p14:tracePt t="48394" x="3236913" y="2790825"/>
          <p14:tracePt t="48401" x="3309938" y="2790825"/>
          <p14:tracePt t="48410" x="3400425" y="2790825"/>
          <p14:tracePt t="48417" x="3473450" y="2790825"/>
          <p14:tracePt t="48425" x="3546475" y="2790825"/>
          <p14:tracePt t="48433" x="3609975" y="2790825"/>
          <p14:tracePt t="48441" x="3665538" y="2790825"/>
          <p14:tracePt t="48449" x="3692525" y="2790825"/>
          <p14:tracePt t="48456" x="3709988" y="2790825"/>
          <p14:tracePt t="48464" x="3719513" y="2790825"/>
          <p14:tracePt t="48488" x="3729038" y="2790825"/>
          <p14:tracePt t="49097" x="3746500" y="2790825"/>
          <p14:tracePt t="49106" x="3865563" y="2790825"/>
          <p14:tracePt t="49113" x="3992563" y="2790825"/>
          <p14:tracePt t="49121" x="4121150" y="2790825"/>
          <p14:tracePt t="49129" x="4248150" y="2790825"/>
          <p14:tracePt t="49136" x="4394200" y="2790825"/>
          <p14:tracePt t="49145" x="4467225" y="2790825"/>
          <p14:tracePt t="49152" x="4540250" y="2790825"/>
          <p14:tracePt t="49161" x="4567238" y="2790825"/>
          <p14:tracePt t="49168" x="4594225" y="2790825"/>
          <p14:tracePt t="49786" x="4649788" y="2790825"/>
          <p14:tracePt t="49795" x="4713288" y="2790825"/>
          <p14:tracePt t="49802" x="4786313" y="2790825"/>
          <p14:tracePt t="49811" x="4840288" y="2790825"/>
          <p14:tracePt t="49818" x="4895850" y="2790825"/>
          <p14:tracePt t="49826" x="4922838" y="2790825"/>
          <p14:tracePt t="49834" x="4941888" y="2790825"/>
          <p14:tracePt t="49841" x="4968875" y="2790825"/>
          <p14:tracePt t="49849" x="4978400" y="2790825"/>
          <p14:tracePt t="49858" x="4986338" y="2781300"/>
          <p14:tracePt t="50316" x="4995863" y="2781300"/>
          <p14:tracePt t="50322" x="5095875" y="2763838"/>
          <p14:tracePt t="50330" x="5260975" y="2744788"/>
          <p14:tracePt t="50339" x="5461000" y="2744788"/>
          <p14:tracePt t="50345" x="5643563" y="2744788"/>
          <p14:tracePt t="50354" x="5789613" y="2744788"/>
          <p14:tracePt t="50362" x="5916613" y="2744788"/>
          <p14:tracePt t="50369" x="6007100" y="2744788"/>
          <p14:tracePt t="50378" x="6043613" y="2744788"/>
          <p14:tracePt t="50385" x="6072188" y="2744788"/>
          <p14:tracePt t="50394" x="6089650" y="2735263"/>
          <p14:tracePt t="51817" x="6043613" y="2735263"/>
          <p14:tracePt t="51826" x="5889625" y="2735263"/>
          <p14:tracePt t="51833" x="5616575" y="2800350"/>
          <p14:tracePt t="51841" x="5378450" y="2817813"/>
          <p14:tracePt t="51849" x="5168900" y="2844800"/>
          <p14:tracePt t="51857" x="4986338" y="2873375"/>
          <p14:tracePt t="51865" x="4803775" y="2917825"/>
          <p14:tracePt t="51873" x="4695825" y="2917825"/>
          <p14:tracePt t="51881" x="4586288" y="2936875"/>
          <p14:tracePt t="51889" x="4476750" y="2954338"/>
          <p14:tracePt t="51897" x="4413250" y="2963863"/>
          <p14:tracePt t="51905" x="4376738" y="2963863"/>
          <p14:tracePt t="51913" x="4340225" y="2963863"/>
          <p14:tracePt t="51922" x="4321175" y="2990850"/>
          <p14:tracePt t="51929" x="4311650" y="2990850"/>
          <p14:tracePt t="51939" x="4303713" y="2990850"/>
          <p14:tracePt t="51947" x="4267200" y="2990850"/>
          <p14:tracePt t="51956" x="4211638" y="3000375"/>
          <p14:tracePt t="51964" x="4102100" y="3046413"/>
          <p14:tracePt t="51971" x="3984625" y="3063875"/>
          <p14:tracePt t="51978" x="3892550" y="3073400"/>
          <p14:tracePt t="51985" x="3819525" y="3090863"/>
          <p14:tracePt t="51994" x="3756025" y="3109913"/>
          <p14:tracePt t="52002" x="3709988" y="3119438"/>
          <p14:tracePt t="52009" x="3656013" y="3119438"/>
          <p14:tracePt t="52017" x="3636963" y="3127375"/>
          <p14:tracePt t="52025" x="3619500" y="3127375"/>
          <p14:tracePt t="52066" x="3609975" y="3136900"/>
          <p14:tracePt t="52187" x="3582988" y="3136900"/>
          <p14:tracePt t="52193" x="3546475" y="3136900"/>
          <p14:tracePt t="52201" x="3490913" y="3136900"/>
          <p14:tracePt t="52209" x="3419475" y="3136900"/>
          <p14:tracePt t="52217" x="3317875" y="3163888"/>
          <p14:tracePt t="52224" x="3190875" y="3182938"/>
          <p14:tracePt t="52233" x="3063875" y="3209925"/>
          <p14:tracePt t="52241" x="2971800" y="3209925"/>
          <p14:tracePt t="52249" x="2835275" y="3236913"/>
          <p14:tracePt t="52257" x="2762250" y="3255963"/>
          <p14:tracePt t="52265" x="2652713" y="3265488"/>
          <p14:tracePt t="52273" x="2570163" y="3282950"/>
          <p14:tracePt t="52280" x="2533650" y="3282950"/>
          <p14:tracePt t="52289" x="2479675" y="3282950"/>
          <p14:tracePt t="52297" x="2470150" y="3302000"/>
          <p14:tracePt t="52305" x="2443163" y="3302000"/>
          <p14:tracePt t="52313" x="2425700" y="3302000"/>
          <p14:tracePt t="52321" x="2416175" y="3302000"/>
          <p14:tracePt t="52497" x="2406650" y="3302000"/>
          <p14:tracePt t="52619" x="2425700" y="3302000"/>
          <p14:tracePt t="52626" x="2525713" y="3246438"/>
          <p14:tracePt t="52634" x="2616200" y="3246438"/>
          <p14:tracePt t="52642" x="2762250" y="3219450"/>
          <p14:tracePt t="52650" x="2852738" y="3219450"/>
          <p14:tracePt t="52658" x="2954338" y="3200400"/>
          <p14:tracePt t="52664" x="3027363" y="3182938"/>
          <p14:tracePt t="52673" x="3071813" y="3182938"/>
          <p14:tracePt t="52681" x="3100388" y="3163888"/>
          <p14:tracePt t="53185" x="3144838" y="3163888"/>
          <p14:tracePt t="53193" x="3163888" y="3173413"/>
          <p14:tracePt t="53201" x="3163888" y="3182938"/>
          <p14:tracePt t="53209" x="3163888" y="3219450"/>
          <p14:tracePt t="53218" x="3163888" y="3236913"/>
          <p14:tracePt t="53225" x="3163888" y="3265488"/>
          <p14:tracePt t="53233" x="3136900" y="3292475"/>
          <p14:tracePt t="53241" x="3117850" y="3328988"/>
          <p14:tracePt t="53249" x="3117850" y="3355975"/>
          <p14:tracePt t="53257" x="3108325" y="3375025"/>
          <p14:tracePt t="53266" x="3100388" y="3392488"/>
          <p14:tracePt t="53545" x="3090863" y="3402013"/>
          <p14:tracePt t="53553" x="3081338" y="3411538"/>
          <p14:tracePt t="53569" x="3081338" y="3419475"/>
          <p14:tracePt t="53577" x="3081338" y="3438525"/>
          <p14:tracePt t="53585" x="3081338" y="3446463"/>
          <p14:tracePt t="53595" x="3081338" y="3455988"/>
          <p14:tracePt t="53601" x="3071813" y="3475038"/>
          <p14:tracePt t="53612" x="3071813" y="3482975"/>
          <p14:tracePt t="53626" x="3054350" y="3492500"/>
          <p14:tracePt t="53634" x="3044825" y="3502025"/>
          <p14:tracePt t="53649" x="3044825" y="3519488"/>
          <p14:tracePt t="53665" x="3044825" y="3529013"/>
          <p14:tracePt t="53673" x="3035300" y="3538538"/>
          <p14:tracePt t="53697" x="3017838" y="3548063"/>
          <p14:tracePt t="53705" x="3008313" y="3548063"/>
          <p14:tracePt t="53737" x="2981325" y="3556000"/>
          <p14:tracePt t="53745" x="2954338" y="3575050"/>
          <p14:tracePt t="53769" x="2954338" y="3584575"/>
          <p14:tracePt t="53794" x="2935288" y="3584575"/>
          <p14:tracePt t="54355" x="2944813" y="3584575"/>
          <p14:tracePt t="54378" x="2962275" y="3575050"/>
          <p14:tracePt t="54399" x="2981325" y="3565525"/>
          <p14:tracePt t="54401" x="2998788" y="3565525"/>
          <p14:tracePt t="54412" x="3017838" y="3565525"/>
          <p14:tracePt t="54418" x="3054350" y="3565525"/>
          <p14:tracePt t="54428" x="3063875" y="3565525"/>
          <p14:tracePt t="54434" x="3090863" y="3565525"/>
          <p14:tracePt t="54442" x="3108325" y="3556000"/>
          <p14:tracePt t="54449" x="3136900" y="3556000"/>
          <p14:tracePt t="54456" x="3154363" y="3556000"/>
          <p14:tracePt t="54464" x="3163888" y="3556000"/>
          <p14:tracePt t="54578" x="3181350" y="3556000"/>
          <p14:tracePt t="54665" x="3190875" y="3548063"/>
          <p14:tracePt t="54843" x="3208338" y="3519488"/>
          <p14:tracePt t="54849" x="3217863" y="3511550"/>
          <p14:tracePt t="55073" x="3227388" y="3502025"/>
          <p14:tracePt t="55305" x="3236913" y="3492500"/>
          <p14:tracePt t="55352" x="3244850" y="3492500"/>
          <p14:tracePt t="55810" x="3273425" y="3492500"/>
          <p14:tracePt t="55816" x="3300413" y="3492500"/>
          <p14:tracePt t="55824" x="3346450" y="3492500"/>
          <p14:tracePt t="55832" x="3400425" y="3511550"/>
          <p14:tracePt t="55840" x="3427413" y="3519488"/>
          <p14:tracePt t="55848" x="3500438" y="3538538"/>
          <p14:tracePt t="55857" x="3573463" y="3538538"/>
          <p14:tracePt t="55864" x="3692525" y="3565525"/>
          <p14:tracePt t="55873" x="3765550" y="3584575"/>
          <p14:tracePt t="55880" x="3846513" y="3611563"/>
          <p14:tracePt t="55888" x="3902075" y="3621088"/>
          <p14:tracePt t="55897" x="3929063" y="3629025"/>
          <p14:tracePt t="55905" x="3975100" y="3629025"/>
          <p14:tracePt t="55921" x="3984625" y="3638550"/>
          <p14:tracePt t="55929" x="3992563" y="3638550"/>
          <p14:tracePt t="56897" x="4029075" y="3638550"/>
          <p14:tracePt t="56905" x="4075113" y="3638550"/>
          <p14:tracePt t="56912" x="4094163" y="3638550"/>
          <p14:tracePt t="56921" x="4148138" y="3611563"/>
          <p14:tracePt t="56929" x="4175125" y="3611563"/>
          <p14:tracePt t="56938" x="4230688" y="3611563"/>
          <p14:tracePt t="56945" x="4311650" y="3584575"/>
          <p14:tracePt t="56953" x="4367213" y="3584575"/>
          <p14:tracePt t="56960" x="4413250" y="3575050"/>
          <p14:tracePt t="56970" x="4467225" y="3575050"/>
          <p14:tracePt t="56979" x="4494213" y="3556000"/>
          <p14:tracePt t="56986" x="4521200" y="3548063"/>
          <p14:tracePt t="56995" x="4540250" y="3538538"/>
          <p14:tracePt t="57002" x="4549775" y="3538538"/>
          <p14:tracePt t="57018" x="4557713" y="3538538"/>
          <p14:tracePt t="57185" x="4567238" y="3529013"/>
          <p14:tracePt t="57969" x="4630738" y="3529013"/>
          <p14:tracePt t="57977" x="4759325" y="3529013"/>
          <p14:tracePt t="57987" x="4868863" y="3529013"/>
          <p14:tracePt t="57993" x="4995863" y="3529013"/>
          <p14:tracePt t="58001" x="5141913" y="3529013"/>
          <p14:tracePt t="58009" x="5287963" y="3529013"/>
          <p14:tracePt t="58017" x="5414963" y="3529013"/>
          <p14:tracePt t="58025" x="5561013" y="3529013"/>
          <p14:tracePt t="58033" x="5688013" y="3529013"/>
          <p14:tracePt t="58041" x="5761038" y="3529013"/>
          <p14:tracePt t="58049" x="5853113" y="3529013"/>
          <p14:tracePt t="58057" x="5926138" y="3529013"/>
          <p14:tracePt t="58065" x="5980113" y="3529013"/>
          <p14:tracePt t="58073" x="5999163" y="3529013"/>
          <p14:tracePt t="58081" x="6026150" y="3529013"/>
          <p14:tracePt t="58089" x="6035675" y="3529013"/>
          <p14:tracePt t="58113" x="6043613" y="3529013"/>
          <p14:tracePt t="62090" x="6035675" y="3529013"/>
          <p14:tracePt t="62098" x="5907088" y="3529013"/>
          <p14:tracePt t="62107" x="5761038" y="3529013"/>
          <p14:tracePt t="62113" x="5616575" y="3519488"/>
          <p14:tracePt t="62121" x="5514975" y="3482975"/>
          <p14:tracePt t="62128" x="5387975" y="3402013"/>
          <p14:tracePt t="62137" x="5251450" y="3319463"/>
          <p14:tracePt t="62144" x="5168900" y="3246438"/>
          <p14:tracePt t="62153" x="5095875" y="3182938"/>
          <p14:tracePt t="62161" x="5014913" y="3090863"/>
          <p14:tracePt t="62169" x="4941888" y="3009900"/>
          <p14:tracePt t="62178" x="4886325" y="2927350"/>
          <p14:tracePt t="62184" x="4859338" y="2863850"/>
          <p14:tracePt t="62193" x="4822825" y="2800350"/>
          <p14:tracePt t="62202" x="4795838" y="2708275"/>
          <p14:tracePt t="62211" x="4776788" y="2662238"/>
          <p14:tracePt t="62220" x="4749800" y="2598738"/>
          <p14:tracePt t="62227" x="4695825" y="2535238"/>
          <p14:tracePt t="62233" x="4676775" y="2489200"/>
          <p14:tracePt t="62241" x="4640263" y="2425700"/>
          <p14:tracePt t="62249" x="4613275" y="2379663"/>
          <p14:tracePt t="62256" x="4576763" y="2316163"/>
          <p14:tracePt t="62266" x="4557713" y="2279650"/>
          <p14:tracePt t="62272" x="4521200" y="2225675"/>
          <p14:tracePt t="62280" x="4503738" y="2197100"/>
          <p14:tracePt t="62288" x="4467225" y="2170113"/>
          <p14:tracePt t="62306" x="4421188" y="2143125"/>
          <p14:tracePt t="62314" x="4394200" y="2116138"/>
          <p14:tracePt t="62322" x="4348163" y="2106613"/>
          <p14:tracePt t="62331" x="4284663" y="2060575"/>
          <p14:tracePt t="62338" x="4202113" y="2016125"/>
          <p14:tracePt t="62346" x="4165600" y="2016125"/>
          <p14:tracePt t="62353" x="4075113" y="1987550"/>
          <p14:tracePt t="62363" x="3965575" y="1960563"/>
          <p14:tracePt t="62370" x="3902075" y="1943100"/>
          <p14:tracePt t="62377" x="3846513" y="1924050"/>
          <p14:tracePt t="62386" x="3810000" y="1924050"/>
          <p14:tracePt t="62395" x="3765550" y="1897063"/>
          <p14:tracePt t="62400" x="3692525" y="1897063"/>
          <p14:tracePt t="62409" x="3636963" y="1878013"/>
          <p14:tracePt t="62416" x="3573463" y="1860550"/>
          <p14:tracePt t="62425" x="3509963" y="1841500"/>
          <p14:tracePt t="62433" x="3473450" y="1833563"/>
          <p14:tracePt t="62441" x="3446463" y="1824038"/>
          <p14:tracePt t="62449" x="3409950" y="1824038"/>
          <p14:tracePt t="62457" x="3400425" y="1824038"/>
          <p14:tracePt t="62699" x="3400425" y="1814513"/>
          <p14:tracePt t="62709" x="3390900" y="1797050"/>
          <p14:tracePt t="62716" x="3373438" y="1778000"/>
          <p14:tracePt t="62723" x="3336925" y="1731963"/>
          <p14:tracePt t="62730" x="3300413" y="1704975"/>
          <p14:tracePt t="62737" x="3273425" y="1668463"/>
          <p14:tracePt t="62745" x="3254375" y="1651000"/>
          <p14:tracePt t="62753" x="3208338" y="1631950"/>
          <p14:tracePt t="62761" x="3171825" y="1595438"/>
          <p14:tracePt t="62777" x="3154363" y="1577975"/>
          <p14:tracePt t="63026" x="3154363" y="1660525"/>
          <p14:tracePt t="63034" x="3163888" y="1714500"/>
          <p14:tracePt t="63043" x="3227388" y="1833563"/>
          <p14:tracePt t="63050" x="3236913" y="1878013"/>
          <p14:tracePt t="63058" x="3254375" y="1924050"/>
          <p14:tracePt t="63066" x="3281363" y="1960563"/>
          <p14:tracePt t="63074" x="3281363" y="1997075"/>
          <p14:tracePt t="63082" x="3290888" y="2016125"/>
          <p14:tracePt t="63092" x="3290888" y="2043113"/>
          <p14:tracePt t="63098" x="3290888" y="2060575"/>
          <p14:tracePt t="63104" x="3290888" y="2089150"/>
          <p14:tracePt t="63112" x="3290888" y="2097088"/>
          <p14:tracePt t="63121" x="3290888" y="2106613"/>
          <p14:tracePt t="63137" x="3290888" y="2125663"/>
          <p14:tracePt t="63177" x="3290888" y="2133600"/>
          <p14:tracePt t="63185" x="3290888" y="2170113"/>
          <p14:tracePt t="63193" x="3290888" y="2206625"/>
          <p14:tracePt t="63201" x="3273425" y="2233613"/>
          <p14:tracePt t="63211" x="3236913" y="2279650"/>
          <p14:tracePt t="63217" x="3217863" y="2298700"/>
          <p14:tracePt t="63227" x="3163888" y="2362200"/>
          <p14:tracePt t="63235" x="3144838" y="2389188"/>
          <p14:tracePt t="63241" x="3117850" y="2416175"/>
          <p14:tracePt t="63249" x="3063875" y="2471738"/>
          <p14:tracePt t="63258" x="3054350" y="2481263"/>
          <p14:tracePt t="63274" x="3054350" y="2489200"/>
          <p14:tracePt t="64609" x="3054350" y="2498725"/>
          <p14:tracePt t="64617" x="3054350" y="2535238"/>
          <p14:tracePt t="64626" x="3054350" y="2581275"/>
          <p14:tracePt t="64633" x="3054350" y="2608263"/>
          <p14:tracePt t="64641" x="3054350" y="2635250"/>
          <p14:tracePt t="64649" x="3035300" y="2681288"/>
          <p14:tracePt t="64657" x="3035300" y="2708275"/>
          <p14:tracePt t="64665" x="3017838" y="2754313"/>
          <p14:tracePt t="64673" x="3008313" y="2808288"/>
          <p14:tracePt t="64681" x="3008313" y="2836863"/>
          <p14:tracePt t="64689" x="2998788" y="2873375"/>
          <p14:tracePt t="64697" x="2990850" y="2900363"/>
          <p14:tracePt t="64705" x="2990850" y="2917825"/>
          <p14:tracePt t="64713" x="2962275" y="2963863"/>
          <p14:tracePt t="64721" x="2954338" y="2990850"/>
          <p14:tracePt t="64728" x="2944813" y="3009900"/>
          <p14:tracePt t="64737" x="2944813" y="3017838"/>
          <p14:tracePt t="64744" x="2935288" y="3046413"/>
          <p14:tracePt t="64753" x="2917825" y="3073400"/>
          <p14:tracePt t="64761" x="2898775" y="3100388"/>
          <p14:tracePt t="64769" x="2881313" y="3136900"/>
          <p14:tracePt t="64777" x="2862263" y="3163888"/>
          <p14:tracePt t="64785" x="2862263" y="3192463"/>
          <p14:tracePt t="64793" x="2844800" y="3228975"/>
          <p14:tracePt t="64801" x="2835275" y="3255963"/>
          <p14:tracePt t="64809" x="2817813" y="3282950"/>
          <p14:tracePt t="64817" x="2808288" y="3319463"/>
          <p14:tracePt t="64826" x="2808288" y="3346450"/>
          <p14:tracePt t="64833" x="2798763" y="3355975"/>
          <p14:tracePt t="64841" x="2798763" y="3382963"/>
          <p14:tracePt t="64849" x="2789238" y="3382963"/>
          <p14:tracePt t="64857" x="2781300" y="3411538"/>
          <p14:tracePt t="64873" x="2771775" y="3429000"/>
          <p14:tracePt t="64880" x="2762250" y="3438525"/>
          <p14:tracePt t="64890" x="2752725" y="3465513"/>
          <p14:tracePt t="64897" x="2752725" y="3475038"/>
          <p14:tracePt t="64904" x="2752725" y="3482975"/>
          <p14:tracePt t="64913" x="2744788" y="3492500"/>
          <p14:tracePt t="64921" x="2735263" y="3519488"/>
          <p14:tracePt t="64928" x="2725738" y="3529013"/>
          <p14:tracePt t="64936" x="2716213" y="3529013"/>
          <p14:tracePt t="64945" x="2716213" y="3548063"/>
          <p14:tracePt t="64953" x="2716213" y="3556000"/>
          <p14:tracePt t="64961" x="2716213" y="3575050"/>
          <p14:tracePt t="64977" x="2698750" y="3602038"/>
          <p14:tracePt t="64985" x="2689225" y="3621088"/>
          <p14:tracePt t="64994" x="2679700" y="3638550"/>
          <p14:tracePt t="65017" x="2671763" y="3675063"/>
          <p14:tracePt t="65027" x="2652713" y="3711575"/>
          <p14:tracePt t="65034" x="2635250" y="3738563"/>
          <p14:tracePt t="65042" x="2625725" y="3767138"/>
          <p14:tracePt t="65049" x="2625725" y="3775075"/>
          <p14:tracePt t="65058" x="2616200" y="3811588"/>
          <p14:tracePt t="65065" x="2606675" y="3821113"/>
          <p14:tracePt t="65073" x="2606675" y="3840163"/>
          <p14:tracePt t="65082" x="2589213" y="3867150"/>
          <p14:tracePt t="65097" x="2579688" y="3894138"/>
          <p14:tracePt t="65138" x="2570163" y="3903663"/>
          <p14:tracePt t="65203" x="2570163" y="3911600"/>
          <p14:tracePt t="65220" x="2570163" y="3921125"/>
          <p14:tracePt t="65227" x="2562225" y="3930650"/>
          <p14:tracePt t="65238" x="2562225" y="3940175"/>
          <p14:tracePt t="65259" x="2552700" y="3948113"/>
          <p14:tracePt t="65267" x="2543175" y="3957638"/>
          <p14:tracePt t="65275" x="2533650" y="3976688"/>
          <p14:tracePt t="65282" x="2525713" y="4003675"/>
          <p14:tracePt t="65290" x="2498725" y="4030663"/>
          <p14:tracePt t="65297" x="2479675" y="4057650"/>
          <p14:tracePt t="65305" x="2479675" y="4076700"/>
          <p14:tracePt t="65313" x="2452688" y="4103688"/>
          <p14:tracePt t="65321" x="2425700" y="4130675"/>
          <p14:tracePt t="65328" x="2416175" y="4167188"/>
          <p14:tracePt t="65337" x="2397125" y="4186238"/>
          <p14:tracePt t="65345" x="2389188" y="4213225"/>
          <p14:tracePt t="65353" x="2370138" y="4232275"/>
          <p14:tracePt t="65361" x="2343150" y="4268788"/>
          <p14:tracePt t="65377" x="2333625" y="4286250"/>
          <p14:tracePt t="65393" x="2324100" y="4295775"/>
          <p14:tracePt t="65429" x="2324100" y="4303713"/>
          <p14:tracePt t="65433" x="2316163" y="4313238"/>
          <p14:tracePt t="65457" x="2306638" y="4322763"/>
          <p14:tracePt t="65472" x="2297113" y="4332288"/>
          <p14:tracePt t="65489" x="2287588" y="4340225"/>
          <p14:tracePt t="65505" x="2287588" y="4349750"/>
          <p14:tracePt t="65513" x="2279650" y="4349750"/>
          <p14:tracePt t="65529" x="2260600" y="4368800"/>
          <p14:tracePt t="65537" x="2251075" y="4376738"/>
          <p14:tracePt t="65545" x="2233613" y="4405313"/>
          <p14:tracePt t="65553" x="2224088" y="4413250"/>
          <p14:tracePt t="65561" x="2214563" y="4422775"/>
          <p14:tracePt t="65569" x="2214563" y="4432300"/>
          <p14:tracePt t="65578" x="2206625" y="4441825"/>
          <p14:tracePt t="65585" x="2197100" y="4441825"/>
          <p14:tracePt t="65601" x="2187575" y="4441825"/>
          <p14:tracePt t="65612" x="2179638" y="4449763"/>
          <p14:tracePt t="65708" x="2160588" y="4459288"/>
          <p14:tracePt t="65714" x="2133600" y="4478338"/>
          <p14:tracePt t="65723" x="2114550" y="4505325"/>
          <p14:tracePt t="65732" x="2078038" y="4514850"/>
          <p14:tracePt t="65738" x="2060575" y="4532313"/>
          <p14:tracePt t="65785" x="2041525" y="4541838"/>
          <p14:tracePt t="65793" x="2033588" y="4541838"/>
          <p14:tracePt t="65825" x="2014538" y="4551363"/>
          <p14:tracePt t="66347" x="1997075" y="4551363"/>
          <p14:tracePt t="66355" x="1951038" y="4551363"/>
          <p14:tracePt t="66362" x="1931988" y="4551363"/>
          <p14:tracePt t="66595" x="1951038" y="4522788"/>
          <p14:tracePt t="66602" x="1968500" y="4495800"/>
          <p14:tracePt t="66611" x="1987550" y="4468813"/>
          <p14:tracePt t="66617" x="1997075" y="4468813"/>
          <p14:tracePt t="66626" x="2014538" y="4449763"/>
          <p14:tracePt t="66633" x="2033588" y="4422775"/>
          <p14:tracePt t="66649" x="2041525" y="4422775"/>
          <p14:tracePt t="66778" x="2070100" y="4405313"/>
          <p14:tracePt t="66786" x="2078038" y="4395788"/>
          <p14:tracePt t="66793" x="2087563" y="4386263"/>
          <p14:tracePt t="66801" x="2124075" y="4386263"/>
          <p14:tracePt t="66810" x="2143125" y="4386263"/>
          <p14:tracePt t="66816" x="2179638" y="4386263"/>
          <p14:tracePt t="66826" x="2206625" y="4386263"/>
          <p14:tracePt t="66833" x="2224088" y="4376738"/>
          <p14:tracePt t="66841" x="2270125" y="4376738"/>
          <p14:tracePt t="66849" x="2287588" y="4376738"/>
          <p14:tracePt t="66857" x="2324100" y="4376738"/>
          <p14:tracePt t="66865" x="2370138" y="4376738"/>
          <p14:tracePt t="66881" x="2397125" y="4376738"/>
          <p14:tracePt t="66889" x="2406650" y="4376738"/>
          <p14:tracePt t="66905" x="2416175" y="4376738"/>
          <p14:tracePt t="66913" x="2425700" y="4368800"/>
          <p14:tracePt t="66929" x="2433638" y="4359275"/>
          <p14:tracePt t="66938" x="2452688" y="4359275"/>
          <p14:tracePt t="66945" x="2452688" y="4349750"/>
          <p14:tracePt t="66961" x="2479675" y="4349750"/>
          <p14:tracePt t="66969" x="2489200" y="4349750"/>
          <p14:tracePt t="66976" x="2498725" y="4340225"/>
          <p14:tracePt t="66985" x="2533650" y="4340225"/>
          <p14:tracePt t="66992" x="2543175" y="4340225"/>
          <p14:tracePt t="67010" x="2552700" y="4340225"/>
          <p14:tracePt t="67017" x="2570163" y="4340225"/>
          <p14:tracePt t="67050" x="2579688" y="4340225"/>
          <p14:tracePt t="67258" x="2579688" y="4349750"/>
          <p14:tracePt t="67269" x="2579688" y="4368800"/>
          <p14:tracePt t="67274" x="2579688" y="4405313"/>
          <p14:tracePt t="67281" x="2579688" y="4422775"/>
          <p14:tracePt t="67289" x="2579688" y="4459288"/>
          <p14:tracePt t="67298" x="2579688" y="4486275"/>
          <p14:tracePt t="67305" x="2579688" y="4505325"/>
          <p14:tracePt t="67313" x="2579688" y="4532313"/>
          <p14:tracePt t="67321" x="2579688" y="4541838"/>
          <p14:tracePt t="67330" x="2579688" y="4559300"/>
          <p14:tracePt t="67337" x="2579688" y="4578350"/>
          <p14:tracePt t="67345" x="2579688" y="4587875"/>
          <p14:tracePt t="67635" x="2579688" y="4605338"/>
          <p14:tracePt t="67646" x="2579688" y="4624388"/>
          <p14:tracePt t="67659" x="2579688" y="4632325"/>
          <p14:tracePt t="67665" x="2579688" y="4651375"/>
          <p14:tracePt t="67673" x="2589213" y="4668838"/>
          <p14:tracePt t="67681" x="2606675" y="4687888"/>
          <p14:tracePt t="67697" x="2625725" y="4687888"/>
          <p14:tracePt t="67713" x="2671763" y="4705350"/>
          <p14:tracePt t="67729" x="2689225" y="4724400"/>
          <p14:tracePt t="67738" x="2698750" y="4724400"/>
          <p14:tracePt t="67753" x="2708275" y="4732338"/>
          <p14:tracePt t="67777" x="2708275" y="4741863"/>
          <p14:tracePt t="68139" x="2708275" y="4760913"/>
          <p14:tracePt t="68155" x="2698750" y="4787900"/>
          <p14:tracePt t="68162" x="2671763" y="4814888"/>
          <p14:tracePt t="68171" x="2625725" y="4814888"/>
          <p14:tracePt t="68178" x="2598738" y="4824413"/>
          <p14:tracePt t="68186" x="2562225" y="4833938"/>
          <p14:tracePt t="68193" x="2516188" y="4841875"/>
          <p14:tracePt t="68202" x="2498725" y="4860925"/>
          <p14:tracePt t="68211" x="2479675" y="4860925"/>
          <p14:tracePt t="68218" x="2462213" y="4860925"/>
          <p14:tracePt t="68235" x="2452688" y="4870450"/>
          <p14:tracePt t="68323" x="2452688" y="4860925"/>
          <p14:tracePt t="68561" x="2443163" y="4851400"/>
          <p14:tracePt t="68569" x="2433638" y="4860925"/>
          <p14:tracePt t="68578" x="2425700" y="4870450"/>
          <p14:tracePt t="68586" x="2425700" y="4878388"/>
          <p14:tracePt t="68613" x="2425700" y="4906963"/>
          <p14:tracePt t="68905" x="2425700" y="4914900"/>
          <p14:tracePt t="69202" x="2433638" y="4914900"/>
          <p14:tracePt t="69223" x="2462213" y="4914900"/>
          <p14:tracePt t="69238" x="2470150" y="4914900"/>
          <p14:tracePt t="69249" x="2479675" y="4914900"/>
          <p14:tracePt t="69272" x="2498725" y="4914900"/>
          <p14:tracePt t="69280" x="2516188" y="4924425"/>
          <p14:tracePt t="69305" x="2533650" y="4933950"/>
          <p14:tracePt t="69330" x="2543175" y="4943475"/>
          <p14:tracePt t="70715" x="2552700" y="4943475"/>
          <p14:tracePt t="70755" x="2562225" y="4943475"/>
          <p14:tracePt t="70770" x="2589213" y="4933950"/>
          <p14:tracePt t="71972" x="2598738" y="4924425"/>
          <p14:tracePt t="72237" x="2606675" y="4924425"/>
          <p14:tracePt t="72243" x="2643188" y="4933950"/>
          <p14:tracePt t="72381" x="2652713" y="4943475"/>
          <p14:tracePt t="72505" x="2662238" y="4951413"/>
          <p14:tracePt t="72513" x="2671763" y="4960938"/>
          <p14:tracePt t="72520" x="2679700" y="4970463"/>
          <p14:tracePt t="72529" x="2679700" y="4979988"/>
          <p14:tracePt t="72537" x="2679700" y="4987925"/>
          <p14:tracePt t="72545" x="2679700" y="5006975"/>
          <p14:tracePt t="72553" x="2671763" y="5043488"/>
          <p14:tracePt t="72561" x="2652713" y="5053013"/>
          <p14:tracePt t="72577" x="2643188" y="5070475"/>
          <p14:tracePt t="72593" x="2625725" y="5080000"/>
          <p14:tracePt t="72659" x="2625725" y="5089525"/>
          <p14:tracePt t="96137" x="2708275" y="5133975"/>
          <p14:tracePt t="96145" x="2935288" y="5170488"/>
          <p14:tracePt t="96153" x="3108325" y="5233988"/>
          <p14:tracePt t="96161" x="3236913" y="5243513"/>
          <p14:tracePt t="96169" x="3346450" y="5262563"/>
          <p14:tracePt t="96177" x="3490913" y="5307013"/>
          <p14:tracePt t="96185" x="3629025" y="5335588"/>
          <p14:tracePt t="96193" x="3756025" y="5380038"/>
          <p14:tracePt t="96201" x="3856038" y="5389563"/>
          <p14:tracePt t="96209" x="3883025" y="5389563"/>
          <p14:tracePt t="96290" x="3938588" y="5389563"/>
          <p14:tracePt t="96298" x="4084638" y="5326063"/>
          <p14:tracePt t="96307" x="4157663" y="5253038"/>
          <p14:tracePt t="96315" x="4221163" y="5216525"/>
          <p14:tracePt t="96322" x="4238625" y="5207000"/>
          <p14:tracePt t="96330" x="4248150" y="5207000"/>
          <p14:tracePt t="96472" x="4211638" y="5207000"/>
          <p14:tracePt t="96481" x="4165600" y="5207000"/>
          <p14:tracePt t="96489" x="4065588" y="5197475"/>
          <p14:tracePt t="96497" x="3938588" y="5170488"/>
          <p14:tracePt t="96505" x="3810000" y="5153025"/>
          <p14:tracePt t="96513" x="3665538" y="5133975"/>
          <p14:tracePt t="96521" x="3582988" y="5126038"/>
          <p14:tracePt t="96529" x="3500438" y="5089525"/>
          <p14:tracePt t="96537" x="3446463" y="5089525"/>
          <p14:tracePt t="96545" x="3390900" y="5070475"/>
          <p14:tracePt t="96553" x="3281363" y="5060950"/>
          <p14:tracePt t="96561" x="3217863" y="5060950"/>
          <p14:tracePt t="96569" x="3144838" y="5033963"/>
          <p14:tracePt t="96578" x="3090863" y="5033963"/>
          <p14:tracePt t="96585" x="3054350" y="5024438"/>
          <p14:tracePt t="96594" x="3044825" y="5024438"/>
          <p14:tracePt t="96601" x="3044825" y="5016500"/>
          <p14:tracePt t="96609" x="3035300" y="5006975"/>
          <p14:tracePt t="96633" x="3035300" y="4997450"/>
          <p14:tracePt t="96641" x="3035300" y="4979988"/>
          <p14:tracePt t="96648" x="3027363" y="4943475"/>
          <p14:tracePt t="96657" x="2998788" y="4906963"/>
          <p14:tracePt t="96665" x="2981325" y="4878388"/>
          <p14:tracePt t="96673" x="2944813" y="4824413"/>
          <p14:tracePt t="96681" x="2935288" y="4787900"/>
          <p14:tracePt t="96691" x="2917825" y="4760913"/>
          <p14:tracePt t="96698" x="2881313" y="4697413"/>
          <p14:tracePt t="96708" x="2871788" y="4660900"/>
          <p14:tracePt t="96714" x="2835275" y="4614863"/>
          <p14:tracePt t="96724" x="2808288" y="4551363"/>
          <p14:tracePt t="96738" x="2798763" y="4541838"/>
          <p14:tracePt t="96746" x="2798763" y="4532313"/>
          <p14:tracePt t="96754" x="2798763" y="4505325"/>
          <p14:tracePt t="96762" x="2781300" y="4486275"/>
          <p14:tracePt t="96770" x="2771775" y="4468813"/>
          <p14:tracePt t="96778" x="2771775" y="4459288"/>
          <p14:tracePt t="96786" x="2771775" y="4441825"/>
          <p14:tracePt t="96793" x="2771775" y="4422775"/>
          <p14:tracePt t="96809" x="2771775" y="4413250"/>
          <p14:tracePt t="96817" x="2771775" y="4405313"/>
          <p14:tracePt t="96833" x="2771775" y="4386263"/>
          <p14:tracePt t="96857" x="2771775" y="4376738"/>
          <p14:tracePt t="97130" x="2762250" y="4376738"/>
          <p14:tracePt t="97139" x="2735263" y="4376738"/>
          <p14:tracePt t="97146" x="2735263" y="4386263"/>
          <p14:tracePt t="97172" x="2725738" y="4395788"/>
          <p14:tracePt t="97186" x="2716213" y="4405313"/>
          <p14:tracePt t="97202" x="2708275" y="4413250"/>
          <p14:tracePt t="97211" x="2698750" y="4413250"/>
          <p14:tracePt t="97234" x="2689225" y="4422775"/>
          <p14:tracePt t="97554" x="2698750" y="4422775"/>
          <p14:tracePt t="97563" x="2725738" y="4422775"/>
          <p14:tracePt t="97570" x="2762250" y="4422775"/>
          <p14:tracePt t="97578" x="2789238" y="4422775"/>
          <p14:tracePt t="97587" x="2844800" y="4422775"/>
          <p14:tracePt t="97601" x="2881313" y="4422775"/>
          <p14:tracePt t="97609" x="2908300" y="4422775"/>
          <p14:tracePt t="97617" x="2917825" y="4413250"/>
          <p14:tracePt t="97625" x="2944813" y="4395788"/>
          <p14:tracePt t="97633" x="2954338" y="4386263"/>
          <p14:tracePt t="97641" x="2971800" y="4386263"/>
          <p14:tracePt t="97649" x="2990850" y="4376738"/>
          <p14:tracePt t="97905" x="3017838" y="4368800"/>
          <p14:tracePt t="97912" x="3090863" y="4368800"/>
          <p14:tracePt t="97920" x="3171825" y="4386263"/>
          <p14:tracePt t="97929" x="3317875" y="4449763"/>
          <p14:tracePt t="97937" x="3446463" y="4478338"/>
          <p14:tracePt t="97944" x="3619500" y="4522788"/>
          <p14:tracePt t="97952" x="3765550" y="4587875"/>
          <p14:tracePt t="97961" x="3911600" y="4595813"/>
          <p14:tracePt t="97969" x="4029075" y="4624388"/>
          <p14:tracePt t="97976" x="4121150" y="4651375"/>
          <p14:tracePt t="97985" x="4194175" y="4651375"/>
          <p14:tracePt t="97993" x="4257675" y="4651375"/>
          <p14:tracePt t="98001" x="4284663" y="4651375"/>
          <p14:tracePt t="98009" x="4303713" y="4651375"/>
          <p14:tracePt t="98017" x="4330700" y="4651375"/>
          <p14:tracePt t="98097" x="4384675" y="4668838"/>
          <p14:tracePt t="98105" x="4413250" y="4678363"/>
          <p14:tracePt t="98113" x="4476750" y="4714875"/>
          <p14:tracePt t="98121" x="4503738" y="4732338"/>
          <p14:tracePt t="98129" x="4549775" y="4741863"/>
          <p14:tracePt t="98137" x="4576763" y="4768850"/>
          <p14:tracePt t="98145" x="4613275" y="4768850"/>
          <p14:tracePt t="98153" x="4649788" y="4787900"/>
          <p14:tracePt t="98161" x="4659313" y="4787900"/>
          <p14:tracePt t="98169" x="4703763" y="4787900"/>
          <p14:tracePt t="98177" x="4730750" y="4787900"/>
          <p14:tracePt t="98185" x="4749800" y="4787900"/>
          <p14:tracePt t="98193" x="4795838" y="4787900"/>
          <p14:tracePt t="98201" x="4832350" y="4787900"/>
          <p14:tracePt t="98209" x="4849813" y="4787900"/>
          <p14:tracePt t="98218" x="4868863" y="4787900"/>
          <p14:tracePt t="98225" x="4886325" y="4760913"/>
          <p14:tracePt t="98234" x="4895850" y="4760913"/>
          <p14:tracePt t="98240" x="4913313" y="4732338"/>
          <p14:tracePt t="98248" x="4932363" y="4705350"/>
          <p14:tracePt t="98256" x="4941888" y="4705350"/>
          <p14:tracePt t="98265" x="4941888" y="4697413"/>
          <p14:tracePt t="98673" x="4941888" y="4687888"/>
          <p14:tracePt t="98681" x="4905375" y="4687888"/>
          <p14:tracePt t="98692" x="4813300" y="4687888"/>
          <p14:tracePt t="98696" x="4740275" y="4687888"/>
          <p14:tracePt t="98706" x="4686300" y="4687888"/>
          <p14:tracePt t="98713" x="4630738" y="4687888"/>
          <p14:tracePt t="98720" x="4586288" y="4687888"/>
          <p14:tracePt t="98729" x="4530725" y="4687888"/>
          <p14:tracePt t="98737" x="4503738" y="4678363"/>
          <p14:tracePt t="98745" x="4448175" y="4660900"/>
          <p14:tracePt t="98753" x="4430713" y="4651375"/>
          <p14:tracePt t="98761" x="4384675" y="4632325"/>
          <p14:tracePt t="98769" x="4348163" y="4614863"/>
          <p14:tracePt t="98777" x="4348163" y="4605338"/>
          <p14:tracePt t="98794" x="4340225" y="4605338"/>
          <p14:tracePt t="98850" x="4330700" y="4595813"/>
          <p14:tracePt t="98866" x="4330700" y="4587875"/>
          <p14:tracePt t="98874" x="4330700" y="4578350"/>
          <p14:tracePt t="98882" x="4321175" y="4551363"/>
          <p14:tracePt t="98894" x="4311650" y="4532313"/>
          <p14:tracePt t="98896" x="4303713" y="4514850"/>
          <p14:tracePt t="98904" x="4284663" y="4486275"/>
          <p14:tracePt t="98920" x="4275138" y="4468813"/>
          <p14:tracePt t="98929" x="4275138" y="4441825"/>
          <p14:tracePt t="98937" x="4267200" y="4432300"/>
          <p14:tracePt t="99049" x="4267200" y="4413250"/>
          <p14:tracePt t="99081" x="4267200" y="4395788"/>
          <p14:tracePt t="99090" x="4267200" y="4368800"/>
          <p14:tracePt t="99098" x="4267200" y="4359275"/>
          <p14:tracePt t="99114" x="4267200" y="4340225"/>
          <p14:tracePt t="99122" x="4267200" y="4322763"/>
          <p14:tracePt t="99129" x="4284663" y="4303713"/>
          <p14:tracePt t="99137" x="4303713" y="4286250"/>
          <p14:tracePt t="99153" x="4330700" y="4249738"/>
          <p14:tracePt t="99161" x="4367213" y="4240213"/>
          <p14:tracePt t="99170" x="4384675" y="4232275"/>
          <p14:tracePt t="99177" x="4430713" y="4213225"/>
          <p14:tracePt t="99187" x="4448175" y="4213225"/>
          <p14:tracePt t="99193" x="4448175" y="4203700"/>
          <p14:tracePt t="99201" x="4476750" y="4195763"/>
          <p14:tracePt t="99209" x="4484688" y="4176713"/>
          <p14:tracePt t="99219" x="4494213" y="4167188"/>
          <p14:tracePt t="99225" x="4513263" y="4159250"/>
          <p14:tracePt t="99232" x="4521200" y="4159250"/>
          <p14:tracePt t="99257" x="4530725" y="4159250"/>
          <p14:tracePt t="99266" x="4549775" y="4149725"/>
          <p14:tracePt t="99273" x="4557713" y="4149725"/>
          <p14:tracePt t="99289" x="4594225" y="4149725"/>
          <p14:tracePt t="99298" x="4630738" y="4149725"/>
          <p14:tracePt t="99309" x="4667250" y="4149725"/>
          <p14:tracePt t="99324" x="4676775" y="4140200"/>
          <p14:tracePt t="99330" x="4703763" y="4140200"/>
          <p14:tracePt t="99338" x="4759325" y="4186238"/>
          <p14:tracePt t="99346" x="4822825" y="4176713"/>
          <p14:tracePt t="99354" x="4886325" y="4213225"/>
          <p14:tracePt t="99363" x="4932363" y="4240213"/>
          <p14:tracePt t="99370" x="4949825" y="4268788"/>
          <p14:tracePt t="99378" x="4968875" y="4276725"/>
          <p14:tracePt t="99386" x="4978400" y="4276725"/>
          <p14:tracePt t="99595" x="4986338" y="4286250"/>
          <p14:tracePt t="99600" x="4986338" y="4295775"/>
          <p14:tracePt t="99608" x="4978400" y="4313238"/>
          <p14:tracePt t="99616" x="4968875" y="4322763"/>
          <p14:tracePt t="99625" x="4968875" y="4332288"/>
          <p14:tracePt t="99649" x="4959350" y="4340225"/>
          <p14:tracePt t="99786" x="4941888" y="4359275"/>
          <p14:tracePt t="99795" x="4932363" y="4376738"/>
          <p14:tracePt t="99804" x="4895850" y="4422775"/>
          <p14:tracePt t="99810" x="4886325" y="4432300"/>
          <p14:tracePt t="99817" x="4859338" y="4478338"/>
          <p14:tracePt t="99825" x="4849813" y="4478338"/>
          <p14:tracePt t="99833" x="4840288" y="4505325"/>
          <p14:tracePt t="99843" x="4822825" y="4541838"/>
          <p14:tracePt t="99849" x="4803775" y="4559300"/>
          <p14:tracePt t="99858" x="4786313" y="4578350"/>
          <p14:tracePt t="99864" x="4776788" y="4587875"/>
          <p14:tracePt t="99873" x="4759325" y="4605338"/>
          <p14:tracePt t="100216" x="4749800" y="4605338"/>
          <p14:tracePt t="100224" x="4713288" y="4605338"/>
          <p14:tracePt t="100233" x="4659313" y="4605338"/>
          <p14:tracePt t="100241" x="4603750" y="4605338"/>
          <p14:tracePt t="100249" x="4557713" y="4605338"/>
          <p14:tracePt t="100257" x="4540250" y="4605338"/>
          <p14:tracePt t="100266" x="4513263" y="4605338"/>
          <p14:tracePt t="100273" x="4494213" y="4595813"/>
          <p14:tracePt t="100281" x="4476750" y="4587875"/>
          <p14:tracePt t="100347" x="4467225" y="4578350"/>
          <p14:tracePt t="100370" x="4467225" y="4559300"/>
          <p14:tracePt t="100379" x="4467225" y="4551363"/>
          <p14:tracePt t="100387" x="4467225" y="4522788"/>
          <p14:tracePt t="100394" x="4457700" y="4514850"/>
          <p14:tracePt t="100402" x="4457700" y="4486275"/>
          <p14:tracePt t="100418" x="4457700" y="4478338"/>
          <p14:tracePt t="100429" x="4457700" y="4449763"/>
          <p14:tracePt t="100433" x="4457700" y="4441825"/>
          <p14:tracePt t="100449" x="4457700" y="4432300"/>
          <p14:tracePt t="100464" x="4457700" y="4422775"/>
          <p14:tracePt t="100481" x="4457700" y="4413250"/>
          <p14:tracePt t="100489" x="4457700" y="4405313"/>
          <p14:tracePt t="100506" x="4467225" y="4395788"/>
          <p14:tracePt t="100513" x="4476750" y="4395788"/>
          <p14:tracePt t="100536" x="4503738" y="4386263"/>
          <p14:tracePt t="100561" x="4513263" y="4359275"/>
          <p14:tracePt t="100570" x="4521200" y="4349750"/>
          <p14:tracePt t="100586" x="4540250" y="4349750"/>
          <p14:tracePt t="100602" x="4549775" y="4340225"/>
          <p14:tracePt t="100618" x="4549775" y="4322763"/>
          <p14:tracePt t="100628" x="4557713" y="4313238"/>
          <p14:tracePt t="100634" x="4567238" y="4303713"/>
          <p14:tracePt t="100641" x="4576763" y="4295775"/>
          <p14:tracePt t="100650" x="4586288" y="4295775"/>
          <p14:tracePt t="100659" x="4594225" y="4295775"/>
          <p14:tracePt t="100665" x="4630738" y="4295775"/>
          <p14:tracePt t="100673" x="4649788" y="4295775"/>
          <p14:tracePt t="100681" x="4676775" y="4295775"/>
          <p14:tracePt t="100690" x="4730750" y="4295775"/>
          <p14:tracePt t="100697" x="4749800" y="4295775"/>
          <p14:tracePt t="100706" x="4786313" y="4295775"/>
          <p14:tracePt t="100713" x="4813300" y="4295775"/>
          <p14:tracePt t="100722" x="4832350" y="4295775"/>
          <p14:tracePt t="100729" x="4840288" y="4295775"/>
          <p14:tracePt t="100737" x="4859338" y="4295775"/>
          <p14:tracePt t="100787" x="4868863" y="4295775"/>
          <p14:tracePt t="100795" x="4876800" y="4295775"/>
          <p14:tracePt t="100828" x="4886325" y="4295775"/>
          <p14:tracePt t="100835" x="4886325" y="4303713"/>
          <p14:tracePt t="100892" x="4886325" y="4313238"/>
          <p14:tracePt t="100910" x="4886325" y="4322763"/>
          <p14:tracePt t="100923" x="4886325" y="4340225"/>
          <p14:tracePt t="100929" x="4886325" y="4349750"/>
          <p14:tracePt t="100953" x="4886325" y="4359275"/>
          <p14:tracePt t="100960" x="4886325" y="4376738"/>
          <p14:tracePt t="100969" x="4886325" y="4386263"/>
          <p14:tracePt t="100976" x="4886325" y="4395788"/>
          <p14:tracePt t="100985" x="4886325" y="4405313"/>
          <p14:tracePt t="101000" x="4886325" y="4413250"/>
          <p14:tracePt t="101009" x="4886325" y="4422775"/>
          <p14:tracePt t="101025" x="4886325" y="4441825"/>
          <p14:tracePt t="101041" x="4886325" y="4468813"/>
          <p14:tracePt t="101090" x="4886325" y="4478338"/>
          <p14:tracePt t="101112" x="4886325" y="4495800"/>
          <p14:tracePt t="101128" x="4859338" y="4514850"/>
          <p14:tracePt t="101136" x="4859338" y="4522788"/>
          <p14:tracePt t="101145" x="4849813" y="4541838"/>
          <p14:tracePt t="101160" x="4832350" y="4551363"/>
          <p14:tracePt t="101168" x="4822825" y="4559300"/>
          <p14:tracePt t="101176" x="4822825" y="4568825"/>
          <p14:tracePt t="101192" x="4813300" y="4568825"/>
          <p14:tracePt t="101563" x="4813300" y="4559300"/>
          <p14:tracePt t="101578" x="4822825" y="4551363"/>
          <p14:tracePt t="101603" x="4822825" y="4541838"/>
          <p14:tracePt t="101612" x="4822825" y="4532313"/>
          <p14:tracePt t="101618" x="4832350" y="4532313"/>
          <p14:tracePt t="101633" x="4832350" y="4522788"/>
          <p14:tracePt t="101641" x="4840288" y="4514850"/>
          <p14:tracePt t="101657" x="4840288" y="4495800"/>
          <p14:tracePt t="101664" x="4840288" y="4486275"/>
          <p14:tracePt t="101681" x="4840288" y="4478338"/>
          <p14:tracePt t="101697" x="4840288" y="4468813"/>
          <p14:tracePt t="101713" x="4840288" y="4459288"/>
          <p14:tracePt t="101770" x="4840288" y="4449763"/>
          <p14:tracePt t="102322" x="4840288" y="4441825"/>
          <p14:tracePt t="102336" x="4840288" y="4432300"/>
          <p14:tracePt t="102353" x="4832350" y="4432300"/>
          <p14:tracePt t="102377" x="4822825" y="4432300"/>
          <p14:tracePt t="102385" x="4813300" y="4432300"/>
          <p14:tracePt t="102393" x="4786313" y="4422775"/>
          <p14:tracePt t="102410" x="4776788" y="4422775"/>
          <p14:tracePt t="102418" x="4767263" y="4422775"/>
          <p14:tracePt t="102442" x="4749800" y="4422775"/>
          <p14:tracePt t="102658" x="4740275" y="4422775"/>
          <p14:tracePt t="102722" x="4730750" y="4422775"/>
          <p14:tracePt t="102728" x="4713288" y="4422775"/>
          <p14:tracePt t="102737" x="4703763" y="4422775"/>
          <p14:tracePt t="102745" x="4686300" y="4422775"/>
          <p14:tracePt t="102753" x="4667250" y="4422775"/>
          <p14:tracePt t="102769" x="4659313" y="4422775"/>
          <p14:tracePt t="102777" x="4649788" y="4422775"/>
          <p14:tracePt t="102793" x="4630738" y="4422775"/>
          <p14:tracePt t="109850" x="4640263" y="4422775"/>
          <p14:tracePt t="110098" x="4640263" y="4413250"/>
          <p14:tracePt t="110283" x="4640263" y="4405313"/>
          <p14:tracePt t="110290" x="4659313" y="4386263"/>
          <p14:tracePt t="110307" x="4676775" y="4376738"/>
          <p14:tracePt t="110323" x="4686300" y="4376738"/>
          <p14:tracePt t="110339" x="4686300" y="4368800"/>
          <p14:tracePt t="110346" x="4695825" y="4359275"/>
          <p14:tracePt t="110365" x="4703763" y="4359275"/>
          <p14:tracePt t="110370" x="4713288" y="4359275"/>
          <p14:tracePt t="110378" x="4740275" y="4340225"/>
          <p14:tracePt t="110386" x="4749800" y="4340225"/>
          <p14:tracePt t="110394" x="4767263" y="4322763"/>
          <p14:tracePt t="110401" x="4776788" y="4313238"/>
          <p14:tracePt t="110409" x="4795838" y="4313238"/>
          <p14:tracePt t="110417" x="4832350" y="4303713"/>
          <p14:tracePt t="110425" x="4840288" y="4295775"/>
          <p14:tracePt t="110433" x="4859338" y="4286250"/>
          <p14:tracePt t="110441" x="4876800" y="4276725"/>
          <p14:tracePt t="110449" x="4895850" y="4268788"/>
          <p14:tracePt t="110458" x="4913313" y="4259263"/>
          <p14:tracePt t="110464" x="4922838" y="4249738"/>
          <p14:tracePt t="110480" x="4932363" y="4249738"/>
          <p14:tracePt t="111257" x="4941888" y="4249738"/>
          <p14:tracePt t="111265" x="4941888" y="4259263"/>
          <p14:tracePt t="111273" x="4941888" y="4276725"/>
          <p14:tracePt t="111281" x="4941888" y="4286250"/>
          <p14:tracePt t="111289" x="4941888" y="4295775"/>
          <p14:tracePt t="111297" x="4941888" y="4303713"/>
          <p14:tracePt t="111313" x="4941888" y="4313238"/>
          <p14:tracePt t="111337" x="4941888" y="4322763"/>
          <p14:tracePt t="111795" x="4941888" y="4340225"/>
          <p14:tracePt t="111802" x="4941888" y="4349750"/>
          <p14:tracePt t="111810" x="4949825" y="4359275"/>
          <p14:tracePt t="111819" x="4986338" y="4395788"/>
          <p14:tracePt t="111826" x="5049838" y="4422775"/>
          <p14:tracePt t="111834" x="5141913" y="4441825"/>
          <p14:tracePt t="111846" x="5241925" y="4478338"/>
          <p14:tracePt t="111849" x="5368925" y="4505325"/>
          <p14:tracePt t="111858" x="5507038" y="4551363"/>
          <p14:tracePt t="111865" x="5616575" y="4578350"/>
          <p14:tracePt t="111874" x="5770563" y="4624388"/>
          <p14:tracePt t="111881" x="5916613" y="4660900"/>
          <p14:tracePt t="111890" x="6043613" y="4697413"/>
          <p14:tracePt t="111898" x="6162675" y="4724400"/>
          <p14:tracePt t="111907" x="6245225" y="4768850"/>
          <p14:tracePt t="111912" x="6318250" y="4797425"/>
          <p14:tracePt t="111923" x="6354763" y="4797425"/>
          <p14:tracePt t="111930" x="6372225" y="4814888"/>
          <p14:tracePt t="111941" x="6381750" y="4814888"/>
          <p14:tracePt t="111946" x="6399213" y="4833938"/>
          <p14:tracePt t="112051" x="6445250" y="4833938"/>
          <p14:tracePt t="112058" x="6464300" y="4833938"/>
          <p14:tracePt t="112066" x="6518275" y="4833938"/>
          <p14:tracePt t="112074" x="6573838" y="4833938"/>
          <p14:tracePt t="112082" x="6645275" y="4833938"/>
          <p14:tracePt t="112090" x="6746875" y="4814888"/>
          <p14:tracePt t="112097" x="6837363" y="4814888"/>
          <p14:tracePt t="112106" x="6892925" y="4805363"/>
          <p14:tracePt t="112126" x="6992938" y="4805363"/>
          <p14:tracePt t="112129" x="7037388" y="4787900"/>
          <p14:tracePt t="112145" x="7056438" y="4787900"/>
          <p14:tracePt t="112153" x="7073900" y="4787900"/>
          <p14:tracePt t="112160" x="7083425" y="4778375"/>
          <p14:tracePt t="112169" x="7083425" y="4768850"/>
          <p14:tracePt t="112185" x="7092950" y="4760913"/>
          <p14:tracePt t="112291" x="7102475" y="4751388"/>
          <p14:tracePt t="112300" x="7110413" y="4751388"/>
          <p14:tracePt t="112306" x="7119938" y="4751388"/>
          <p14:tracePt t="112316" x="7129463" y="4751388"/>
          <p14:tracePt t="112324" x="7165975" y="4732338"/>
          <p14:tracePt t="112331" x="7175500" y="4724400"/>
          <p14:tracePt t="112341" x="7192963" y="4705350"/>
          <p14:tracePt t="112346" x="7239000" y="4705350"/>
          <p14:tracePt t="112353" x="7283450" y="4678363"/>
          <p14:tracePt t="112361" x="7339013" y="4651375"/>
          <p14:tracePt t="112369" x="7402513" y="4624388"/>
          <p14:tracePt t="112377" x="7448550" y="4605338"/>
          <p14:tracePt t="112385" x="7512050" y="4559300"/>
          <p14:tracePt t="112392" x="7531100" y="4541838"/>
          <p14:tracePt t="112400" x="7567613" y="4532313"/>
          <p14:tracePt t="112408" x="7594600" y="4514850"/>
          <p14:tracePt t="112416" x="7602538" y="4505325"/>
          <p14:tracePt t="112424" x="7612063" y="4495800"/>
          <p14:tracePt t="112533" x="7621588" y="4486275"/>
          <p14:tracePt t="112554" x="7602538" y="4486275"/>
          <p14:tracePt t="112563" x="7502525" y="4486275"/>
          <p14:tracePt t="112570" x="7448550" y="4486275"/>
          <p14:tracePt t="112578" x="7366000" y="4505325"/>
          <p14:tracePt t="112586" x="7292975" y="4522788"/>
          <p14:tracePt t="112594" x="7275513" y="4522788"/>
          <p14:tracePt t="112602" x="7265988" y="4522788"/>
          <p14:tracePt t="112610" x="7212013" y="4532313"/>
          <p14:tracePt t="112618" x="7192963" y="4541838"/>
          <p14:tracePt t="112627" x="7175500" y="4541838"/>
          <p14:tracePt t="112634" x="7156450" y="4551363"/>
          <p14:tracePt t="112907" x="7165975" y="4559300"/>
          <p14:tracePt t="112915" x="7239000" y="4559300"/>
          <p14:tracePt t="112924" x="7292975" y="4559300"/>
          <p14:tracePt t="112930" x="7402513" y="4559300"/>
          <p14:tracePt t="112943" x="7466013" y="4559300"/>
          <p14:tracePt t="112945" x="7521575" y="4541838"/>
          <p14:tracePt t="112957" x="7575550" y="4541838"/>
          <p14:tracePt t="112961" x="7639050" y="4532313"/>
          <p14:tracePt t="112977" x="7658100" y="4532313"/>
          <p14:tracePt t="113211" x="7667625" y="4522788"/>
          <p14:tracePt t="113258" x="7648575" y="4514850"/>
          <p14:tracePt t="113266" x="7594600" y="4514850"/>
          <p14:tracePt t="113274" x="7548563" y="4514850"/>
          <p14:tracePt t="113282" x="7512050" y="4514850"/>
          <p14:tracePt t="113291" x="7466013" y="4514850"/>
          <p14:tracePt t="113298" x="7439025" y="4522788"/>
          <p14:tracePt t="113308" x="7392988" y="4522788"/>
          <p14:tracePt t="113316" x="7375525" y="4532313"/>
          <p14:tracePt t="113323" x="7348538" y="4532313"/>
          <p14:tracePt t="113330" x="7339013" y="4532313"/>
          <p14:tracePt t="113585" x="7329488" y="4532313"/>
          <p14:tracePt t="113593" x="7319963" y="4541838"/>
          <p14:tracePt t="114001" x="7248525" y="4551363"/>
          <p14:tracePt t="114009" x="7102475" y="4568825"/>
          <p14:tracePt t="114016" x="6937375" y="4587875"/>
          <p14:tracePt t="114025" x="6800850" y="4595813"/>
          <p14:tracePt t="114033" x="6564313" y="4651375"/>
          <p14:tracePt t="114041" x="6354763" y="4678363"/>
          <p14:tracePt t="114049" x="6145213" y="4714875"/>
          <p14:tracePt t="114057" x="5962650" y="4732338"/>
          <p14:tracePt t="114066" x="5834063" y="4741863"/>
          <p14:tracePt t="114073" x="5688013" y="4787900"/>
          <p14:tracePt t="114080" x="5570538" y="4814888"/>
          <p14:tracePt t="114089" x="5514975" y="4824413"/>
          <p14:tracePt t="114096" x="5478463" y="4860925"/>
          <p14:tracePt t="114104" x="5434013" y="4878388"/>
          <p14:tracePt t="114122" x="5405438" y="4878388"/>
          <p14:tracePt t="114177" x="5397500" y="4878388"/>
          <p14:tracePt t="114193" x="5387975" y="4878388"/>
          <p14:tracePt t="114201" x="5351463" y="4878388"/>
          <p14:tracePt t="114209" x="5324475" y="4878388"/>
          <p14:tracePt t="114217" x="5305425" y="4878388"/>
          <p14:tracePt t="114225" x="5260975" y="4878388"/>
          <p14:tracePt t="114233" x="5251450" y="4878388"/>
          <p14:tracePt t="114241" x="5214938" y="4878388"/>
          <p14:tracePt t="114257" x="5187950" y="4878388"/>
          <p14:tracePt t="114265" x="5168900" y="4878388"/>
          <p14:tracePt t="114273" x="5159375" y="4878388"/>
          <p14:tracePt t="114281" x="5132388" y="4878388"/>
          <p14:tracePt t="114289" x="5122863" y="4878388"/>
          <p14:tracePt t="114297" x="5105400" y="4870450"/>
          <p14:tracePt t="114306" x="5086350" y="4870450"/>
          <p14:tracePt t="114313" x="5068888" y="4870450"/>
          <p14:tracePt t="114321" x="5014913" y="4870450"/>
          <p14:tracePt t="114329" x="4922838" y="4870450"/>
          <p14:tracePt t="114337" x="4832350" y="4870450"/>
          <p14:tracePt t="114345" x="4703763" y="4870450"/>
          <p14:tracePt t="114353" x="4557713" y="4870450"/>
          <p14:tracePt t="114361" x="4413250" y="4870450"/>
          <p14:tracePt t="114368" x="4248150" y="4870450"/>
          <p14:tracePt t="114376" x="4075113" y="4870450"/>
          <p14:tracePt t="114385" x="3911600" y="4870450"/>
          <p14:tracePt t="114393" x="3783013" y="4870450"/>
          <p14:tracePt t="114401" x="3673475" y="4870450"/>
          <p14:tracePt t="114409" x="3582988" y="4870450"/>
          <p14:tracePt t="114417" x="3536950" y="4870450"/>
          <p14:tracePt t="114424" x="3509963" y="4870450"/>
          <p14:tracePt t="114432" x="3490913" y="4870450"/>
          <p14:tracePt t="114856" x="3563938" y="4870450"/>
          <p14:tracePt t="114865" x="3709988" y="4870450"/>
          <p14:tracePt t="114872" x="3856038" y="4870450"/>
          <p14:tracePt t="114881" x="3984625" y="4870450"/>
          <p14:tracePt t="114890" x="4075113" y="4870450"/>
          <p14:tracePt t="114896" x="4129088" y="4870450"/>
          <p14:tracePt t="114904" x="4175125" y="4870450"/>
          <p14:tracePt t="114913" x="4184650" y="4870450"/>
          <p14:tracePt t="114978" x="4202113" y="4860925"/>
          <p14:tracePt t="116211" x="4202113" y="4851400"/>
          <p14:tracePt t="116273" x="4202113" y="4833938"/>
          <p14:tracePt t="116281" x="4202113" y="4824413"/>
          <p14:tracePt t="116297" x="4202113" y="4814888"/>
          <p14:tracePt t="116304" x="4202113" y="4805363"/>
          <p14:tracePt t="116312" x="4202113" y="4797425"/>
          <p14:tracePt t="116337" x="4211638" y="4797425"/>
          <p14:tracePt t="117529" x="4202113" y="4805363"/>
          <p14:tracePt t="117537" x="4184650" y="4814888"/>
          <p14:tracePt t="117548" x="4184650" y="4824413"/>
          <p14:tracePt t="117553" x="4175125" y="4833938"/>
          <p14:tracePt t="117594" x="4175125" y="4851400"/>
          <p14:tracePt t="117730" x="4165600" y="4870450"/>
          <p14:tracePt t="117740" x="4157663" y="4878388"/>
          <p14:tracePt t="117763" x="4138613" y="4887913"/>
          <p14:tracePt t="117771" x="4129088" y="4897438"/>
          <p14:tracePt t="117786" x="4121150" y="4897438"/>
          <p14:tracePt t="117851" x="4121150" y="4906963"/>
          <p14:tracePt t="117875" x="4111625" y="4914900"/>
          <p14:tracePt t="118258" x="4111625" y="4933950"/>
          <p14:tracePt t="118268" x="4094163" y="4951413"/>
          <p14:tracePt t="118275" x="4084638" y="4960938"/>
          <p14:tracePt t="118283" x="4065588" y="4987925"/>
          <p14:tracePt t="118289" x="4038600" y="5006975"/>
          <p14:tracePt t="118300" x="3992563" y="5016500"/>
          <p14:tracePt t="118305" x="3975100" y="5033963"/>
          <p14:tracePt t="118313" x="3956050" y="5060950"/>
          <p14:tracePt t="118321" x="3938588" y="5080000"/>
          <p14:tracePt t="118329" x="3929063" y="5089525"/>
          <p14:tracePt t="118338" x="3902075" y="5097463"/>
          <p14:tracePt t="118345" x="3892550" y="5097463"/>
          <p14:tracePt t="118354" x="3865563" y="5106988"/>
          <p14:tracePt t="118362" x="3838575" y="5116513"/>
          <p14:tracePt t="118368" x="3829050" y="5126038"/>
          <p14:tracePt t="118377" x="3810000" y="5133975"/>
          <p14:tracePt t="118393" x="3810000" y="5143500"/>
          <p14:tracePt t="118458" x="3802063" y="5153025"/>
          <p14:tracePt t="118474" x="3775075" y="5153025"/>
          <p14:tracePt t="118482" x="3765550" y="5153025"/>
          <p14:tracePt t="118490" x="3756025" y="5160963"/>
          <p14:tracePt t="118499" x="3729038" y="5180013"/>
          <p14:tracePt t="118507" x="3719513" y="5189538"/>
          <p14:tracePt t="118515" x="3709988" y="5189538"/>
          <p14:tracePt t="118522" x="3709988" y="5197475"/>
          <p14:tracePt t="118529" x="3702050" y="5197475"/>
          <p14:tracePt t="118539" x="3692525" y="5197475"/>
          <p14:tracePt t="118547" x="3683000" y="5197475"/>
          <p14:tracePt t="118698" x="3673475" y="5207000"/>
          <p14:tracePt t="118705" x="3665538" y="5226050"/>
          <p14:tracePt t="118712" x="3656013" y="5253038"/>
          <p14:tracePt t="118721" x="3636963" y="5262563"/>
          <p14:tracePt t="118729" x="3629025" y="5262563"/>
          <p14:tracePt t="118738" x="3619500" y="5270500"/>
          <p14:tracePt t="118744" x="3609975" y="5280025"/>
          <p14:tracePt t="118752" x="3592513" y="5280025"/>
          <p14:tracePt t="118760" x="3573463" y="5280025"/>
          <p14:tracePt t="118768" x="3556000" y="5280025"/>
          <p14:tracePt t="118777" x="3527425" y="5280025"/>
          <p14:tracePt t="118785" x="3519488" y="5289550"/>
          <p14:tracePt t="118809" x="3509963" y="5299075"/>
          <p14:tracePt t="119043" x="3500438" y="5299075"/>
          <p14:tracePt t="119051" x="3482975" y="5299075"/>
          <p14:tracePt t="119058" x="3463925" y="5299075"/>
          <p14:tracePt t="119068" x="3455988" y="5299075"/>
          <p14:tracePt t="119073" x="3436938" y="5307013"/>
          <p14:tracePt t="119089" x="3427413" y="5316538"/>
          <p14:tracePt t="119097" x="3419475" y="5316538"/>
          <p14:tracePt t="119106" x="3409950" y="5316538"/>
          <p14:tracePt t="119113" x="3390900" y="5316538"/>
          <p14:tracePt t="119393" x="3390900" y="5307013"/>
          <p14:tracePt t="119400" x="3390900" y="5299075"/>
          <p14:tracePt t="119425" x="3390900" y="5289550"/>
          <p14:tracePt t="119496" x="3382963" y="5280025"/>
          <p14:tracePt t="121107" x="3373438" y="5280025"/>
          <p14:tracePt t="121116" x="3300413" y="5280025"/>
          <p14:tracePt t="121123" x="3190875" y="5280025"/>
          <p14:tracePt t="121129" x="3063875" y="5280025"/>
          <p14:tracePt t="121138" x="2935288" y="5280025"/>
          <p14:tracePt t="121145" x="2825750" y="5280025"/>
          <p14:tracePt t="121154" x="2771775" y="5280025"/>
          <p14:tracePt t="121161" x="2679700" y="5280025"/>
          <p14:tracePt t="121169" x="2625725" y="5280025"/>
          <p14:tracePt t="121177" x="2552700" y="5280025"/>
          <p14:tracePt t="121185" x="2506663" y="5280025"/>
          <p14:tracePt t="121193" x="2470150" y="5280025"/>
          <p14:tracePt t="121201" x="2452688" y="5280025"/>
          <p14:tracePt t="121209" x="2443163" y="5280025"/>
          <p14:tracePt t="121217" x="2425700" y="5280025"/>
          <p14:tracePt t="121586" x="2416175" y="5280025"/>
          <p14:tracePt t="121596" x="2406650" y="5280025"/>
          <p14:tracePt t="121602" x="2370138" y="5280025"/>
          <p14:tracePt t="121612" x="2352675" y="5280025"/>
          <p14:tracePt t="121618" x="2324100" y="5280025"/>
          <p14:tracePt t="121626" x="2306638" y="5280025"/>
          <p14:tracePt t="121641" x="2287588" y="5280025"/>
          <p14:tracePt t="122314" x="2287588" y="5289550"/>
          <p14:tracePt t="122353" x="2287588" y="5299075"/>
          <p14:tracePt t="122369" x="2306638" y="5299075"/>
          <p14:tracePt t="122384" x="2324100" y="5299075"/>
          <p14:tracePt t="122401" x="2333625" y="5289550"/>
          <p14:tracePt t="125937" x="2333625" y="5270500"/>
          <p14:tracePt t="126073" x="2333625" y="5262563"/>
          <p14:tracePt t="155281" x="2333625" y="5307013"/>
          <p14:tracePt t="155289" x="2333625" y="5416550"/>
          <p14:tracePt t="155298" x="2333625" y="5508625"/>
          <p14:tracePt t="155304" x="2333625" y="5554663"/>
          <p14:tracePt t="155312" x="2333625" y="5581650"/>
          <p14:tracePt t="155320" x="2333625" y="5608638"/>
          <p14:tracePt t="155328" x="2352675" y="5645150"/>
          <p14:tracePt t="155337" x="2360613" y="5654675"/>
          <p14:tracePt t="155345" x="2370138" y="5662613"/>
          <p14:tracePt t="156741" x="2397125" y="5662613"/>
          <p14:tracePt t="156747" x="2452688" y="5662613"/>
          <p14:tracePt t="156754" x="2516188" y="5662613"/>
          <p14:tracePt t="156763" x="2525713" y="5662613"/>
          <p14:tracePt t="156771" x="2570163" y="5662613"/>
          <p14:tracePt t="156777" x="2579688" y="5662613"/>
          <p14:tracePt t="156785" x="2616200" y="5662613"/>
          <p14:tracePt t="156793" x="2635250" y="5662613"/>
          <p14:tracePt t="156802" x="2652713" y="5662613"/>
          <p14:tracePt t="157088" x="2662238" y="5662613"/>
          <p14:tracePt t="157096" x="2744788" y="5654675"/>
          <p14:tracePt t="157105" x="2835275" y="5626100"/>
          <p14:tracePt t="157112" x="2889250" y="5626100"/>
          <p14:tracePt t="157120" x="2971800" y="5589588"/>
          <p14:tracePt t="157128" x="3035300" y="5572125"/>
          <p14:tracePt t="157136" x="3090863" y="5572125"/>
          <p14:tracePt t="157145" x="3127375" y="5562600"/>
          <p14:tracePt t="157152" x="3171825" y="5562600"/>
          <p14:tracePt t="157161" x="3200400" y="5545138"/>
          <p14:tracePt t="157169" x="3236913" y="5545138"/>
          <p14:tracePt t="157177" x="3254375" y="5535613"/>
          <p14:tracePt t="157185" x="3290888" y="5526088"/>
          <p14:tracePt t="157193" x="3317875" y="5526088"/>
          <p14:tracePt t="157201" x="3336925" y="5526088"/>
          <p14:tracePt t="157209" x="3390900" y="5518150"/>
          <p14:tracePt t="157217" x="3455988" y="5518150"/>
          <p14:tracePt t="157225" x="3500438" y="5489575"/>
          <p14:tracePt t="157233" x="3536950" y="5481638"/>
          <p14:tracePt t="157241" x="3573463" y="5472113"/>
          <p14:tracePt t="157251" x="3609975" y="5472113"/>
          <p14:tracePt t="157256" x="3636963" y="5435600"/>
          <p14:tracePt t="157264" x="3656013" y="5435600"/>
          <p14:tracePt t="157273" x="3692525" y="5426075"/>
          <p14:tracePt t="157281" x="3702050" y="5426075"/>
          <p14:tracePt t="157298" x="3709988" y="5416550"/>
          <p14:tracePt t="157313" x="3729038" y="5416550"/>
          <p14:tracePt t="157320" x="3746500" y="5408613"/>
          <p14:tracePt t="157345" x="3756025" y="5408613"/>
          <p14:tracePt t="157352" x="3775075" y="5408613"/>
          <p14:tracePt t="157368" x="3783013" y="5408613"/>
          <p14:tracePt t="157947" x="3802063" y="5408613"/>
          <p14:tracePt t="157961" x="3802063" y="5416550"/>
          <p14:tracePt t="157969" x="3810000" y="5435600"/>
          <p14:tracePt t="157976" x="3819525" y="5445125"/>
          <p14:tracePt t="157993" x="3838575" y="5462588"/>
          <p14:tracePt t="158001" x="3846513" y="5481638"/>
          <p14:tracePt t="158098" x="3856038" y="5499100"/>
          <p14:tracePt t="158115" x="3875088" y="5518150"/>
          <p14:tracePt t="158426" x="3875088" y="5535613"/>
          <p14:tracePt t="158433" x="3875088" y="5562600"/>
          <p14:tracePt t="158441" x="3875088" y="5581650"/>
          <p14:tracePt t="158449" x="3875088" y="5599113"/>
          <p14:tracePt t="158457" x="3875088" y="5608638"/>
          <p14:tracePt t="158464" x="3875088" y="5626100"/>
          <p14:tracePt t="158472" x="3875088" y="5654675"/>
          <p14:tracePt t="158481" x="3865563" y="5672138"/>
          <p14:tracePt t="158504" x="3856038" y="5691188"/>
          <p14:tracePt t="159529" x="3856038" y="5699125"/>
          <p14:tracePt t="159545" x="3856038" y="5718175"/>
          <p14:tracePt t="159553" x="3875088" y="5727700"/>
          <p14:tracePt t="159562" x="3883025" y="5727700"/>
          <p14:tracePt t="159569" x="3919538" y="5727700"/>
          <p14:tracePt t="159577" x="3956050" y="5772150"/>
          <p14:tracePt t="159585" x="3984625" y="5781675"/>
          <p14:tracePt t="159593" x="4011613" y="5781675"/>
          <p14:tracePt t="159600" x="4057650" y="5781675"/>
          <p14:tracePt t="159608" x="4075113" y="5800725"/>
          <p14:tracePt t="159617" x="4102100" y="5800725"/>
          <p14:tracePt t="159625" x="4121150" y="5800725"/>
          <p14:tracePt t="159633" x="4157663" y="5808663"/>
          <p14:tracePt t="159640" x="4194175" y="5808663"/>
          <p14:tracePt t="159648" x="4221163" y="5818188"/>
          <p14:tracePt t="159657" x="4248150" y="5818188"/>
          <p14:tracePt t="159665" x="4267200" y="5818188"/>
          <p14:tracePt t="159672" x="4294188" y="5818188"/>
          <p14:tracePt t="159680" x="4303713" y="5827713"/>
          <p14:tracePt t="159688" x="4311650" y="5827713"/>
          <p14:tracePt t="159698" x="4321175" y="5827713"/>
          <p14:tracePt t="159714" x="4340225" y="5827713"/>
          <p14:tracePt t="159737" x="4348163" y="5827713"/>
          <p14:tracePt t="159752" x="4357688" y="5827713"/>
          <p14:tracePt t="159785" x="4376738" y="5827713"/>
          <p14:tracePt t="159809" x="4384675" y="5827713"/>
          <p14:tracePt t="159883" x="4394200" y="5827713"/>
          <p14:tracePt t="159892" x="4421188" y="5827713"/>
          <p14:tracePt t="159898" x="4448175" y="5827713"/>
          <p14:tracePt t="159906" x="4476750" y="5827713"/>
          <p14:tracePt t="159914" x="4513263" y="5827713"/>
          <p14:tracePt t="159924" x="4530725" y="5827713"/>
          <p14:tracePt t="159930" x="4576763" y="5827713"/>
          <p14:tracePt t="159939" x="4594225" y="5827713"/>
          <p14:tracePt t="159944" x="4613275" y="5827713"/>
          <p14:tracePt t="159953" x="4622800" y="5827713"/>
          <p14:tracePt t="159960" x="4640263" y="5818188"/>
          <p14:tracePt t="159969" x="4640263" y="5808663"/>
          <p14:tracePt t="159977" x="4659313" y="5800725"/>
          <p14:tracePt t="160001" x="4667250" y="5791200"/>
          <p14:tracePt t="160041" x="4676775" y="5791200"/>
          <p14:tracePt t="160050" x="4713288" y="5781675"/>
          <p14:tracePt t="160074" x="4730750" y="5772150"/>
          <p14:tracePt t="160090" x="4740275" y="5772150"/>
          <p14:tracePt t="161600" x="4813300" y="5772150"/>
          <p14:tracePt t="161608" x="4959350" y="5772150"/>
          <p14:tracePt t="161616" x="5086350" y="5772150"/>
          <p14:tracePt t="161624" x="5214938" y="5772150"/>
          <p14:tracePt t="161633" x="5287963" y="5772150"/>
          <p14:tracePt t="161641" x="5360988" y="5772150"/>
          <p14:tracePt t="161650" x="5424488" y="5772150"/>
          <p14:tracePt t="161657" x="5461000" y="5772150"/>
          <p14:tracePt t="161665" x="5478463" y="5772150"/>
          <p14:tracePt t="161673" x="5497513" y="5772150"/>
          <p14:tracePt t="162034" x="5507038" y="5772150"/>
          <p14:tracePt t="162043" x="5514975" y="5772150"/>
          <p14:tracePt t="162065" x="5514975" y="5764213"/>
          <p14:tracePt t="162081" x="5524500" y="5754688"/>
          <p14:tracePt t="162088" x="5524500" y="5745163"/>
          <p14:tracePt t="162103" x="5534025" y="5727700"/>
          <p14:tracePt t="162105" x="5543550" y="5727700"/>
          <p14:tracePt t="162112" x="5561013" y="5718175"/>
          <p14:tracePt t="162120" x="5580063" y="5708650"/>
          <p14:tracePt t="162128" x="5597525" y="5691188"/>
          <p14:tracePt t="162136" x="5607050" y="5681663"/>
          <p14:tracePt t="162144" x="5616575" y="5672138"/>
          <p14:tracePt t="162152" x="5624513" y="5662613"/>
          <p14:tracePt t="162161" x="5643563" y="5645150"/>
          <p14:tracePt t="162177" x="5653088" y="5635625"/>
          <p14:tracePt t="162649" x="5653088" y="5618163"/>
          <p14:tracePt t="162657" x="5653088" y="5608638"/>
          <p14:tracePt t="162665" x="5653088" y="5599113"/>
          <p14:tracePt t="217388" x="5624513" y="5654675"/>
          <p14:tracePt t="217394" x="5514975" y="5808663"/>
          <p14:tracePt t="217404" x="5451475" y="5891213"/>
          <p14:tracePt t="217410" x="5397500" y="5973763"/>
          <p14:tracePt t="217418" x="5378450" y="6018213"/>
          <p14:tracePt t="217426" x="5368925" y="6091238"/>
          <p14:tracePt t="217433" x="5351463" y="6127750"/>
          <p14:tracePt t="217441" x="5324475" y="6183313"/>
          <p14:tracePt t="217448" x="5305425" y="6229350"/>
          <p14:tracePt t="217457" x="5278438" y="6273800"/>
          <p14:tracePt t="217464" x="5268913" y="6310313"/>
          <p14:tracePt t="217472" x="5251450" y="6319838"/>
          <p14:tracePt t="217480" x="5241925" y="6338888"/>
          <p14:tracePt t="217488" x="5232400" y="6346825"/>
          <p14:tracePt t="217496" x="5232400" y="6356350"/>
          <p14:tracePt t="217504" x="5232400" y="6375400"/>
          <p14:tracePt t="217513" x="5224463" y="6392863"/>
          <p14:tracePt t="217529" x="5205413" y="6411913"/>
          <p14:tracePt t="217537" x="5195888" y="6429375"/>
          <p14:tracePt t="217546" x="5187950" y="6438900"/>
          <p14:tracePt t="217552" x="5178425" y="6446838"/>
          <p14:tracePt t="217561" x="5159375" y="6465888"/>
          <p14:tracePt t="217570" x="5141913" y="6483350"/>
          <p14:tracePt t="217580" x="5122863" y="6492875"/>
          <p14:tracePt t="217586" x="5114925" y="6502400"/>
          <p14:tracePt t="217597" x="5105400" y="6502400"/>
          <p14:tracePt t="217601" x="5068888" y="6519863"/>
          <p14:tracePt t="217608" x="5059363" y="6529388"/>
          <p14:tracePt t="217682" x="5032375" y="6538913"/>
          <p14:tracePt t="217691" x="5014913" y="6538913"/>
          <p14:tracePt t="217697" x="4968875" y="6538913"/>
          <p14:tracePt t="217705" x="4895850" y="6548438"/>
          <p14:tracePt t="217714" x="4767263" y="6592888"/>
          <p14:tracePt t="217721" x="4695825" y="6602413"/>
          <p14:tracePt t="217728" x="4576763" y="6602413"/>
          <p14:tracePt t="217738" x="4503738" y="6621463"/>
          <p14:tracePt t="217745" x="4421188" y="6648450"/>
          <p14:tracePt t="217753" x="4348163" y="6675438"/>
          <p14:tracePt t="217761" x="4257675" y="6675438"/>
          <p14:tracePt t="217768" x="4194175" y="6684963"/>
          <p14:tracePt t="217777" x="4148138" y="6721475"/>
          <p14:tracePt t="217784" x="4121150" y="6738938"/>
          <p14:tracePt t="217793" x="4084638" y="6738938"/>
          <p14:tracePt t="217800" x="4065588" y="6738938"/>
          <p14:tracePt t="217808" x="4038600" y="6738938"/>
          <p14:tracePt t="217817" x="4029075" y="6738938"/>
          <p14:tracePt t="217841" x="4002088" y="6731000"/>
          <p14:tracePt t="217849" x="4002088" y="6711950"/>
          <p14:tracePt t="217858" x="4002088" y="6675438"/>
          <p14:tracePt t="217864" x="3984625" y="6638925"/>
          <p14:tracePt t="217872" x="3975100" y="6611938"/>
          <p14:tracePt t="217884" x="3938588" y="6592888"/>
          <p14:tracePt t="217892" x="3929063" y="6556375"/>
          <p14:tracePt t="217899" x="3919538" y="6556375"/>
          <p14:tracePt t="217907" x="3919538" y="6538913"/>
          <p14:tracePt t="217915" x="3919538" y="6519863"/>
          <p14:tracePt t="217923" x="3919538" y="6511925"/>
          <p14:tracePt t="217930" x="3919538" y="6492875"/>
          <p14:tracePt t="217937" x="3919538" y="6483350"/>
          <p14:tracePt t="217945" x="3919538" y="6475413"/>
          <p14:tracePt t="217961" x="3919538" y="6456363"/>
          <p14:tracePt t="217977" x="3919538" y="6446838"/>
          <p14:tracePt t="217985" x="3919538" y="6438900"/>
          <p14:tracePt t="217993" x="3919538" y="6429375"/>
          <p14:tracePt t="218001" x="3919538" y="6411913"/>
          <p14:tracePt t="218026" x="3919538" y="6402388"/>
          <p14:tracePt t="218034" x="3938588" y="6383338"/>
          <p14:tracePt t="218041" x="3975100" y="6356350"/>
          <p14:tracePt t="218049" x="4002088" y="6346825"/>
          <p14:tracePt t="218058" x="4048125" y="6338888"/>
          <p14:tracePt t="218067" x="4094163" y="6319838"/>
          <p14:tracePt t="218074" x="4148138" y="6292850"/>
          <p14:tracePt t="218081" x="4165600" y="6292850"/>
          <p14:tracePt t="218089" x="4230688" y="6283325"/>
          <p14:tracePt t="218097" x="4284663" y="6265863"/>
          <p14:tracePt t="218114" x="4403725" y="6246813"/>
          <p14:tracePt t="218121" x="4448175" y="6237288"/>
          <p14:tracePt t="218129" x="4484688" y="6237288"/>
          <p14:tracePt t="218136" x="4521200" y="6229350"/>
          <p14:tracePt t="218153" x="4530725" y="6229350"/>
          <p14:tracePt t="218162" x="4540250" y="6229350"/>
          <p14:tracePt t="218217" x="4567238" y="6229350"/>
          <p14:tracePt t="218233" x="4576763" y="6229350"/>
          <p14:tracePt t="218248" x="4586288" y="6246813"/>
          <p14:tracePt t="218257" x="4594225" y="6256338"/>
          <p14:tracePt t="218265" x="4594225" y="6265863"/>
          <p14:tracePt t="218296" x="4594225" y="6273800"/>
          <p14:tracePt t="218353" x="4594225" y="6283325"/>
          <p14:tracePt t="218377" x="4594225" y="6310313"/>
          <p14:tracePt t="218385" x="4557713" y="6329363"/>
          <p14:tracePt t="218393" x="4494213" y="6356350"/>
          <p14:tracePt t="218400" x="4430713" y="6375400"/>
          <p14:tracePt t="218408" x="4340225" y="6392863"/>
          <p14:tracePt t="218417" x="4275138" y="6419850"/>
          <p14:tracePt t="218424" x="4248150" y="6438900"/>
          <p14:tracePt t="218433" x="4165600" y="6438900"/>
          <p14:tracePt t="218441" x="4121150" y="6456363"/>
          <p14:tracePt t="218448" x="4111625" y="6456363"/>
          <p14:tracePt t="218456" x="4084638" y="6465888"/>
          <p14:tracePt t="218464" x="4057650" y="6465888"/>
          <p14:tracePt t="218472" x="4048125" y="6465888"/>
          <p14:tracePt t="218480" x="4038600" y="6475413"/>
          <p14:tracePt t="218488" x="4029075" y="6483350"/>
          <p14:tracePt t="218673" x="4038600" y="6483350"/>
          <p14:tracePt t="218681" x="4138613" y="6483350"/>
          <p14:tracePt t="218689" x="4248150" y="6483350"/>
          <p14:tracePt t="218697" x="4321175" y="6483350"/>
          <p14:tracePt t="218705" x="4348163" y="6483350"/>
          <p14:tracePt t="218949" x="4257675" y="6483350"/>
          <p14:tracePt t="218954" x="4202113" y="6483350"/>
          <p14:tracePt t="218964" x="4111625" y="6475413"/>
          <p14:tracePt t="218973" x="4038600" y="6475413"/>
          <p14:tracePt t="218979" x="3948113" y="6475413"/>
          <p14:tracePt t="218986" x="3883025" y="6475413"/>
          <p14:tracePt t="218992" x="3856038" y="6475413"/>
          <p14:tracePt t="219001" x="3829050" y="6475413"/>
          <p14:tracePt t="219008" x="3819525" y="6475413"/>
          <p14:tracePt t="219016" x="3792538" y="6475413"/>
          <p14:tracePt t="219146" x="3810000" y="6465888"/>
          <p14:tracePt t="219152" x="3883025" y="6465888"/>
          <p14:tracePt t="219161" x="3992563" y="6456363"/>
          <p14:tracePt t="219169" x="4165600" y="6429375"/>
          <p14:tracePt t="219177" x="4275138" y="6411913"/>
          <p14:tracePt t="219185" x="4421188" y="6383338"/>
          <p14:tracePt t="219193" x="4476750" y="6383338"/>
          <p14:tracePt t="219201" x="4540250" y="6356350"/>
          <p14:tracePt t="219210" x="4567238" y="6346825"/>
          <p14:tracePt t="219218" x="4586288" y="6338888"/>
          <p14:tracePt t="219370" x="4513263" y="6329363"/>
          <p14:tracePt t="219379" x="4330700" y="6329363"/>
          <p14:tracePt t="219384" x="4165600" y="6292850"/>
          <p14:tracePt t="219394" x="4038600" y="6265863"/>
          <p14:tracePt t="219400" x="3902075" y="6246813"/>
          <p14:tracePt t="219409" x="3829050" y="6210300"/>
          <p14:tracePt t="219416" x="3765550" y="6200775"/>
          <p14:tracePt t="219425" x="3738563" y="6192838"/>
          <p14:tracePt t="219432" x="3719513" y="6173788"/>
          <p14:tracePt t="219441" x="3702050" y="6146800"/>
          <p14:tracePt t="219449" x="3692525" y="6146800"/>
          <p14:tracePt t="219472" x="3683000" y="6137275"/>
          <p14:tracePt t="219553" x="3683000" y="6127750"/>
          <p14:tracePt t="219570" x="3683000" y="6119813"/>
          <p14:tracePt t="219580" x="3683000" y="6091238"/>
          <p14:tracePt t="219587" x="3683000" y="6073775"/>
          <p14:tracePt t="219596" x="3719513" y="6064250"/>
          <p14:tracePt t="219602" x="3756025" y="6054725"/>
          <p14:tracePt t="219610" x="3810000" y="6027738"/>
          <p14:tracePt t="219617" x="3856038" y="6027738"/>
          <p14:tracePt t="219625" x="3919538" y="6027738"/>
          <p14:tracePt t="219634" x="4029075" y="6027738"/>
          <p14:tracePt t="219643" x="4121150" y="6027738"/>
          <p14:tracePt t="219649" x="4248150" y="6027738"/>
          <p14:tracePt t="219657" x="4321175" y="6027738"/>
          <p14:tracePt t="219665" x="4384675" y="6027738"/>
          <p14:tracePt t="219673" x="4413250" y="6027738"/>
          <p14:tracePt t="219681" x="4430713" y="6037263"/>
          <p14:tracePt t="219688" x="4448175" y="6037263"/>
          <p14:tracePt t="219835" x="4340225" y="6037263"/>
          <p14:tracePt t="219842" x="4211638" y="6054725"/>
          <p14:tracePt t="219850" x="4138613" y="6083300"/>
          <p14:tracePt t="219858" x="4075113" y="6091238"/>
          <p14:tracePt t="219865" x="4038600" y="6091238"/>
          <p14:tracePt t="219873" x="4029075" y="6091238"/>
          <p14:tracePt t="219881" x="4021138" y="6091238"/>
          <p14:tracePt t="220177" x="4065588" y="6091238"/>
          <p14:tracePt t="220184" x="4248150" y="6091238"/>
          <p14:tracePt t="220192" x="4413250" y="6091238"/>
          <p14:tracePt t="220200" x="4557713" y="6091238"/>
          <p14:tracePt t="220209" x="4630738" y="6091238"/>
          <p14:tracePt t="220217" x="4676775" y="6091238"/>
          <p14:tracePt t="220225" x="4703763" y="6091238"/>
          <p14:tracePt t="220233" x="4740275" y="6091238"/>
          <p14:tracePt t="220386" x="4686300" y="6100763"/>
          <p14:tracePt t="220394" x="4594225" y="6119813"/>
          <p14:tracePt t="220403" x="4513263" y="6127750"/>
          <p14:tracePt t="220409" x="4494213" y="6137275"/>
          <p14:tracePt t="220417" x="4467225" y="6137275"/>
          <p14:tracePt t="220424" x="4421188" y="6164263"/>
          <p14:tracePt t="220433" x="4394200" y="6173788"/>
          <p14:tracePt t="220440" x="4357688" y="6192838"/>
          <p14:tracePt t="220448" x="4321175" y="6200775"/>
          <p14:tracePt t="220456" x="4267200" y="6200775"/>
          <p14:tracePt t="220464" x="4230688" y="6210300"/>
          <p14:tracePt t="220490" x="4211638" y="6210300"/>
          <p14:tracePt t="220730" x="4330700" y="6210300"/>
          <p14:tracePt t="220737" x="4476750" y="6210300"/>
          <p14:tracePt t="220745" x="4622800" y="6210300"/>
          <p14:tracePt t="220754" x="4730750" y="6210300"/>
          <p14:tracePt t="220763" x="4822825" y="6210300"/>
          <p14:tracePt t="220769" x="4868863" y="6210300"/>
          <p14:tracePt t="220779" x="4886325" y="6210300"/>
          <p14:tracePt t="220785" x="4905375" y="6210300"/>
          <p14:tracePt t="220795" x="4913313" y="6210300"/>
          <p14:tracePt t="222354" x="4922838" y="6210300"/>
          <p14:tracePt t="222364" x="4986338" y="6200775"/>
          <p14:tracePt t="222370" x="5022850" y="6183313"/>
          <p14:tracePt t="222379" x="5041900" y="6173788"/>
          <p14:tracePt t="222386" x="5049838" y="6173788"/>
          <p14:tracePt t="222394" x="5059363" y="6173788"/>
          <p14:tracePt t="222401" x="5068888" y="6173788"/>
          <p14:tracePt t="222915" x="5105400" y="6173788"/>
          <p14:tracePt t="222924" x="5122863" y="6173788"/>
          <p14:tracePt t="222929" x="5168900" y="6173788"/>
          <p14:tracePt t="222937" x="5187950" y="6183313"/>
          <p14:tracePt t="222945" x="5205413" y="6200775"/>
          <p14:tracePt t="222952" x="5214938" y="6200775"/>
          <p14:tracePt t="222961" x="5224463" y="6219825"/>
          <p14:tracePt t="222968" x="5241925" y="6219825"/>
          <p14:tracePt t="222977" x="5251450" y="6219825"/>
          <p14:tracePt t="222984" x="5268913" y="6229350"/>
          <p14:tracePt t="222992" x="5287963" y="6246813"/>
          <p14:tracePt t="223000" x="5305425" y="6256338"/>
          <p14:tracePt t="223016" x="5324475" y="6256338"/>
          <p14:tracePt t="223025" x="5341938" y="6265863"/>
          <p14:tracePt t="223041" x="5351463" y="6283325"/>
          <p14:tracePt t="223072" x="5351463" y="6292850"/>
          <p14:tracePt t="223113" x="5351463" y="6302375"/>
          <p14:tracePt t="223163" x="5351463" y="6329363"/>
          <p14:tracePt t="223170" x="5351463" y="6346825"/>
          <p14:tracePt t="223179" x="5351463" y="6375400"/>
          <p14:tracePt t="223186" x="5341938" y="6383338"/>
          <p14:tracePt t="223197" x="5334000" y="6392863"/>
          <p14:tracePt t="223200" x="5334000" y="6411913"/>
          <p14:tracePt t="223208" x="5324475" y="6419850"/>
          <p14:tracePt t="223216" x="5314950" y="6438900"/>
          <p14:tracePt t="223225" x="5297488" y="6456363"/>
          <p14:tracePt t="223240" x="5297488" y="6465888"/>
          <p14:tracePt t="223248" x="5287963" y="6475413"/>
          <p14:tracePt t="223283" x="5278438" y="6483350"/>
          <p14:tracePt t="223290" x="5278438" y="6492875"/>
          <p14:tracePt t="223306" x="5260975" y="6511925"/>
          <p14:tracePt t="223317" x="5251450" y="6511925"/>
          <p14:tracePt t="223322" x="5241925" y="6519863"/>
          <p14:tracePt t="223329" x="5214938" y="6519863"/>
          <p14:tracePt t="223347" x="5205413" y="6548438"/>
          <p14:tracePt t="223355" x="5195888" y="6548438"/>
          <p14:tracePt t="223363" x="5159375" y="6565900"/>
          <p14:tracePt t="223369" x="5141913" y="6592888"/>
          <p14:tracePt t="223377" x="5095875" y="6611938"/>
          <p14:tracePt t="223384" x="5086350" y="6621463"/>
          <p14:tracePt t="223396" x="5059363" y="6648450"/>
          <p14:tracePt t="223402" x="5059363" y="6657975"/>
          <p14:tracePt t="223410" x="5041900" y="6665913"/>
          <p14:tracePt t="223418" x="5022850" y="6684963"/>
          <p14:tracePt t="223433" x="5014913" y="6694488"/>
          <p14:tracePt t="223905" x="5014913" y="6684963"/>
          <p14:tracePt t="223912" x="5086350" y="6621463"/>
          <p14:tracePt t="223921" x="5151438" y="6584950"/>
          <p14:tracePt t="223929" x="5178425" y="6548438"/>
          <p14:tracePt t="223938" x="5214938" y="6519863"/>
          <p14:tracePt t="223945" x="5224463" y="6511925"/>
          <p14:tracePt t="223952" x="5232400" y="6475413"/>
          <p14:tracePt t="223961" x="5251450" y="6465888"/>
          <p14:tracePt t="223969" x="5251450" y="6438900"/>
          <p14:tracePt t="223978" x="5260975" y="6419850"/>
          <p14:tracePt t="223985" x="5260975" y="6383338"/>
          <p14:tracePt t="224000" x="5260975" y="6365875"/>
          <p14:tracePt t="224016" x="5260975" y="6346825"/>
          <p14:tracePt t="224048" x="5260975" y="6338888"/>
          <p14:tracePt t="224080" x="5260975" y="6319838"/>
          <p14:tracePt t="224089" x="5260975" y="6292850"/>
          <p14:tracePt t="224096" x="5260975" y="6273800"/>
          <p14:tracePt t="224113" x="5260975" y="6237288"/>
          <p14:tracePt t="224121" x="5251450" y="6210300"/>
          <p14:tracePt t="224128" x="5241925" y="6192838"/>
          <p14:tracePt t="224136" x="5232400" y="6164263"/>
          <p14:tracePt t="224145" x="5214938" y="6146800"/>
          <p14:tracePt t="224152" x="5205413" y="6137275"/>
          <p14:tracePt t="224160" x="5205413" y="6127750"/>
          <p14:tracePt t="224169" x="5195888" y="6110288"/>
          <p14:tracePt t="224184" x="5187950" y="6100763"/>
          <p14:tracePt t="224448" x="5159375" y="6100763"/>
          <p14:tracePt t="224456" x="5086350" y="6100763"/>
          <p14:tracePt t="224464" x="5032375" y="6091238"/>
          <p14:tracePt t="224472" x="4986338" y="6091238"/>
          <p14:tracePt t="224482" x="4959350" y="6091238"/>
          <p14:tracePt t="224490" x="4949825" y="6083300"/>
          <p14:tracePt t="224746" x="5014913" y="6083300"/>
          <p14:tracePt t="224755" x="5122863" y="6083300"/>
          <p14:tracePt t="224764" x="5195888" y="6083300"/>
          <p14:tracePt t="224770" x="5251450" y="6083300"/>
          <p14:tracePt t="224780" x="5305425" y="6083300"/>
          <p14:tracePt t="224786" x="5351463" y="6083300"/>
          <p14:tracePt t="224796" x="5368925" y="6083300"/>
          <p14:tracePt t="224802" x="5387975" y="6083300"/>
          <p14:tracePt t="224811" x="5405438" y="6083300"/>
          <p14:tracePt t="224897" x="5414963" y="6083300"/>
          <p14:tracePt t="224905" x="5424488" y="6083300"/>
          <p14:tracePt t="224921" x="5434013" y="6083300"/>
          <p14:tracePt t="224939" x="5451475" y="6083300"/>
          <p14:tracePt t="224944" x="5451475" y="6091238"/>
          <p14:tracePt t="224968" x="5451475" y="6100763"/>
          <p14:tracePt t="225001" x="5451475" y="6110288"/>
          <p14:tracePt t="225010" x="5451475" y="6127750"/>
          <p14:tracePt t="225026" x="5451475" y="6137275"/>
          <p14:tracePt t="225034" x="5451475" y="6146800"/>
          <p14:tracePt t="225042" x="5451475" y="6156325"/>
          <p14:tracePt t="225050" x="5451475" y="6164263"/>
          <p14:tracePt t="225058" x="5451475" y="6173788"/>
          <p14:tracePt t="225065" x="5451475" y="6183313"/>
          <p14:tracePt t="225072" x="5451475" y="6192838"/>
          <p14:tracePt t="225080" x="5451475" y="6219825"/>
          <p14:tracePt t="225097" x="5451475" y="6237288"/>
          <p14:tracePt t="225104" x="5451475" y="6265863"/>
          <p14:tracePt t="225114" x="5441950" y="6273800"/>
          <p14:tracePt t="225120" x="5434013" y="6283325"/>
          <p14:tracePt t="225128" x="5414963" y="6310313"/>
          <p14:tracePt t="225137" x="5405438" y="6319838"/>
          <p14:tracePt t="225146" x="5397500" y="6338888"/>
          <p14:tracePt t="225154" x="5378450" y="6365875"/>
          <p14:tracePt t="225166" x="5360988" y="6392863"/>
          <p14:tracePt t="225170" x="5341938" y="6411913"/>
          <p14:tracePt t="225180" x="5334000" y="6419850"/>
          <p14:tracePt t="225186" x="5324475" y="6438900"/>
          <p14:tracePt t="225196" x="5324475" y="6446838"/>
          <p14:tracePt t="225202" x="5305425" y="6465888"/>
          <p14:tracePt t="225218" x="5297488" y="6465888"/>
          <p14:tracePt t="225250" x="5297488" y="6475413"/>
          <p14:tracePt t="225258" x="5278438" y="6492875"/>
          <p14:tracePt t="225267" x="5260975" y="6502400"/>
          <p14:tracePt t="225273" x="5251450" y="6511925"/>
          <p14:tracePt t="225281" x="5224463" y="6538913"/>
          <p14:tracePt t="225289" x="5214938" y="6538913"/>
          <p14:tracePt t="225305" x="5205413" y="6548438"/>
          <p14:tracePt t="225313" x="5178425" y="6556375"/>
          <p14:tracePt t="225321" x="5178425" y="6565900"/>
          <p14:tracePt t="225330" x="5168900" y="6575425"/>
          <p14:tracePt t="225368" x="5159375" y="6584950"/>
          <p14:tracePt t="226491" x="5159375" y="6575425"/>
          <p14:tracePt t="226506" x="5168900" y="6565900"/>
          <p14:tracePt t="226514" x="5187950" y="6556375"/>
          <p14:tracePt t="226521" x="5195888" y="6538913"/>
          <p14:tracePt t="226529" x="5232400" y="6529388"/>
          <p14:tracePt t="226536" x="5241925" y="6519863"/>
          <p14:tracePt t="226546" x="5260975" y="6511925"/>
          <p14:tracePt t="226555" x="5287963" y="6492875"/>
          <p14:tracePt t="226567" x="5314950" y="6475413"/>
          <p14:tracePt t="226568" x="5324475" y="6475413"/>
          <p14:tracePt t="226600" x="5334000" y="6465888"/>
          <p14:tracePt t="226632" x="5341938" y="6465888"/>
          <p14:tracePt t="227426" x="5360988" y="6419850"/>
          <p14:tracePt t="227436" x="5360988" y="6383338"/>
          <p14:tracePt t="227440" x="5368925" y="6329363"/>
          <p14:tracePt t="227448" x="5378450" y="6265863"/>
          <p14:tracePt t="227457" x="5378450" y="6229350"/>
          <p14:tracePt t="227465" x="5387975" y="6164263"/>
          <p14:tracePt t="227473" x="5387975" y="6127750"/>
          <p14:tracePt t="227481" x="5387975" y="6110288"/>
          <p14:tracePt t="227488" x="5387975" y="6083300"/>
          <p14:tracePt t="227496" x="5387975" y="6064250"/>
          <p14:tracePt t="227504" x="5387975" y="6054725"/>
          <p14:tracePt t="227635" x="5387975" y="6037263"/>
          <p14:tracePt t="227672" x="5387975" y="6027738"/>
          <p14:tracePt t="227681" x="5378450" y="6000750"/>
          <p14:tracePt t="227696" x="5360988" y="5983288"/>
          <p14:tracePt t="227705" x="5351463" y="5973763"/>
          <p14:tracePt t="228120" x="5405438" y="5973763"/>
          <p14:tracePt t="228129" x="5497513" y="5973763"/>
          <p14:tracePt t="228137" x="5588000" y="5973763"/>
          <p14:tracePt t="228145" x="5716588" y="5973763"/>
          <p14:tracePt t="228152" x="5843588" y="5973763"/>
          <p14:tracePt t="228162" x="5972175" y="5964238"/>
          <p14:tracePt t="228170" x="6072188" y="5918200"/>
          <p14:tracePt t="228180" x="6162675" y="5910263"/>
          <p14:tracePt t="228186" x="6272213" y="5881688"/>
          <p14:tracePt t="228195" x="6391275" y="5818188"/>
          <p14:tracePt t="228202" x="6527800" y="5764213"/>
          <p14:tracePt t="228211" x="6737350" y="5699125"/>
          <p14:tracePt t="228219" x="7029450" y="5635625"/>
          <p14:tracePt t="228226" x="7512050" y="5489575"/>
          <p14:tracePt t="228233" x="8013700" y="5416550"/>
          <p14:tracePt t="228241" x="8442325" y="5353050"/>
          <p14:tracePt t="228249" x="8724900" y="5316538"/>
          <p14:tracePt t="228256" x="9117013" y="52530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17500" y="560388"/>
            <a:ext cx="8431213" cy="420687"/>
          </a:xfrm>
        </p:spPr>
        <p:txBody>
          <a:bodyPr/>
          <a:lstStyle/>
          <a:p>
            <a:r>
              <a:rPr lang="en-US" altLang="ja-JP" sz="4000" dirty="0"/>
              <a:t> PLD (Programmable Logic Device)</a:t>
            </a:r>
            <a:r>
              <a:rPr lang="ja-JP" altLang="en-US" sz="4000" dirty="0"/>
              <a:t>とは？</a:t>
            </a:r>
          </a:p>
        </p:txBody>
      </p:sp>
      <p:sp>
        <p:nvSpPr>
          <p:cNvPr id="176131" name="Rectangle 3"/>
          <p:cNvSpPr>
            <a:spLocks noGrp="1" noChangeArrowheads="1"/>
          </p:cNvSpPr>
          <p:nvPr>
            <p:ph type="body" idx="1"/>
          </p:nvPr>
        </p:nvSpPr>
        <p:spPr>
          <a:xfrm>
            <a:off x="252413" y="1412875"/>
            <a:ext cx="8302625" cy="3960813"/>
          </a:xfrm>
          <a:noFill/>
          <a:ln/>
        </p:spPr>
        <p:txBody>
          <a:bodyPr/>
          <a:lstStyle/>
          <a:p>
            <a:pPr>
              <a:lnSpc>
                <a:spcPct val="90000"/>
              </a:lnSpc>
            </a:pPr>
            <a:r>
              <a:rPr lang="ja-JP" altLang="en-US" sz="2800"/>
              <a:t>ユーザが論理機能を決めることのできる</a:t>
            </a:r>
            <a:r>
              <a:rPr lang="en-US" altLang="ja-JP" sz="2800"/>
              <a:t>IC</a:t>
            </a:r>
          </a:p>
          <a:p>
            <a:pPr>
              <a:lnSpc>
                <a:spcPct val="90000"/>
              </a:lnSpc>
              <a:buFontTx/>
              <a:buNone/>
            </a:pPr>
            <a:r>
              <a:rPr lang="ja-JP" altLang="en-US" sz="2800"/>
              <a:t>　　　⇔ メモリ、</a:t>
            </a:r>
            <a:r>
              <a:rPr lang="en-US" altLang="ja-JP" sz="2800"/>
              <a:t>CPU</a:t>
            </a:r>
            <a:r>
              <a:rPr lang="ja-JP" altLang="en-US" sz="2800"/>
              <a:t>、</a:t>
            </a:r>
            <a:r>
              <a:rPr lang="en-US" altLang="ja-JP" sz="2800"/>
              <a:t>ASIC </a:t>
            </a:r>
            <a:r>
              <a:rPr lang="ja-JP" altLang="en-US" sz="2800"/>
              <a:t>（</a:t>
            </a:r>
            <a:r>
              <a:rPr lang="en-US" altLang="ja-JP" sz="2800"/>
              <a:t>Application Specific IC</a:t>
            </a:r>
            <a:r>
              <a:rPr lang="ja-JP" altLang="en-US" sz="2800"/>
              <a:t>）</a:t>
            </a:r>
          </a:p>
          <a:p>
            <a:pPr>
              <a:lnSpc>
                <a:spcPct val="90000"/>
              </a:lnSpc>
            </a:pPr>
            <a:r>
              <a:rPr lang="en-US" altLang="ja-JP" sz="2800"/>
              <a:t>SPLD</a:t>
            </a:r>
            <a:r>
              <a:rPr lang="ja-JP" altLang="en-US" sz="2800"/>
              <a:t>（</a:t>
            </a:r>
            <a:r>
              <a:rPr lang="en-US" altLang="ja-JP" sz="2800"/>
              <a:t>Simple PLD</a:t>
            </a:r>
            <a:r>
              <a:rPr lang="ja-JP" altLang="en-US" sz="2800"/>
              <a:t>） </a:t>
            </a:r>
            <a:r>
              <a:rPr lang="en-US" altLang="ja-JP" sz="2800"/>
              <a:t>/ </a:t>
            </a:r>
          </a:p>
          <a:p>
            <a:pPr>
              <a:lnSpc>
                <a:spcPct val="90000"/>
              </a:lnSpc>
              <a:buFontTx/>
              <a:buNone/>
            </a:pPr>
            <a:r>
              <a:rPr lang="ja-JP" altLang="en-US" sz="2800"/>
              <a:t>　 </a:t>
            </a:r>
            <a:r>
              <a:rPr lang="en-US" altLang="ja-JP" sz="2800"/>
              <a:t>PLA</a:t>
            </a:r>
            <a:r>
              <a:rPr lang="ja-JP" altLang="en-US" sz="2800"/>
              <a:t>（</a:t>
            </a:r>
            <a:r>
              <a:rPr lang="en-US" altLang="ja-JP" sz="2800"/>
              <a:t>Programmable Logic Array </a:t>
            </a:r>
            <a:r>
              <a:rPr lang="ja-JP" altLang="en-US" sz="2800">
                <a:latin typeface="ＭＳ Ｐゴシック" panose="020B0600070205080204" pitchFamily="50" charset="-128"/>
              </a:rPr>
              <a:t>）</a:t>
            </a:r>
            <a:endParaRPr lang="ja-JP" altLang="en-US" sz="2800"/>
          </a:p>
          <a:p>
            <a:pPr lvl="1">
              <a:lnSpc>
                <a:spcPct val="90000"/>
              </a:lnSpc>
            </a:pPr>
            <a:r>
              <a:rPr lang="ja-JP" altLang="en-US" sz="2500"/>
              <a:t>小規模な</a:t>
            </a:r>
            <a:r>
              <a:rPr lang="en-US" altLang="ja-JP" sz="2500"/>
              <a:t>AND-OR</a:t>
            </a:r>
            <a:r>
              <a:rPr lang="ja-JP" altLang="en-US" sz="2500"/>
              <a:t>構造のもの</a:t>
            </a:r>
          </a:p>
          <a:p>
            <a:pPr>
              <a:lnSpc>
                <a:spcPct val="90000"/>
              </a:lnSpc>
            </a:pPr>
            <a:r>
              <a:rPr lang="en-US" altLang="ja-JP" sz="2800"/>
              <a:t>CPLD </a:t>
            </a:r>
            <a:r>
              <a:rPr lang="ja-JP" altLang="en-US" sz="2800"/>
              <a:t>（</a:t>
            </a:r>
            <a:r>
              <a:rPr lang="en-US" altLang="ja-JP" sz="2800"/>
              <a:t>Complex PLD</a:t>
            </a:r>
            <a:r>
              <a:rPr lang="ja-JP" altLang="en-US" sz="2800"/>
              <a:t>）</a:t>
            </a:r>
          </a:p>
          <a:p>
            <a:pPr lvl="1">
              <a:lnSpc>
                <a:spcPct val="90000"/>
              </a:lnSpc>
            </a:pPr>
            <a:r>
              <a:rPr lang="ja-JP" altLang="en-US" sz="2500"/>
              <a:t>主として</a:t>
            </a:r>
            <a:r>
              <a:rPr lang="en-US" altLang="ja-JP" sz="2500"/>
              <a:t>AND-OR</a:t>
            </a:r>
            <a:r>
              <a:rPr lang="ja-JP" altLang="en-US" sz="2500"/>
              <a:t>構造を拡張して大規模化したもの</a:t>
            </a:r>
          </a:p>
          <a:p>
            <a:pPr>
              <a:lnSpc>
                <a:spcPct val="90000"/>
              </a:lnSpc>
            </a:pPr>
            <a:r>
              <a:rPr lang="en-US" altLang="ja-JP" sz="2800"/>
              <a:t>FPGA </a:t>
            </a:r>
            <a:r>
              <a:rPr lang="ja-JP" altLang="en-US" sz="2800"/>
              <a:t>（</a:t>
            </a:r>
            <a:r>
              <a:rPr lang="en-US" altLang="ja-JP" sz="2800"/>
              <a:t>Field Programmable Gate Array</a:t>
            </a:r>
            <a:r>
              <a:rPr lang="ja-JP" altLang="en-US" sz="2800"/>
              <a:t>）</a:t>
            </a:r>
          </a:p>
          <a:p>
            <a:pPr lvl="1">
              <a:lnSpc>
                <a:spcPct val="90000"/>
              </a:lnSpc>
            </a:pPr>
            <a:r>
              <a:rPr lang="en-US" altLang="ja-JP" sz="2500"/>
              <a:t>LUT</a:t>
            </a:r>
            <a:r>
              <a:rPr lang="ja-JP" altLang="en-US" sz="2500"/>
              <a:t>構造を用いた大規模なもの</a:t>
            </a:r>
          </a:p>
        </p:txBody>
      </p:sp>
      <p:sp>
        <p:nvSpPr>
          <p:cNvPr id="176132" name="AutoShape 4"/>
          <p:cNvSpPr>
            <a:spLocks noChangeArrowheads="1"/>
          </p:cNvSpPr>
          <p:nvPr/>
        </p:nvSpPr>
        <p:spPr bwMode="auto">
          <a:xfrm>
            <a:off x="3851275" y="5734050"/>
            <a:ext cx="720725" cy="360363"/>
          </a:xfrm>
          <a:prstGeom prst="downArrow">
            <a:avLst>
              <a:gd name="adj1" fmla="val 50000"/>
              <a:gd name="adj2" fmla="val 25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76133" name="Text Box 5"/>
          <p:cNvSpPr txBox="1">
            <a:spLocks noChangeArrowheads="1"/>
          </p:cNvSpPr>
          <p:nvPr/>
        </p:nvSpPr>
        <p:spPr bwMode="auto">
          <a:xfrm>
            <a:off x="1381125" y="6165850"/>
            <a:ext cx="6580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t>用語は混乱していて、使い分けは統一されていないので注意！</a:t>
            </a:r>
          </a:p>
        </p:txBody>
      </p:sp>
      <p:pic>
        <p:nvPicPr>
          <p:cNvPr id="2" name="オーディオ 1">
            <a:hlinkClick r:id="" action="ppaction://media"/>
            <a:extLst>
              <a:ext uri="{FF2B5EF4-FFF2-40B4-BE49-F238E27FC236}">
                <a16:creationId xmlns:a16="http://schemas.microsoft.com/office/drawing/2014/main" id="{D007396B-7747-4085-B39C-D7CBC711C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268"/>
    </mc:Choice>
    <mc:Fallback>
      <p:transition spd="slow" advTm="17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49" x="1358900" y="2771775"/>
          <p14:tracePt t="7060" x="1366838" y="2771775"/>
          <p14:tracePt t="7068" x="1366838" y="2671763"/>
          <p14:tracePt t="7076" x="1366838" y="2581275"/>
          <p14:tracePt t="7083" x="1366838" y="2554288"/>
          <p14:tracePt t="7092" x="1376363" y="2535238"/>
          <p14:tracePt t="7100" x="1385888" y="2498725"/>
          <p14:tracePt t="7107" x="1395413" y="2471738"/>
          <p14:tracePt t="7114" x="1412875" y="2425700"/>
          <p14:tracePt t="7138" x="1422400" y="2408238"/>
          <p14:tracePt t="7242" x="1422400" y="2379663"/>
          <p14:tracePt t="7251" x="1458913" y="2362200"/>
          <p14:tracePt t="7259" x="1476375" y="2343150"/>
          <p14:tracePt t="7275" x="1485900" y="2335213"/>
          <p14:tracePt t="7291" x="1485900" y="2325688"/>
          <p14:tracePt t="7299" x="1495425" y="2316163"/>
          <p14:tracePt t="7315" x="1512888" y="2298700"/>
          <p14:tracePt t="7322" x="1512888" y="2289175"/>
          <p14:tracePt t="7331" x="1531938" y="2262188"/>
          <p14:tracePt t="7339" x="1531938" y="2252663"/>
          <p14:tracePt t="7348" x="1549400" y="2243138"/>
          <p14:tracePt t="7356" x="1558925" y="2233613"/>
          <p14:tracePt t="7364" x="1568450" y="2225675"/>
          <p14:tracePt t="7370" x="1576388" y="2216150"/>
          <p14:tracePt t="7386" x="1585913" y="2197100"/>
          <p14:tracePt t="7394" x="1595438" y="2189163"/>
          <p14:tracePt t="7402" x="1612900" y="2160588"/>
          <p14:tracePt t="7411" x="1612900" y="2152650"/>
          <p14:tracePt t="7418" x="1622425" y="2125663"/>
          <p14:tracePt t="7427" x="1631950" y="2125663"/>
          <p14:tracePt t="7691" x="1641475" y="2116138"/>
          <p14:tracePt t="7698" x="1649413" y="2079625"/>
          <p14:tracePt t="7706" x="1685925" y="2043113"/>
          <p14:tracePt t="7714" x="1685925" y="2024063"/>
          <p14:tracePt t="7730" x="1695450" y="2006600"/>
          <p14:tracePt t="7739" x="1704975" y="1987550"/>
          <p14:tracePt t="7748" x="1704975" y="1979613"/>
          <p14:tracePt t="7755" x="1722438" y="1960563"/>
          <p14:tracePt t="7765" x="1741488" y="1943100"/>
          <p14:tracePt t="7771" x="1758950" y="1924050"/>
          <p14:tracePt t="7778" x="1787525" y="1897063"/>
          <p14:tracePt t="7786" x="1795463" y="1878013"/>
          <p14:tracePt t="7794" x="1841500" y="1860550"/>
          <p14:tracePt t="7802" x="1860550" y="1841500"/>
          <p14:tracePt t="7810" x="1878013" y="1833563"/>
          <p14:tracePt t="7818" x="1895475" y="1824038"/>
          <p14:tracePt t="7826" x="1941513" y="1797050"/>
          <p14:tracePt t="7834" x="1968500" y="1787525"/>
          <p14:tracePt t="7842" x="1997075" y="1778000"/>
          <p14:tracePt t="7850" x="2041525" y="1778000"/>
          <p14:tracePt t="7858" x="2078038" y="1768475"/>
          <p14:tracePt t="7866" x="2124075" y="1768475"/>
          <p14:tracePt t="7874" x="2151063" y="1768475"/>
          <p14:tracePt t="7898" x="2251075" y="1768475"/>
          <p14:tracePt t="7907" x="2279650" y="1768475"/>
          <p14:tracePt t="7914" x="2333625" y="1768475"/>
          <p14:tracePt t="7922" x="2379663" y="1768475"/>
          <p14:tracePt t="7931" x="2406650" y="1768475"/>
          <p14:tracePt t="7939" x="2462213" y="1768475"/>
          <p14:tracePt t="7947" x="2516188" y="1768475"/>
          <p14:tracePt t="7956" x="2552700" y="1768475"/>
          <p14:tracePt t="7962" x="2598738" y="1768475"/>
          <p14:tracePt t="7970" x="2652713" y="1768475"/>
          <p14:tracePt t="7978" x="2689225" y="1768475"/>
          <p14:tracePt t="7986" x="2762250" y="1768475"/>
          <p14:tracePt t="7994" x="2817813" y="1768475"/>
          <p14:tracePt t="8002" x="2871788" y="1768475"/>
          <p14:tracePt t="8010" x="2935288" y="1768475"/>
          <p14:tracePt t="8019" x="2962275" y="1768475"/>
          <p14:tracePt t="8027" x="2990850" y="1768475"/>
          <p14:tracePt t="8035" x="2998788" y="1768475"/>
          <p14:tracePt t="8043" x="3017838" y="1768475"/>
          <p14:tracePt t="8066" x="3035300" y="1768475"/>
          <p14:tracePt t="8148" x="3054350" y="1768475"/>
          <p14:tracePt t="8158" x="3100388" y="1768475"/>
          <p14:tracePt t="8164" x="3144838" y="1751013"/>
          <p14:tracePt t="8173" x="3208338" y="1751013"/>
          <p14:tracePt t="8180" x="3244850" y="1751013"/>
          <p14:tracePt t="8189" x="3290888" y="1731963"/>
          <p14:tracePt t="8195" x="3309938" y="1731963"/>
          <p14:tracePt t="8205" x="3336925" y="1724025"/>
          <p14:tracePt t="8210" x="3346450" y="1724025"/>
          <p14:tracePt t="8218" x="3354388" y="1724025"/>
          <p14:tracePt t="8226" x="3382963" y="1714500"/>
          <p14:tracePt t="8242" x="3390900" y="1704975"/>
          <p14:tracePt t="8282" x="3400425" y="1704975"/>
          <p14:tracePt t="8290" x="3419475" y="1704975"/>
          <p14:tracePt t="8298" x="3427413" y="1697038"/>
          <p14:tracePt t="8306" x="3455988" y="1687513"/>
          <p14:tracePt t="8314" x="3473450" y="1677988"/>
          <p14:tracePt t="8323" x="3482975" y="1668463"/>
          <p14:tracePt t="8331" x="3500438" y="1660525"/>
          <p14:tracePt t="8338" x="3519488" y="1651000"/>
          <p14:tracePt t="8347" x="3556000" y="1641475"/>
          <p14:tracePt t="8354" x="3592513" y="1624013"/>
          <p14:tracePt t="8363" x="3619500" y="1595438"/>
          <p14:tracePt t="8370" x="3673475" y="1595438"/>
          <p14:tracePt t="8378" x="3702050" y="1587500"/>
          <p14:tracePt t="8386" x="3729038" y="1577975"/>
          <p14:tracePt t="8394" x="3765550" y="1558925"/>
          <p14:tracePt t="8402" x="3783013" y="1550988"/>
          <p14:tracePt t="8411" x="3810000" y="1541463"/>
          <p14:tracePt t="8419" x="3819525" y="1541463"/>
          <p14:tracePt t="8443" x="3829050" y="1531938"/>
          <p14:tracePt t="8850" x="3792538" y="1550988"/>
          <p14:tracePt t="8858" x="3756025" y="1568450"/>
          <p14:tracePt t="8866" x="3729038" y="1577975"/>
          <p14:tracePt t="8874" x="3702050" y="1595438"/>
          <p14:tracePt t="8883" x="3673475" y="1614488"/>
          <p14:tracePt t="8890" x="3646488" y="1624013"/>
          <p14:tracePt t="8898" x="3609975" y="1631950"/>
          <p14:tracePt t="8906" x="3582988" y="1651000"/>
          <p14:tracePt t="8915" x="3556000" y="1660525"/>
          <p14:tracePt t="8922" x="3556000" y="1668463"/>
          <p14:tracePt t="8930" x="3536950" y="1668463"/>
          <p14:tracePt t="8954" x="3527425" y="1668463"/>
          <p14:tracePt t="8970" x="3519488" y="1668463"/>
          <p14:tracePt t="8979" x="3509963" y="1668463"/>
          <p14:tracePt t="8995" x="3482975" y="1677988"/>
          <p14:tracePt t="9003" x="3463925" y="1687513"/>
          <p14:tracePt t="9010" x="3446463" y="1697038"/>
          <p14:tracePt t="9018" x="3436938" y="1704975"/>
          <p14:tracePt t="9026" x="3427413" y="1704975"/>
          <p14:tracePt t="9034" x="3419475" y="1714500"/>
          <p14:tracePt t="9058" x="3409950" y="1714500"/>
          <p14:tracePt t="9260" x="3346450" y="1731963"/>
          <p14:tracePt t="9268" x="3244850" y="1768475"/>
          <p14:tracePt t="9276" x="3190875" y="1787525"/>
          <p14:tracePt t="9285" x="3154363" y="1804988"/>
          <p14:tracePt t="9292" x="3127375" y="1824038"/>
          <p14:tracePt t="9299" x="3117850" y="1824038"/>
          <p14:tracePt t="9307" x="3108325" y="1833563"/>
          <p14:tracePt t="9323" x="3090863" y="1841500"/>
          <p14:tracePt t="9331" x="3090863" y="1851025"/>
          <p14:tracePt t="9338" x="3081338" y="1851025"/>
          <p14:tracePt t="9347" x="3063875" y="1860550"/>
          <p14:tracePt t="9370" x="3054350" y="1860550"/>
          <p14:tracePt t="9378" x="3035300" y="1860550"/>
          <p14:tracePt t="9386" x="3017838" y="1870075"/>
          <p14:tracePt t="9402" x="3008313" y="1870075"/>
          <p14:tracePt t="9411" x="2990850" y="1870075"/>
          <p14:tracePt t="9427" x="2981325" y="1878013"/>
          <p14:tracePt t="9434" x="2971800" y="1878013"/>
          <p14:tracePt t="9442" x="2954338" y="1878013"/>
          <p14:tracePt t="9458" x="2944813" y="1878013"/>
          <p14:tracePt t="9466" x="2935288" y="1878013"/>
          <p14:tracePt t="9474" x="2898775" y="1897063"/>
          <p14:tracePt t="9482" x="2889250" y="1897063"/>
          <p14:tracePt t="9490" x="2862263" y="1897063"/>
          <p14:tracePt t="9498" x="2844800" y="1906588"/>
          <p14:tracePt t="9514" x="2825750" y="1906588"/>
          <p14:tracePt t="9523" x="2817813" y="1906588"/>
          <p14:tracePt t="9532" x="2808288" y="1906588"/>
          <p14:tracePt t="9539" x="2789238" y="1914525"/>
          <p14:tracePt t="9548" x="2781300" y="1914525"/>
          <p14:tracePt t="9555" x="2771775" y="1914525"/>
          <p14:tracePt t="9571" x="2762250" y="1914525"/>
          <p14:tracePt t="9587" x="2735263" y="1914525"/>
          <p14:tracePt t="9595" x="2716213" y="1914525"/>
          <p14:tracePt t="9603" x="2689225" y="1924050"/>
          <p14:tracePt t="9613" x="2662238" y="1924050"/>
          <p14:tracePt t="9618" x="2635250" y="1943100"/>
          <p14:tracePt t="9626" x="2616200" y="1951038"/>
          <p14:tracePt t="9634" x="2606675" y="1960563"/>
          <p14:tracePt t="9642" x="2589213" y="1960563"/>
          <p14:tracePt t="9650" x="2579688" y="1960563"/>
          <p14:tracePt t="9658" x="2552700" y="1960563"/>
          <p14:tracePt t="9666" x="2543175" y="1960563"/>
          <p14:tracePt t="9674" x="2533650" y="1960563"/>
          <p14:tracePt t="9682" x="2533650" y="1970088"/>
          <p14:tracePt t="9698" x="2506663" y="1970088"/>
          <p14:tracePt t="9707" x="2498725" y="1970088"/>
          <p14:tracePt t="9716" x="2470150" y="1970088"/>
          <p14:tracePt t="9723" x="2462213" y="1970088"/>
          <p14:tracePt t="9732" x="2425700" y="1970088"/>
          <p14:tracePt t="9739" x="2397125" y="1987550"/>
          <p14:tracePt t="9749" x="2370138" y="1987550"/>
          <p14:tracePt t="9755" x="2352675" y="1987550"/>
          <p14:tracePt t="9765" x="2333625" y="1987550"/>
          <p14:tracePt t="9771" x="2316163" y="1987550"/>
          <p14:tracePt t="9779" x="2306638" y="1997075"/>
          <p14:tracePt t="10556" x="2297113" y="1997075"/>
          <p14:tracePt t="10602" x="2297113" y="1987550"/>
          <p14:tracePt t="10610" x="2316163" y="1987550"/>
          <p14:tracePt t="10618" x="2324100" y="1979613"/>
          <p14:tracePt t="10650" x="2352675" y="1970088"/>
          <p14:tracePt t="10674" x="2360613" y="1970088"/>
          <p14:tracePt t="10690" x="2370138" y="1960563"/>
          <p14:tracePt t="10699" x="2379663" y="1951038"/>
          <p14:tracePt t="10707" x="2397125" y="1943100"/>
          <p14:tracePt t="10723" x="2406650" y="1933575"/>
          <p14:tracePt t="10730" x="2433638" y="1914525"/>
          <p14:tracePt t="10739" x="2452688" y="1906588"/>
          <p14:tracePt t="10749" x="2462213" y="1906588"/>
          <p14:tracePt t="10755" x="2489200" y="1887538"/>
          <p14:tracePt t="10765" x="2489200" y="1878013"/>
          <p14:tracePt t="10771" x="2506663" y="1860550"/>
          <p14:tracePt t="10779" x="2516188" y="1860550"/>
          <p14:tracePt t="10787" x="2525713" y="1860550"/>
          <p14:tracePt t="10795" x="2533650" y="1851025"/>
          <p14:tracePt t="10803" x="2543175" y="1851025"/>
          <p14:tracePt t="11132" x="2562225" y="1851025"/>
          <p14:tracePt t="11140" x="2625725" y="1851025"/>
          <p14:tracePt t="11149" x="2716213" y="1851025"/>
          <p14:tracePt t="11157" x="2871788" y="1878013"/>
          <p14:tracePt t="11166" x="2998788" y="1897063"/>
          <p14:tracePt t="11172" x="3108325" y="1924050"/>
          <p14:tracePt t="11181" x="3208338" y="1951038"/>
          <p14:tracePt t="11189" x="3300413" y="1951038"/>
          <p14:tracePt t="11195" x="3336925" y="1951038"/>
          <p14:tracePt t="11203" x="3390900" y="1951038"/>
          <p14:tracePt t="11211" x="3455988" y="1951038"/>
          <p14:tracePt t="11220" x="3490913" y="1951038"/>
          <p14:tracePt t="11226" x="3500438" y="1951038"/>
          <p14:tracePt t="11235" x="3519488" y="1951038"/>
          <p14:tracePt t="11450" x="3527425" y="1960563"/>
          <p14:tracePt t="11458" x="3527425" y="1970088"/>
          <p14:tracePt t="11466" x="3629025" y="1943100"/>
          <p14:tracePt t="11474" x="3746500" y="1878013"/>
          <p14:tracePt t="11482" x="3829050" y="1841500"/>
          <p14:tracePt t="11491" x="3965575" y="1797050"/>
          <p14:tracePt t="11499" x="4038600" y="1768475"/>
          <p14:tracePt t="11506" x="4138613" y="1714500"/>
          <p14:tracePt t="11515" x="4202113" y="1704975"/>
          <p14:tracePt t="11523" x="4248150" y="1677988"/>
          <p14:tracePt t="11531" x="4248150" y="1668463"/>
          <p14:tracePt t="11802" x="4340225" y="1677988"/>
          <p14:tracePt t="11810" x="4484688" y="1677988"/>
          <p14:tracePt t="11818" x="4649788" y="1687513"/>
          <p14:tracePt t="11826" x="4813300" y="1724025"/>
          <p14:tracePt t="11834" x="4959350" y="1751013"/>
          <p14:tracePt t="11842" x="5122863" y="1760538"/>
          <p14:tracePt t="11850" x="5268913" y="1760538"/>
          <p14:tracePt t="11858" x="5378450" y="1760538"/>
          <p14:tracePt t="11866" x="5461000" y="1760538"/>
          <p14:tracePt t="11874" x="5497513" y="1760538"/>
          <p14:tracePt t="12363" x="5551488" y="1760538"/>
          <p14:tracePt t="12370" x="5624513" y="1760538"/>
          <p14:tracePt t="12378" x="5789613" y="1760538"/>
          <p14:tracePt t="12386" x="6007100" y="1760538"/>
          <p14:tracePt t="12394" x="6208713" y="1760538"/>
          <p14:tracePt t="12402" x="6354763" y="1760538"/>
          <p14:tracePt t="12410" x="6500813" y="1760538"/>
          <p14:tracePt t="12418" x="6610350" y="1760538"/>
          <p14:tracePt t="12426" x="6664325" y="1760538"/>
          <p14:tracePt t="12434" x="6710363" y="1760538"/>
          <p14:tracePt t="13595" x="6700838" y="1778000"/>
          <p14:tracePt t="13604" x="6637338" y="1804988"/>
          <p14:tracePt t="13612" x="6610350" y="1804988"/>
          <p14:tracePt t="13620" x="6591300" y="1804988"/>
          <p14:tracePt t="13631" x="6581775" y="1814513"/>
          <p14:tracePt t="13730" x="6564313" y="1814513"/>
          <p14:tracePt t="13746" x="6545263" y="1814513"/>
          <p14:tracePt t="13755" x="6518275" y="1814513"/>
          <p14:tracePt t="13763" x="6500813" y="1814513"/>
          <p14:tracePt t="13771" x="6481763" y="1814513"/>
          <p14:tracePt t="13780" x="6472238" y="1814513"/>
          <p14:tracePt t="13803" x="6464300" y="1814513"/>
          <p14:tracePt t="14788" x="6435725" y="1814513"/>
          <p14:tracePt t="14797" x="6408738" y="1814513"/>
          <p14:tracePt t="14802" x="6362700" y="1814513"/>
          <p14:tracePt t="14812" x="6335713" y="1814513"/>
          <p14:tracePt t="14820" x="6326188" y="1814513"/>
          <p14:tracePt t="14851" x="6318250" y="1814513"/>
          <p14:tracePt t="14963" x="6291263" y="1814513"/>
          <p14:tracePt t="14978" x="6281738" y="1814513"/>
          <p14:tracePt t="15051" x="6254750" y="1814513"/>
          <p14:tracePt t="15059" x="6245225" y="1814513"/>
          <p14:tracePt t="15067" x="6235700" y="1814513"/>
          <p14:tracePt t="15075" x="6208713" y="1814513"/>
          <p14:tracePt t="15090" x="6199188" y="1804988"/>
          <p14:tracePt t="15238" x="6189663" y="1797050"/>
          <p14:tracePt t="18554" x="6099175" y="1797050"/>
          <p14:tracePt t="18562" x="5916613" y="1833563"/>
          <p14:tracePt t="18570" x="5680075" y="1906588"/>
          <p14:tracePt t="18579" x="5441950" y="1924050"/>
          <p14:tracePt t="18586" x="5260975" y="1951038"/>
          <p14:tracePt t="18594" x="5078413" y="1979613"/>
          <p14:tracePt t="18602" x="4895850" y="2016125"/>
          <p14:tracePt t="18610" x="4740275" y="2024063"/>
          <p14:tracePt t="18618" x="4576763" y="2060575"/>
          <p14:tracePt t="18626" x="4448175" y="2060575"/>
          <p14:tracePt t="18634" x="4394200" y="2060575"/>
          <p14:tracePt t="18642" x="4367213" y="2060575"/>
          <p14:tracePt t="18650" x="4357688" y="2060575"/>
          <p14:tracePt t="18722" x="4321175" y="2060575"/>
          <p14:tracePt t="18730" x="4294188" y="2070100"/>
          <p14:tracePt t="18738" x="4202113" y="2079625"/>
          <p14:tracePt t="18747" x="4148138" y="2079625"/>
          <p14:tracePt t="18756" x="4121150" y="2079625"/>
          <p14:tracePt t="18767" x="4094163" y="2079625"/>
          <p14:tracePt t="18772" x="4084638" y="2079625"/>
          <p14:tracePt t="18784" x="4075113" y="2079625"/>
          <p14:tracePt t="18788" x="4057650" y="2079625"/>
          <p14:tracePt t="18814" x="4048125" y="2079625"/>
          <p14:tracePt t="18820" x="4038600" y="2079625"/>
          <p14:tracePt t="18832" x="3984625" y="2079625"/>
          <p14:tracePt t="18834" x="3911600" y="2079625"/>
          <p14:tracePt t="18842" x="3810000" y="2079625"/>
          <p14:tracePt t="18850" x="3702050" y="2079625"/>
          <p14:tracePt t="18858" x="3592513" y="2097088"/>
          <p14:tracePt t="18866" x="3519488" y="2097088"/>
          <p14:tracePt t="18874" x="3409950" y="2097088"/>
          <p14:tracePt t="18883" x="3317875" y="2097088"/>
          <p14:tracePt t="18891" x="3208338" y="2097088"/>
          <p14:tracePt t="18898" x="3136900" y="2097088"/>
          <p14:tracePt t="18906" x="3090863" y="2097088"/>
          <p14:tracePt t="18916" x="3054350" y="2097088"/>
          <p14:tracePt t="18925" x="3044825" y="2097088"/>
          <p14:tracePt t="18931" x="3035300" y="2097088"/>
          <p14:tracePt t="18988" x="3027363" y="2097088"/>
          <p14:tracePt t="18995" x="2981325" y="2097088"/>
          <p14:tracePt t="19004" x="2889250" y="2097088"/>
          <p14:tracePt t="19011" x="2825750" y="2133600"/>
          <p14:tracePt t="19020" x="2735263" y="2133600"/>
          <p14:tracePt t="19028" x="2679700" y="2133600"/>
          <p14:tracePt t="19035" x="2598738" y="2133600"/>
          <p14:tracePt t="19043" x="2543175" y="2133600"/>
          <p14:tracePt t="19051" x="2516188" y="2133600"/>
          <p14:tracePt t="19060" x="2479675" y="2133600"/>
          <p14:tracePt t="19067" x="2443163" y="2133600"/>
          <p14:tracePt t="19075" x="2425700" y="2133600"/>
          <p14:tracePt t="19292" x="2406650" y="2133600"/>
          <p14:tracePt t="19300" x="2389188" y="2143125"/>
          <p14:tracePt t="19308" x="2352675" y="2152650"/>
          <p14:tracePt t="19319" x="2316163" y="2152650"/>
          <p14:tracePt t="19323" x="2297113" y="2170113"/>
          <p14:tracePt t="19331" x="2270125" y="2179638"/>
          <p14:tracePt t="19346" x="2243138" y="2189163"/>
          <p14:tracePt t="19363" x="2224088" y="2197100"/>
          <p14:tracePt t="19380" x="2214563" y="2197100"/>
          <p14:tracePt t="19423" x="2197100" y="2216150"/>
          <p14:tracePt t="19804" x="2214563" y="2206625"/>
          <p14:tracePt t="19812" x="2270125" y="2206625"/>
          <p14:tracePt t="19818" x="2306638" y="2197100"/>
          <p14:tracePt t="19826" x="2324100" y="2179638"/>
          <p14:tracePt t="19834" x="2352675" y="2179638"/>
          <p14:tracePt t="19842" x="2379663" y="2160588"/>
          <p14:tracePt t="19850" x="2397125" y="2160588"/>
          <p14:tracePt t="19866" x="2416175" y="2160588"/>
          <p14:tracePt t="19874" x="2433638" y="2152650"/>
          <p14:tracePt t="20012" x="2462213" y="2152650"/>
          <p14:tracePt t="20022" x="2479675" y="2143125"/>
          <p14:tracePt t="20028" x="2489200" y="2143125"/>
          <p14:tracePt t="20035" x="2506663" y="2125663"/>
          <p14:tracePt t="20043" x="2525713" y="2125663"/>
          <p14:tracePt t="20051" x="2552700" y="2116138"/>
          <p14:tracePt t="20059" x="2570163" y="2116138"/>
          <p14:tracePt t="20067" x="2589213" y="2106613"/>
          <p14:tracePt t="20075" x="2606675" y="2106613"/>
          <p14:tracePt t="20083" x="2616200" y="2097088"/>
          <p14:tracePt t="20266" x="2625725" y="2097088"/>
          <p14:tracePt t="20590" x="2635250" y="2106613"/>
          <p14:tracePt t="20596" x="2635250" y="2125663"/>
          <p14:tracePt t="20642" x="2635250" y="2133600"/>
          <p14:tracePt t="20955" x="2635250" y="2170113"/>
          <p14:tracePt t="20962" x="2635250" y="2225675"/>
          <p14:tracePt t="20970" x="2635250" y="2270125"/>
          <p14:tracePt t="20979" x="2635250" y="2306638"/>
          <p14:tracePt t="20986" x="2643188" y="2325688"/>
          <p14:tracePt t="20996" x="2652713" y="2335213"/>
          <p14:tracePt t="21010" x="2662238" y="2343150"/>
          <p14:tracePt t="21026" x="2662238" y="2352675"/>
          <p14:tracePt t="21107" x="2671763" y="2362200"/>
          <p14:tracePt t="21146" x="2698750" y="2362200"/>
          <p14:tracePt t="21154" x="2771775" y="2362200"/>
          <p14:tracePt t="21162" x="2835275" y="2343150"/>
          <p14:tracePt t="21170" x="2889250" y="2325688"/>
          <p14:tracePt t="21179" x="2935288" y="2316163"/>
          <p14:tracePt t="21186" x="2981325" y="2298700"/>
          <p14:tracePt t="21194" x="2998788" y="2289175"/>
          <p14:tracePt t="21210" x="3027363" y="2279650"/>
          <p14:tracePt t="21427" x="3035300" y="2279650"/>
          <p14:tracePt t="21437" x="3054350" y="2262188"/>
          <p14:tracePt t="21442" x="3063875" y="2262188"/>
          <p14:tracePt t="21450" x="3071813" y="2252663"/>
          <p14:tracePt t="21884" x="3081338" y="2252663"/>
          <p14:tracePt t="21892" x="3100388" y="2252663"/>
          <p14:tracePt t="21899" x="3108325" y="2252663"/>
          <p14:tracePt t="21914" x="3117850" y="2252663"/>
          <p14:tracePt t="21923" x="3127375" y="2252663"/>
          <p14:tracePt t="21930" x="3136900" y="2243138"/>
          <p14:tracePt t="21938" x="3144838" y="2243138"/>
          <p14:tracePt t="21962" x="3154363" y="2243138"/>
          <p14:tracePt t="21986" x="3163888" y="2243138"/>
          <p14:tracePt t="21994" x="3181350" y="2243138"/>
          <p14:tracePt t="22002" x="3190875" y="2243138"/>
          <p14:tracePt t="22010" x="3208338" y="2243138"/>
          <p14:tracePt t="22026" x="3227388" y="2243138"/>
          <p14:tracePt t="22034" x="3236913" y="2243138"/>
          <p14:tracePt t="22042" x="3244850" y="2243138"/>
          <p14:tracePt t="22050" x="3263900" y="2243138"/>
          <p14:tracePt t="22067" x="3273425" y="2243138"/>
          <p14:tracePt t="22196" x="3281363" y="2243138"/>
          <p14:tracePt t="22203" x="3300413" y="2243138"/>
          <p14:tracePt t="22212" x="3309938" y="2243138"/>
          <p14:tracePt t="22220" x="3317875" y="2243138"/>
          <p14:tracePt t="22226" x="3327400" y="2243138"/>
          <p14:tracePt t="22242" x="3336925" y="2243138"/>
          <p14:tracePt t="22258" x="3346450" y="2243138"/>
          <p14:tracePt t="22274" x="3354388" y="2243138"/>
          <p14:tracePt t="22283" x="3363913" y="2243138"/>
          <p14:tracePt t="22308" x="3382963" y="2243138"/>
          <p14:tracePt t="27124" x="3390900" y="2233613"/>
          <p14:tracePt t="28275" x="3400425" y="2225675"/>
          <p14:tracePt t="28418" x="3400425" y="2216150"/>
          <p14:tracePt t="28426" x="3390900" y="2216150"/>
          <p14:tracePt t="28434" x="3290888" y="2216150"/>
          <p14:tracePt t="28443" x="3144838" y="2216150"/>
          <p14:tracePt t="28451" x="3017838" y="2216150"/>
          <p14:tracePt t="28459" x="2944813" y="2216150"/>
          <p14:tracePt t="28467" x="2898775" y="2216150"/>
          <p14:tracePt t="28754" x="2798763" y="2233613"/>
          <p14:tracePt t="28764" x="2679700" y="2243138"/>
          <p14:tracePt t="28772" x="2570163" y="2279650"/>
          <p14:tracePt t="28780" x="2489200" y="2289175"/>
          <p14:tracePt t="28787" x="2416175" y="2289175"/>
          <p14:tracePt t="28798" x="2360613" y="2298700"/>
          <p14:tracePt t="28803" x="2306638" y="2298700"/>
          <p14:tracePt t="28812" x="2214563" y="2298700"/>
          <p14:tracePt t="28819" x="2179638" y="2298700"/>
          <p14:tracePt t="28827" x="2143125" y="2298700"/>
          <p14:tracePt t="28842" x="2133600" y="2298700"/>
          <p14:tracePt t="29498" x="2087563" y="2298700"/>
          <p14:tracePt t="29506" x="2024063" y="2316163"/>
          <p14:tracePt t="29514" x="1987550" y="2316163"/>
          <p14:tracePt t="29522" x="1951038" y="2335213"/>
          <p14:tracePt t="29530" x="1941513" y="2335213"/>
          <p14:tracePt t="29547" x="1931988" y="2335213"/>
          <p14:tracePt t="29844" x="1951038" y="2335213"/>
          <p14:tracePt t="29850" x="1987550" y="2306638"/>
          <p14:tracePt t="29858" x="2033588" y="2306638"/>
          <p14:tracePt t="29866" x="2051050" y="2289175"/>
          <p14:tracePt t="29882" x="2060575" y="2289175"/>
          <p14:tracePt t="29890" x="2078038" y="2289175"/>
          <p14:tracePt t="29898" x="2087563" y="2279650"/>
          <p14:tracePt t="29914" x="2114550" y="2279650"/>
          <p14:tracePt t="29923" x="2133600" y="2279650"/>
          <p14:tracePt t="29930" x="2160588" y="2279650"/>
          <p14:tracePt t="29939" x="2170113" y="2279650"/>
          <p14:tracePt t="29962" x="2179638" y="2279650"/>
          <p14:tracePt t="29978" x="2214563" y="2279650"/>
          <p14:tracePt t="29986" x="2260600" y="2279650"/>
          <p14:tracePt t="29995" x="2306638" y="2279650"/>
          <p14:tracePt t="30002" x="2406650" y="2279650"/>
          <p14:tracePt t="30012" x="2516188" y="2279650"/>
          <p14:tracePt t="30018" x="2662238" y="2279650"/>
          <p14:tracePt t="30026" x="2817813" y="2279650"/>
          <p14:tracePt t="30034" x="2981325" y="2279650"/>
          <p14:tracePt t="30042" x="3163888" y="2289175"/>
          <p14:tracePt t="30050" x="3346450" y="2306638"/>
          <p14:tracePt t="30058" x="3509963" y="2335213"/>
          <p14:tracePt t="30066" x="3683000" y="2362200"/>
          <p14:tracePt t="30074" x="3738563" y="2379663"/>
          <p14:tracePt t="30082" x="3765550" y="2379663"/>
          <p14:tracePt t="30090" x="3802063" y="2389188"/>
          <p14:tracePt t="30098" x="3810000" y="2389188"/>
          <p14:tracePt t="30203" x="3865563" y="2389188"/>
          <p14:tracePt t="30210" x="3919538" y="2389188"/>
          <p14:tracePt t="30218" x="3992563" y="2389188"/>
          <p14:tracePt t="30226" x="4065588" y="2389188"/>
          <p14:tracePt t="30236" x="4157663" y="2389188"/>
          <p14:tracePt t="30242" x="4230688" y="2389188"/>
          <p14:tracePt t="30251" x="4303713" y="2389188"/>
          <p14:tracePt t="30259" x="4384675" y="2389188"/>
          <p14:tracePt t="30267" x="4440238" y="2389188"/>
          <p14:tracePt t="30276" x="4476750" y="2389188"/>
          <p14:tracePt t="30283" x="4549775" y="2389188"/>
          <p14:tracePt t="30291" x="4603750" y="2389188"/>
          <p14:tracePt t="30299" x="4659313" y="2389188"/>
          <p14:tracePt t="30307" x="4676775" y="2389188"/>
          <p14:tracePt t="30315" x="4695825" y="2389188"/>
          <p14:tracePt t="30324" x="4703763" y="2389188"/>
          <p14:tracePt t="30333" x="4722813" y="2389188"/>
          <p14:tracePt t="33205" x="4703763" y="2389188"/>
          <p14:tracePt t="33213" x="4649788" y="2389188"/>
          <p14:tracePt t="33221" x="4586288" y="2389188"/>
          <p14:tracePt t="33229" x="4530725" y="2389188"/>
          <p14:tracePt t="33236" x="4513263" y="2389188"/>
          <p14:tracePt t="33242" x="4503738" y="2389188"/>
          <p14:tracePt t="33274" x="4503738" y="2398713"/>
          <p14:tracePt t="33363" x="4476750" y="2398713"/>
          <p14:tracePt t="33371" x="4430713" y="2398713"/>
          <p14:tracePt t="33380" x="4367213" y="2398713"/>
          <p14:tracePt t="33388" x="4284663" y="2398713"/>
          <p14:tracePt t="33398" x="4248150" y="2398713"/>
          <p14:tracePt t="33404" x="4202113" y="2398713"/>
          <p14:tracePt t="33414" x="4165600" y="2398713"/>
          <p14:tracePt t="33422" x="4148138" y="2398713"/>
          <p14:tracePt t="33430" x="4048125" y="2398713"/>
          <p14:tracePt t="33436" x="3975100" y="2398713"/>
          <p14:tracePt t="33443" x="3902075" y="2398713"/>
          <p14:tracePt t="33452" x="3846513" y="2398713"/>
          <p14:tracePt t="33459" x="3846513" y="2416175"/>
          <p14:tracePt t="33469" x="3802063" y="2416175"/>
          <p14:tracePt t="33475" x="3783013" y="2416175"/>
          <p14:tracePt t="33483" x="3756025" y="2416175"/>
          <p14:tracePt t="33491" x="3738563" y="2425700"/>
          <p14:tracePt t="33498" x="3702050" y="2425700"/>
          <p14:tracePt t="33506" x="3665538" y="2425700"/>
          <p14:tracePt t="33514" x="3636963" y="2435225"/>
          <p14:tracePt t="33522" x="3609975" y="2435225"/>
          <p14:tracePt t="33530" x="3600450" y="2435225"/>
          <p14:tracePt t="33538" x="3592513" y="2435225"/>
          <p14:tracePt t="33546" x="3563938" y="2435225"/>
          <p14:tracePt t="33554" x="3556000" y="2435225"/>
          <p14:tracePt t="33570" x="3536950" y="2435225"/>
          <p14:tracePt t="33660" x="3519488" y="2435225"/>
          <p14:tracePt t="33670" x="3463925" y="2435225"/>
          <p14:tracePt t="33676" x="3409950" y="2435225"/>
          <p14:tracePt t="33683" x="3309938" y="2425700"/>
          <p14:tracePt t="33692" x="3273425" y="2416175"/>
          <p14:tracePt t="33702" x="3208338" y="2408238"/>
          <p14:tracePt t="33708" x="3154363" y="2408238"/>
          <p14:tracePt t="33716" x="3108325" y="2398713"/>
          <p14:tracePt t="33819" x="3100388" y="2398713"/>
          <p14:tracePt t="34084" x="3008313" y="2398713"/>
          <p14:tracePt t="34092" x="2935288" y="2398713"/>
          <p14:tracePt t="34100" x="2844800" y="2379663"/>
          <p14:tracePt t="34108" x="2752725" y="2379663"/>
          <p14:tracePt t="34116" x="2643188" y="2379663"/>
          <p14:tracePt t="34124" x="2606675" y="2379663"/>
          <p14:tracePt t="34131" x="2570163" y="2379663"/>
          <p14:tracePt t="34139" x="2498725" y="2352675"/>
          <p14:tracePt t="34147" x="2452688" y="2335213"/>
          <p14:tracePt t="34156" x="2416175" y="2325688"/>
          <p14:tracePt t="34171" x="2406650" y="2325688"/>
          <p14:tracePt t="34221" x="2397125" y="2316163"/>
          <p14:tracePt t="34244" x="2397125" y="2306638"/>
          <p14:tracePt t="34298" x="2397125" y="2298700"/>
          <p14:tracePt t="34306" x="2397125" y="2289175"/>
          <p14:tracePt t="34331" x="2397125" y="2270125"/>
          <p14:tracePt t="34339" x="2397125" y="2252663"/>
          <p14:tracePt t="34347" x="2397125" y="2216150"/>
          <p14:tracePt t="34357" x="2406650" y="2179638"/>
          <p14:tracePt t="34362" x="2425700" y="2143125"/>
          <p14:tracePt t="34371" x="2443163" y="2116138"/>
          <p14:tracePt t="34378" x="2462213" y="2089150"/>
          <p14:tracePt t="34386" x="2479675" y="2060575"/>
          <p14:tracePt t="34395" x="2489200" y="2060575"/>
          <p14:tracePt t="34402" x="2498725" y="2052638"/>
          <p14:tracePt t="34412" x="2516188" y="2024063"/>
          <p14:tracePt t="34418" x="2516188" y="2016125"/>
          <p14:tracePt t="34428" x="2525713" y="2006600"/>
          <p14:tracePt t="34435" x="2543175" y="1997075"/>
          <p14:tracePt t="34442" x="2552700" y="1987550"/>
          <p14:tracePt t="34450" x="2562225" y="1979613"/>
          <p14:tracePt t="34458" x="2570163" y="1970088"/>
          <p14:tracePt t="34466" x="2589213" y="1960563"/>
          <p14:tracePt t="34474" x="2606675" y="1933575"/>
          <p14:tracePt t="34482" x="2616200" y="1933575"/>
          <p14:tracePt t="34490" x="2643188" y="1933575"/>
          <p14:tracePt t="34498" x="2671763" y="1914525"/>
          <p14:tracePt t="34514" x="2698750" y="1906588"/>
          <p14:tracePt t="34522" x="2716213" y="1887538"/>
          <p14:tracePt t="34530" x="2725738" y="1887538"/>
          <p14:tracePt t="34538" x="2735263" y="1887538"/>
          <p14:tracePt t="34546" x="2744788" y="1887538"/>
          <p14:tracePt t="34554" x="2762250" y="1887538"/>
          <p14:tracePt t="34570" x="2781300" y="1887538"/>
          <p14:tracePt t="34579" x="2808288" y="1887538"/>
          <p14:tracePt t="34586" x="2835275" y="1887538"/>
          <p14:tracePt t="34594" x="2889250" y="1887538"/>
          <p14:tracePt t="34602" x="2962275" y="1887538"/>
          <p14:tracePt t="34611" x="3035300" y="1887538"/>
          <p14:tracePt t="34618" x="3071813" y="1887538"/>
          <p14:tracePt t="34626" x="3127375" y="1887538"/>
          <p14:tracePt t="34634" x="3181350" y="1887538"/>
          <p14:tracePt t="34642" x="3273425" y="1906588"/>
          <p14:tracePt t="34650" x="3373438" y="1914525"/>
          <p14:tracePt t="34658" x="3446463" y="1914525"/>
          <p14:tracePt t="34666" x="3509963" y="1943100"/>
          <p14:tracePt t="34674" x="3563938" y="1951038"/>
          <p14:tracePt t="34804" x="3573463" y="1951038"/>
          <p14:tracePt t="34972" x="3573463" y="1960563"/>
          <p14:tracePt t="35020" x="3573463" y="1970088"/>
          <p14:tracePt t="35028" x="3573463" y="1979613"/>
          <p14:tracePt t="35036" x="3563938" y="2052638"/>
          <p14:tracePt t="35044" x="3536950" y="2089150"/>
          <p14:tracePt t="35053" x="3527425" y="2089150"/>
          <p14:tracePt t="35060" x="3527425" y="2106613"/>
          <p14:tracePt t="35066" x="3519488" y="2116138"/>
          <p14:tracePt t="35074" x="3509963" y="2125663"/>
          <p14:tracePt t="35090" x="3509963" y="2133600"/>
          <p14:tracePt t="35098" x="3509963" y="2143125"/>
          <p14:tracePt t="35114" x="3500438" y="2152650"/>
          <p14:tracePt t="35269" x="3500438" y="2160588"/>
          <p14:tracePt t="35277" x="3482975" y="2197100"/>
          <p14:tracePt t="35285" x="3463925" y="2206625"/>
          <p14:tracePt t="35292" x="3446463" y="2225675"/>
          <p14:tracePt t="35299" x="3436938" y="2233613"/>
          <p14:tracePt t="35306" x="3419475" y="2252663"/>
          <p14:tracePt t="35314" x="3409950" y="2262188"/>
          <p14:tracePt t="35322" x="3390900" y="2270125"/>
          <p14:tracePt t="35330" x="3382963" y="2279650"/>
          <p14:tracePt t="35338" x="3373438" y="2289175"/>
          <p14:tracePt t="35346" x="3354388" y="2298700"/>
          <p14:tracePt t="35354" x="3354388" y="2306638"/>
          <p14:tracePt t="35370" x="3346450" y="2316163"/>
          <p14:tracePt t="35379" x="3336925" y="2325688"/>
          <p14:tracePt t="35395" x="3327400" y="2335213"/>
          <p14:tracePt t="35498" x="3317875" y="2335213"/>
          <p14:tracePt t="35562" x="3281363" y="2352675"/>
          <p14:tracePt t="35572" x="3236913" y="2362200"/>
          <p14:tracePt t="35578" x="3181350" y="2371725"/>
          <p14:tracePt t="35586" x="3127375" y="2371725"/>
          <p14:tracePt t="35596" x="3081338" y="2379663"/>
          <p14:tracePt t="35603" x="3063875" y="2379663"/>
          <p14:tracePt t="35611" x="3008313" y="2408238"/>
          <p14:tracePt t="35618" x="2998788" y="2408238"/>
          <p14:tracePt t="35627" x="2971800" y="2408238"/>
          <p14:tracePt t="35634" x="2954338" y="2408238"/>
          <p14:tracePt t="35642" x="2935288" y="2408238"/>
          <p14:tracePt t="35650" x="2925763" y="2408238"/>
          <p14:tracePt t="44354" x="2925763" y="2389188"/>
          <p14:tracePt t="44362" x="2935288" y="2371725"/>
          <p14:tracePt t="44371" x="2944813" y="2371725"/>
          <p14:tracePt t="44959" x="2889250" y="2371725"/>
          <p14:tracePt t="44964" x="2871788" y="2371725"/>
          <p14:tracePt t="44972" x="2825750" y="2371725"/>
          <p14:tracePt t="44979" x="2808288" y="2371725"/>
          <p14:tracePt t="44995" x="2789238" y="2371725"/>
          <p14:tracePt t="45013" x="2781300" y="2371725"/>
          <p14:tracePt t="45687" x="2771775" y="2371725"/>
          <p14:tracePt t="45692" x="2744788" y="2371725"/>
          <p14:tracePt t="45702" x="2725738" y="2371725"/>
          <p14:tracePt t="45708" x="2698750" y="2371725"/>
          <p14:tracePt t="45717" x="2652713" y="2371725"/>
          <p14:tracePt t="45722" x="2635250" y="2371725"/>
          <p14:tracePt t="45738" x="2625725" y="2362200"/>
          <p14:tracePt t="45746" x="2616200" y="2362200"/>
          <p14:tracePt t="46356" x="2616200" y="2352675"/>
          <p14:tracePt t="46363" x="2662238" y="2352675"/>
          <p14:tracePt t="46372" x="2789238" y="2343150"/>
          <p14:tracePt t="46383" x="2881313" y="2343150"/>
          <p14:tracePt t="46387" x="2990850" y="2343150"/>
          <p14:tracePt t="46397" x="3063875" y="2343150"/>
          <p14:tracePt t="46403" x="3136900" y="2343150"/>
          <p14:tracePt t="46412" x="3181350" y="2343150"/>
          <p14:tracePt t="46419" x="3200400" y="2343150"/>
          <p14:tracePt t="46428" x="3217863" y="2343150"/>
          <p14:tracePt t="48203" x="3217863" y="2335213"/>
          <p14:tracePt t="53260" x="3217863" y="2343150"/>
          <p14:tracePt t="53268" x="3127375" y="2425700"/>
          <p14:tracePt t="53277" x="3044825" y="2462213"/>
          <p14:tracePt t="53284" x="2944813" y="2508250"/>
          <p14:tracePt t="53291" x="2889250" y="2535238"/>
          <p14:tracePt t="53299" x="2852738" y="2554288"/>
          <p14:tracePt t="53306" x="2817813" y="2562225"/>
          <p14:tracePt t="53314" x="2781300" y="2571750"/>
          <p14:tracePt t="53322" x="2744788" y="2598738"/>
          <p14:tracePt t="53330" x="2716213" y="2617788"/>
          <p14:tracePt t="53338" x="2679700" y="2625725"/>
          <p14:tracePt t="53346" x="2671763" y="2625725"/>
          <p14:tracePt t="53444" x="2652713" y="2635250"/>
          <p14:tracePt t="53451" x="2606675" y="2671763"/>
          <p14:tracePt t="53460" x="2579688" y="2681288"/>
          <p14:tracePt t="53467" x="2562225" y="2690813"/>
          <p14:tracePt t="53475" x="2543175" y="2698750"/>
          <p14:tracePt t="53483" x="2533650" y="2708275"/>
          <p14:tracePt t="53491" x="2525713" y="2708275"/>
          <p14:tracePt t="53514" x="2516188" y="2708275"/>
          <p14:tracePt t="53612" x="2506663" y="2708275"/>
          <p14:tracePt t="53628" x="2498725" y="2717800"/>
          <p14:tracePt t="53636" x="2489200" y="2717800"/>
          <p14:tracePt t="53732" x="2479675" y="2717800"/>
          <p14:tracePt t="53772" x="2470150" y="2735263"/>
          <p14:tracePt t="53780" x="2433638" y="2781300"/>
          <p14:tracePt t="53789" x="2416175" y="2800350"/>
          <p14:tracePt t="53795" x="2389188" y="2827338"/>
          <p14:tracePt t="53802" x="2379663" y="2854325"/>
          <p14:tracePt t="53810" x="2370138" y="2863850"/>
          <p14:tracePt t="53819" x="2370138" y="2873375"/>
          <p14:tracePt t="53827" x="2360613" y="2890838"/>
          <p14:tracePt t="53834" x="2324100" y="2936875"/>
          <p14:tracePt t="53842" x="2316163" y="2973388"/>
          <p14:tracePt t="53850" x="2306638" y="2990850"/>
          <p14:tracePt t="53859" x="2287588" y="3017838"/>
          <p14:tracePt t="53866" x="2260600" y="3046413"/>
          <p14:tracePt t="53874" x="2251075" y="3073400"/>
          <p14:tracePt t="53882" x="2233613" y="3090863"/>
          <p14:tracePt t="53895" x="2224088" y="3109913"/>
          <p14:tracePt t="53898" x="2214563" y="3146425"/>
          <p14:tracePt t="53906" x="2206625" y="3163888"/>
          <p14:tracePt t="53914" x="2170113" y="3209925"/>
          <p14:tracePt t="53922" x="2160588" y="3246438"/>
          <p14:tracePt t="53930" x="2133600" y="3273425"/>
          <p14:tracePt t="53938" x="2133600" y="3282950"/>
          <p14:tracePt t="53946" x="2124075" y="3319463"/>
          <p14:tracePt t="53954" x="2124075" y="3338513"/>
          <p14:tracePt t="53962" x="2114550" y="3355975"/>
          <p14:tracePt t="53971" x="2106613" y="3365500"/>
          <p14:tracePt t="53978" x="2106613" y="3392488"/>
          <p14:tracePt t="53986" x="2097088" y="3392488"/>
          <p14:tracePt t="53994" x="2087563" y="3402013"/>
          <p14:tracePt t="54097" x="2078038" y="3438525"/>
          <p14:tracePt t="54101" x="2070100" y="3446463"/>
          <p14:tracePt t="54108" x="2060575" y="3482975"/>
          <p14:tracePt t="54116" x="2041525" y="3502025"/>
          <p14:tracePt t="54123" x="2041525" y="3519488"/>
          <p14:tracePt t="54131" x="2033588" y="3538538"/>
          <p14:tracePt t="54138" x="2024063" y="3584575"/>
          <p14:tracePt t="54147" x="2005013" y="3592513"/>
          <p14:tracePt t="54154" x="1987550" y="3621088"/>
          <p14:tracePt t="54163" x="1978025" y="3638550"/>
          <p14:tracePt t="54171" x="1941513" y="3684588"/>
          <p14:tracePt t="54178" x="1931988" y="3730625"/>
          <p14:tracePt t="54186" x="1924050" y="3738563"/>
          <p14:tracePt t="54194" x="1924050" y="3767138"/>
          <p14:tracePt t="54202" x="1914525" y="3775075"/>
          <p14:tracePt t="54308" x="1914525" y="3803650"/>
          <p14:tracePt t="54316" x="1914525" y="3811588"/>
          <p14:tracePt t="54324" x="1895475" y="3830638"/>
          <p14:tracePt t="54348" x="1895475" y="3848100"/>
          <p14:tracePt t="54356" x="1887538" y="3867150"/>
          <p14:tracePt t="54818" x="1878013" y="3894138"/>
          <p14:tracePt t="54834" x="1860550" y="3911600"/>
          <p14:tracePt t="54842" x="1831975" y="3930650"/>
          <p14:tracePt t="54850" x="1814513" y="3940175"/>
          <p14:tracePt t="54861" x="1778000" y="3967163"/>
          <p14:tracePt t="54867" x="1751013" y="3976688"/>
          <p14:tracePt t="54877" x="1731963" y="3984625"/>
          <p14:tracePt t="54882" x="1695450" y="4021138"/>
          <p14:tracePt t="54895" x="1668463" y="4030663"/>
          <p14:tracePt t="54899" x="1649413" y="4040188"/>
          <p14:tracePt t="54908" x="1631950" y="4049713"/>
          <p14:tracePt t="54917" x="1622425" y="4057650"/>
          <p14:tracePt t="54923" x="1612900" y="4057650"/>
          <p14:tracePt t="54995" x="1604963" y="4067175"/>
          <p14:tracePt t="55005" x="1595438" y="4076700"/>
          <p14:tracePt t="55010" x="1568450" y="4094163"/>
          <p14:tracePt t="55018" x="1549400" y="4103688"/>
          <p14:tracePt t="55027" x="1522413" y="4130675"/>
          <p14:tracePt t="55034" x="1504950" y="4140200"/>
          <p14:tracePt t="55043" x="1495425" y="4140200"/>
          <p14:tracePt t="55050" x="1485900" y="4149725"/>
          <p14:tracePt t="55059" x="1458913" y="4159250"/>
          <p14:tracePt t="55067" x="1449388" y="4167188"/>
          <p14:tracePt t="55093" x="1439863" y="4167188"/>
          <p14:tracePt t="55099" x="1431925" y="4176713"/>
          <p14:tracePt t="55107" x="1431925" y="4186238"/>
          <p14:tracePt t="55115" x="1422400" y="4195763"/>
          <p14:tracePt t="55131" x="1412875" y="4203700"/>
          <p14:tracePt t="55139" x="1403350" y="4213225"/>
          <p14:tracePt t="55155" x="1395413" y="4240213"/>
          <p14:tracePt t="55163" x="1376363" y="4259263"/>
          <p14:tracePt t="55171" x="1376363" y="4268788"/>
          <p14:tracePt t="55180" x="1366838" y="4276725"/>
          <p14:tracePt t="55189" x="1339850" y="4313238"/>
          <p14:tracePt t="55197" x="1339850" y="4332288"/>
          <p14:tracePt t="55203" x="1330325" y="4340225"/>
          <p14:tracePt t="55211" x="1322388" y="4368800"/>
          <p14:tracePt t="55230" x="1293813" y="4376738"/>
          <p14:tracePt t="55237" x="1276350" y="4413250"/>
          <p14:tracePt t="55254" x="1266825" y="4422775"/>
          <p14:tracePt t="55262" x="1249363" y="4432300"/>
          <p14:tracePt t="55268" x="1239838" y="4459288"/>
          <p14:tracePt t="55284" x="1239838" y="4468813"/>
          <p14:tracePt t="55294" x="1239838" y="4478338"/>
          <p14:tracePt t="55331" x="1239838" y="4486275"/>
          <p14:tracePt t="55347" x="1239838" y="4505325"/>
          <p14:tracePt t="55355" x="1239838" y="4514850"/>
          <p14:tracePt t="55362" x="1239838" y="4551363"/>
          <p14:tracePt t="55371" x="1239838" y="4578350"/>
          <p14:tracePt t="55379" x="1239838" y="4605338"/>
          <p14:tracePt t="55387" x="1239838" y="4651375"/>
          <p14:tracePt t="55395" x="1239838" y="4687888"/>
          <p14:tracePt t="55403" x="1239838" y="4732338"/>
          <p14:tracePt t="55412" x="1239838" y="4760913"/>
          <p14:tracePt t="55418" x="1239838" y="4787900"/>
          <p14:tracePt t="55434" x="1239838" y="4797425"/>
          <p14:tracePt t="55444" x="1249363" y="4805363"/>
          <p14:tracePt t="55555" x="1249363" y="4824413"/>
          <p14:tracePt t="55986" x="1249363" y="4805363"/>
          <p14:tracePt t="55994" x="1249363" y="4787900"/>
          <p14:tracePt t="56004" x="1249363" y="4760913"/>
          <p14:tracePt t="56010" x="1249363" y="4751388"/>
          <p14:tracePt t="56018" x="1249363" y="4741863"/>
          <p14:tracePt t="56026" x="1249363" y="4714875"/>
          <p14:tracePt t="56034" x="1239838" y="4697413"/>
          <p14:tracePt t="56043" x="1239838" y="4668838"/>
          <p14:tracePt t="56050" x="1239838" y="4651375"/>
          <p14:tracePt t="56059" x="1239838" y="4624388"/>
          <p14:tracePt t="56067" x="1239838" y="4605338"/>
          <p14:tracePt t="56076" x="1239838" y="4559300"/>
          <p14:tracePt t="56083" x="1239838" y="4522788"/>
          <p14:tracePt t="56091" x="1230313" y="4478338"/>
          <p14:tracePt t="56100" x="1212850" y="4432300"/>
          <p14:tracePt t="56107" x="1212850" y="4376738"/>
          <p14:tracePt t="56114" x="1212850" y="4322763"/>
          <p14:tracePt t="56122" x="1212850" y="4268788"/>
          <p14:tracePt t="56130" x="1212850" y="4176713"/>
          <p14:tracePt t="56138" x="1212850" y="4122738"/>
          <p14:tracePt t="56146" x="1212850" y="4086225"/>
          <p14:tracePt t="56154" x="1212850" y="4049713"/>
          <p14:tracePt t="56162" x="1212850" y="3994150"/>
          <p14:tracePt t="56170" x="1212850" y="3967163"/>
          <p14:tracePt t="56178" x="1212850" y="3930650"/>
          <p14:tracePt t="56187" x="1212850" y="3894138"/>
          <p14:tracePt t="56195" x="1212850" y="3867150"/>
          <p14:tracePt t="56204" x="1212850" y="3848100"/>
          <p14:tracePt t="56211" x="1212850" y="3821113"/>
          <p14:tracePt t="56218" x="1212850" y="3803650"/>
          <p14:tracePt t="56226" x="1212850" y="3794125"/>
          <p14:tracePt t="56235" x="1212850" y="3767138"/>
          <p14:tracePt t="56242" x="1212850" y="3748088"/>
          <p14:tracePt t="56259" x="1212850" y="3721100"/>
          <p14:tracePt t="56266" x="1212850" y="3711575"/>
          <p14:tracePt t="56290" x="1212850" y="3702050"/>
          <p14:tracePt t="56299" x="1230313" y="3684588"/>
          <p14:tracePt t="56306" x="1230313" y="3665538"/>
          <p14:tracePt t="56314" x="1239838" y="3648075"/>
          <p14:tracePt t="56323" x="1239838" y="3621088"/>
          <p14:tracePt t="56331" x="1266825" y="3592513"/>
          <p14:tracePt t="56339" x="1285875" y="3565525"/>
          <p14:tracePt t="56347" x="1303338" y="3538538"/>
          <p14:tracePt t="56355" x="1312863" y="3502025"/>
          <p14:tracePt t="56363" x="1349375" y="3446463"/>
          <p14:tracePt t="56371" x="1358900" y="3438525"/>
          <p14:tracePt t="56379" x="1385888" y="3392488"/>
          <p14:tracePt t="56387" x="1412875" y="3346450"/>
          <p14:tracePt t="56396" x="1449388" y="3282950"/>
          <p14:tracePt t="56403" x="1485900" y="3236913"/>
          <p14:tracePt t="56412" x="1522413" y="3182938"/>
          <p14:tracePt t="56420" x="1531938" y="3163888"/>
          <p14:tracePt t="56431" x="1568450" y="3119438"/>
          <p14:tracePt t="56452" x="1576388" y="3109913"/>
          <p14:tracePt t="56948" x="1585913" y="3090863"/>
          <p14:tracePt t="56956" x="1612900" y="3046413"/>
          <p14:tracePt t="56965" x="1631950" y="3027363"/>
          <p14:tracePt t="56972" x="1649413" y="3017838"/>
          <p14:tracePt t="56979" x="1677988" y="3000375"/>
          <p14:tracePt t="56987" x="1685925" y="2990850"/>
          <p14:tracePt t="56995" x="1695450" y="2982913"/>
          <p14:tracePt t="57003" x="1704975" y="2973388"/>
          <p14:tracePt t="57012" x="1714500" y="2973388"/>
          <p14:tracePt t="57019" x="1714500" y="2963863"/>
          <p14:tracePt t="58562" x="1714500" y="2954338"/>
          <p14:tracePt t="59788" x="1714500" y="2946400"/>
          <p14:tracePt t="59850" x="1731963" y="2936875"/>
          <p14:tracePt t="59859" x="1741488" y="2927350"/>
          <p14:tracePt t="59882" x="1751013" y="2927350"/>
          <p14:tracePt t="60028" x="1758950" y="2917825"/>
          <p14:tracePt t="60042" x="1758950" y="2909888"/>
          <p14:tracePt t="60050" x="1768475" y="2890838"/>
          <p14:tracePt t="60058" x="1778000" y="2890838"/>
          <p14:tracePt t="60074" x="1778000" y="2881313"/>
          <p14:tracePt t="60204" x="1787525" y="2881313"/>
          <p14:tracePt t="60212" x="1804988" y="2881313"/>
          <p14:tracePt t="60224" x="1804988" y="2873375"/>
          <p14:tracePt t="60229" x="1814513" y="2863850"/>
          <p14:tracePt t="60238" x="1824038" y="2854325"/>
          <p14:tracePt t="60254" x="1831975" y="2844800"/>
          <p14:tracePt t="60268" x="1841500" y="2844800"/>
          <p14:tracePt t="60279" x="1841500" y="2836863"/>
          <p14:tracePt t="60284" x="1851025" y="2827338"/>
          <p14:tracePt t="60291" x="1860550" y="2827338"/>
          <p14:tracePt t="61530" x="1851025" y="2827338"/>
          <p14:tracePt t="61538" x="1804988" y="2844800"/>
          <p14:tracePt t="61546" x="1804988" y="2854325"/>
          <p14:tracePt t="61554" x="1787525" y="2873375"/>
          <p14:tracePt t="61562" x="1778000" y="2881313"/>
          <p14:tracePt t="61571" x="1768475" y="2890838"/>
          <p14:tracePt t="61587" x="1758950" y="2900363"/>
          <p14:tracePt t="61604" x="1741488" y="2917825"/>
          <p14:tracePt t="61691" x="1722438" y="2927350"/>
          <p14:tracePt t="61708" x="1714500" y="2927350"/>
          <p14:tracePt t="61723" x="1695450" y="2927350"/>
          <p14:tracePt t="61730" x="1677988" y="2936875"/>
          <p14:tracePt t="61746" x="1668463" y="2954338"/>
          <p14:tracePt t="61762" x="1668463" y="2963863"/>
          <p14:tracePt t="61802" x="1649413" y="2973388"/>
          <p14:tracePt t="61820" x="1641475" y="2982913"/>
          <p14:tracePt t="61850" x="1631950" y="2990850"/>
          <p14:tracePt t="61859" x="1622425" y="3009900"/>
          <p14:tracePt t="61882" x="1612900" y="3009900"/>
          <p14:tracePt t="61890" x="1595438" y="3027363"/>
          <p14:tracePt t="61907" x="1585913" y="3046413"/>
          <p14:tracePt t="61930" x="1576388" y="3054350"/>
          <p14:tracePt t="62515" x="1576388" y="3063875"/>
          <p14:tracePt t="62563" x="1568450" y="3063875"/>
          <p14:tracePt t="62571" x="1558925" y="3082925"/>
          <p14:tracePt t="62588" x="1549400" y="3090863"/>
          <p14:tracePt t="62595" x="1522413" y="3100388"/>
          <p14:tracePt t="62620" x="1512888" y="3109913"/>
          <p14:tracePt t="62666" x="1504950" y="3119438"/>
          <p14:tracePt t="62764" x="1485900" y="3127375"/>
          <p14:tracePt t="62772" x="1485900" y="3136900"/>
          <p14:tracePt t="62812" x="1476375" y="3136900"/>
          <p14:tracePt t="64380" x="1504950" y="3127375"/>
          <p14:tracePt t="64794" x="1522413" y="3109913"/>
          <p14:tracePt t="64803" x="1549400" y="3090863"/>
          <p14:tracePt t="64811" x="1576388" y="3073400"/>
          <p14:tracePt t="64820" x="1612900" y="3073400"/>
          <p14:tracePt t="64828" x="1631950" y="3063875"/>
          <p14:tracePt t="64836" x="1649413" y="3063875"/>
          <p14:tracePt t="64842" x="1685925" y="3054350"/>
          <p14:tracePt t="64859" x="1704975" y="3054350"/>
          <p14:tracePt t="65411" x="1704975" y="3073400"/>
          <p14:tracePt t="65419" x="1695450" y="3073400"/>
          <p14:tracePt t="65427" x="1695450" y="3100388"/>
          <p14:tracePt t="65435" x="1695450" y="3119438"/>
          <p14:tracePt t="65444" x="1677988" y="3136900"/>
          <p14:tracePt t="65452" x="1677988" y="3155950"/>
          <p14:tracePt t="65460" x="1668463" y="3163888"/>
          <p14:tracePt t="65466" x="1668463" y="3173413"/>
          <p14:tracePt t="65619" x="1658938" y="3200400"/>
          <p14:tracePt t="65642" x="1649413" y="3209925"/>
          <p14:tracePt t="65650" x="1641475" y="3209925"/>
          <p14:tracePt t="65747" x="1631950" y="3219450"/>
          <p14:tracePt t="65790" x="1622425" y="3236913"/>
          <p14:tracePt t="65811" x="1612900" y="3236913"/>
          <p14:tracePt t="65875" x="1612900" y="3246438"/>
          <p14:tracePt t="65948" x="1595438" y="3255963"/>
          <p14:tracePt t="65956" x="1585913" y="3265488"/>
          <p14:tracePt t="65972" x="1568450" y="3273425"/>
          <p14:tracePt t="65979" x="1558925" y="3282950"/>
          <p14:tracePt t="65994" x="1549400" y="3282950"/>
          <p14:tracePt t="66002" x="1531938" y="3292475"/>
          <p14:tracePt t="67372" x="1531938" y="3282950"/>
          <p14:tracePt t="67492" x="1541463" y="3273425"/>
          <p14:tracePt t="67508" x="1549400" y="3273425"/>
          <p14:tracePt t="67524" x="1558925" y="3265488"/>
          <p14:tracePt t="68916" x="1604963" y="3265488"/>
          <p14:tracePt t="68924" x="1631950" y="3265488"/>
          <p14:tracePt t="68932" x="1658938" y="3246438"/>
          <p14:tracePt t="68943" x="1658938" y="3236913"/>
          <p14:tracePt t="68947" x="1668463" y="3228975"/>
          <p14:tracePt t="68955" x="1685925" y="3219450"/>
          <p14:tracePt t="68963" x="1704975" y="3200400"/>
          <p14:tracePt t="68971" x="1722438" y="3182938"/>
          <p14:tracePt t="68979" x="1731963" y="3163888"/>
          <p14:tracePt t="68987" x="1741488" y="3146425"/>
          <p14:tracePt t="68995" x="1778000" y="3119438"/>
          <p14:tracePt t="69003" x="1787525" y="3100388"/>
          <p14:tracePt t="69152" x="1795463" y="3082925"/>
          <p14:tracePt t="69159" x="1795463" y="3063875"/>
          <p14:tracePt t="69165" x="1804988" y="3046413"/>
          <p14:tracePt t="69172" x="1804988" y="3027363"/>
          <p14:tracePt t="69180" x="1804988" y="3009900"/>
          <p14:tracePt t="69187" x="1824038" y="2990850"/>
          <p14:tracePt t="69194" x="1824038" y="2982913"/>
          <p14:tracePt t="69203" x="1831975" y="2963863"/>
          <p14:tracePt t="69316" x="1831975" y="2954338"/>
          <p14:tracePt t="69563" x="1831975" y="2936875"/>
          <p14:tracePt t="69574" x="1841500" y="2927350"/>
          <p14:tracePt t="69579" x="1851025" y="2927350"/>
          <p14:tracePt t="69620" x="1860550" y="2917825"/>
          <p14:tracePt t="69636" x="1860550" y="2909888"/>
          <p14:tracePt t="69643" x="1868488" y="2900363"/>
          <p14:tracePt t="70340" x="1860550" y="2909888"/>
          <p14:tracePt t="70347" x="1841500" y="2927350"/>
          <p14:tracePt t="70354" x="1795463" y="2946400"/>
          <p14:tracePt t="70362" x="1787525" y="2982913"/>
          <p14:tracePt t="70370" x="1768475" y="2990850"/>
          <p14:tracePt t="70378" x="1758950" y="3000375"/>
          <p14:tracePt t="70386" x="1731963" y="3027363"/>
          <p14:tracePt t="70394" x="1714500" y="3046413"/>
          <p14:tracePt t="70402" x="1685925" y="3073400"/>
          <p14:tracePt t="70410" x="1668463" y="3090863"/>
          <p14:tracePt t="70418" x="1649413" y="3109913"/>
          <p14:tracePt t="70427" x="1641475" y="3136900"/>
          <p14:tracePt t="70435" x="1631950" y="3136900"/>
          <p14:tracePt t="75628" x="1604963" y="3163888"/>
          <p14:tracePt t="75638" x="1549400" y="3200400"/>
          <p14:tracePt t="75643" x="1531938" y="3246438"/>
          <p14:tracePt t="75652" x="1522413" y="3255963"/>
          <p14:tracePt t="75659" x="1512888" y="3265488"/>
          <p14:tracePt t="75772" x="1512888" y="3228975"/>
          <p14:tracePt t="75780" x="1512888" y="3192463"/>
          <p14:tracePt t="75788" x="1512888" y="3182938"/>
          <p14:tracePt t="75795" x="1512888" y="3155950"/>
          <p14:tracePt t="75802" x="1504950" y="3136900"/>
          <p14:tracePt t="75819" x="1495425" y="3127375"/>
          <p14:tracePt t="75892" x="1495425" y="3109913"/>
          <p14:tracePt t="75910" x="1495425" y="3100388"/>
          <p14:tracePt t="75916" x="1495425" y="3090863"/>
          <p14:tracePt t="75925" x="1495425" y="3054350"/>
          <p14:tracePt t="75931" x="1495425" y="3036888"/>
          <p14:tracePt t="75940" x="1495425" y="3000375"/>
          <p14:tracePt t="75946" x="1504950" y="2973388"/>
          <p14:tracePt t="75954" x="1522413" y="2936875"/>
          <p14:tracePt t="75962" x="1522413" y="2900363"/>
          <p14:tracePt t="75970" x="1531938" y="2863850"/>
          <p14:tracePt t="75978" x="1541463" y="2844800"/>
          <p14:tracePt t="75986" x="1549400" y="2817813"/>
          <p14:tracePt t="75994" x="1576388" y="2800350"/>
          <p14:tracePt t="76002" x="1585913" y="2771775"/>
          <p14:tracePt t="76010" x="1595438" y="2754313"/>
          <p14:tracePt t="76018" x="1649413" y="2698750"/>
          <p14:tracePt t="76026" x="1677988" y="2690813"/>
          <p14:tracePt t="76034" x="1695450" y="2671763"/>
          <p14:tracePt t="76042" x="1751013" y="2635250"/>
          <p14:tracePt t="76050" x="1787525" y="2625725"/>
          <p14:tracePt t="76060" x="1824038" y="2617788"/>
          <p14:tracePt t="76066" x="1860550" y="2617788"/>
          <p14:tracePt t="76075" x="1895475" y="2598738"/>
          <p14:tracePt t="76083" x="1941513" y="2598738"/>
          <p14:tracePt t="76091" x="1978025" y="2598738"/>
          <p14:tracePt t="76098" x="1987550" y="2589213"/>
          <p14:tracePt t="76107" x="2005013" y="2589213"/>
          <p14:tracePt t="76116" x="2033588" y="2589213"/>
          <p14:tracePt t="76128" x="2041525" y="2589213"/>
          <p14:tracePt t="76229" x="2051050" y="2589213"/>
          <p14:tracePt t="76239" x="2051050" y="2635250"/>
          <p14:tracePt t="76244" x="2087563" y="2698750"/>
          <p14:tracePt t="76255" x="2087563" y="2735263"/>
          <p14:tracePt t="76258" x="2097088" y="2771775"/>
          <p14:tracePt t="76268" x="2106613" y="2800350"/>
          <p14:tracePt t="76275" x="2114550" y="2827338"/>
          <p14:tracePt t="76282" x="2114550" y="2836863"/>
          <p14:tracePt t="76291" x="2114550" y="2844800"/>
          <p14:tracePt t="76298" x="2124075" y="2863850"/>
          <p14:tracePt t="76380" x="2133600" y="2873375"/>
          <p14:tracePt t="76388" x="2133600" y="2881313"/>
          <p14:tracePt t="76404" x="2133600" y="2890838"/>
          <p14:tracePt t="76412" x="2133600" y="2900363"/>
          <p14:tracePt t="76436" x="2124075" y="2917825"/>
          <p14:tracePt t="76454" x="2124075" y="2927350"/>
          <p14:tracePt t="76459" x="2124075" y="2936875"/>
          <p14:tracePt t="76476" x="2106613" y="2954338"/>
          <p14:tracePt t="76491" x="2078038" y="2973388"/>
          <p14:tracePt t="76498" x="2060575" y="2990850"/>
          <p14:tracePt t="76508" x="2041525" y="3009900"/>
          <p14:tracePt t="76514" x="2024063" y="3027363"/>
          <p14:tracePt t="76522" x="1997075" y="3046413"/>
          <p14:tracePt t="76530" x="1968500" y="3082925"/>
          <p14:tracePt t="76538" x="1960563" y="3082925"/>
          <p14:tracePt t="76546" x="1931988" y="3100388"/>
          <p14:tracePt t="76562" x="1914525" y="3119438"/>
          <p14:tracePt t="76603" x="1905000" y="3119438"/>
          <p14:tracePt t="76611" x="1905000" y="3127375"/>
          <p14:tracePt t="76627" x="1887538" y="3136900"/>
          <p14:tracePt t="76635" x="1868488" y="3146425"/>
          <p14:tracePt t="76645" x="1795463" y="3146425"/>
          <p14:tracePt t="76651" x="1768475" y="3163888"/>
          <p14:tracePt t="76659" x="1731963" y="3173413"/>
          <p14:tracePt t="76667" x="1695450" y="3173413"/>
          <p14:tracePt t="76674" x="1668463" y="3173413"/>
          <p14:tracePt t="76682" x="1658938" y="3173413"/>
          <p14:tracePt t="76698" x="1649413" y="3173413"/>
          <p14:tracePt t="77466" x="1641475" y="3173413"/>
          <p14:tracePt t="77940" x="1649413" y="3163888"/>
          <p14:tracePt t="77956" x="1658938" y="3163888"/>
          <p14:tracePt t="77962" x="1677988" y="3136900"/>
          <p14:tracePt t="77970" x="1722438" y="3100388"/>
          <p14:tracePt t="77978" x="1741488" y="3082925"/>
          <p14:tracePt t="77994" x="1751013" y="3082925"/>
          <p14:tracePt t="78019" x="1758950" y="3073400"/>
          <p14:tracePt t="78500" x="1758950" y="3082925"/>
          <p14:tracePt t="78653" x="1758950" y="3090863"/>
          <p14:tracePt t="78692" x="1758950" y="3136900"/>
          <p14:tracePt t="78700" x="1751013" y="3182938"/>
          <p14:tracePt t="78711" x="1751013" y="3192463"/>
          <p14:tracePt t="78717" x="1751013" y="3219450"/>
          <p14:tracePt t="78726" x="1751013" y="3255963"/>
          <p14:tracePt t="78731" x="1751013" y="3273425"/>
          <p14:tracePt t="78739" x="1751013" y="3302000"/>
          <p14:tracePt t="78746" x="1751013" y="3319463"/>
          <p14:tracePt t="78754" x="1751013" y="3346450"/>
          <p14:tracePt t="78770" x="1751013" y="3355975"/>
          <p14:tracePt t="79228" x="1751013" y="3375025"/>
          <p14:tracePt t="79237" x="1751013" y="3419475"/>
          <p14:tracePt t="79243" x="1751013" y="3455988"/>
          <p14:tracePt t="79252" x="1751013" y="3475038"/>
          <p14:tracePt t="79259" x="1751013" y="3492500"/>
          <p14:tracePt t="79268" x="1751013" y="3511550"/>
          <p14:tracePt t="79277" x="1758950" y="3519488"/>
          <p14:tracePt t="79284" x="1814513" y="3548063"/>
          <p14:tracePt t="79292" x="1841500" y="3556000"/>
          <p14:tracePt t="79299" x="1887538" y="3584575"/>
          <p14:tracePt t="79308" x="1905000" y="3584575"/>
          <p14:tracePt t="79315" x="1905000" y="3592513"/>
          <p14:tracePt t="79324" x="1914525" y="3592513"/>
          <p14:tracePt t="80426" x="1924050" y="3592513"/>
          <p14:tracePt t="80434" x="2005013" y="3592513"/>
          <p14:tracePt t="80442" x="2106613" y="3592513"/>
          <p14:tracePt t="80450" x="2197100" y="3592513"/>
          <p14:tracePt t="80458" x="2270125" y="3592513"/>
          <p14:tracePt t="80466" x="2360613" y="3592513"/>
          <p14:tracePt t="80475" x="2389188" y="3592513"/>
          <p14:tracePt t="80483" x="2433638" y="3592513"/>
          <p14:tracePt t="80995" x="2416175" y="3592513"/>
          <p14:tracePt t="81005" x="2397125" y="3592513"/>
          <p14:tracePt t="81012" x="2389188" y="3592513"/>
          <p14:tracePt t="81019" x="2379663" y="3592513"/>
          <p14:tracePt t="81050" x="2370138" y="3592513"/>
          <p14:tracePt t="81204" x="2360613" y="3592513"/>
          <p14:tracePt t="81299" x="2352675" y="3592513"/>
          <p14:tracePt t="81306" x="2352675" y="3511550"/>
          <p14:tracePt t="81314" x="2324100" y="3402013"/>
          <p14:tracePt t="81322" x="2279650" y="3302000"/>
          <p14:tracePt t="81330" x="2251075" y="3236913"/>
          <p14:tracePt t="81338" x="2251075" y="3219450"/>
          <p14:tracePt t="81346" x="2214563" y="3163888"/>
          <p14:tracePt t="81354" x="2214563" y="3155950"/>
          <p14:tracePt t="81362" x="2214563" y="3119438"/>
          <p14:tracePt t="81371" x="2214563" y="3073400"/>
          <p14:tracePt t="81378" x="2206625" y="3054350"/>
          <p14:tracePt t="81523" x="2206625" y="3046413"/>
          <p14:tracePt t="81548" x="2206625" y="3036888"/>
          <p14:tracePt t="81555" x="2214563" y="3009900"/>
          <p14:tracePt t="81564" x="2233613" y="2990850"/>
          <p14:tracePt t="81572" x="2270125" y="2973388"/>
          <p14:tracePt t="81580" x="2316163" y="2954338"/>
          <p14:tracePt t="81587" x="2352675" y="2936875"/>
          <p14:tracePt t="81596" x="2379663" y="2927350"/>
          <p14:tracePt t="81604" x="2397125" y="2917825"/>
          <p14:tracePt t="81612" x="2425700" y="2917825"/>
          <p14:tracePt t="81620" x="2470150" y="2917825"/>
          <p14:tracePt t="81628" x="2525713" y="2900363"/>
          <p14:tracePt t="81637" x="2543175" y="2900363"/>
          <p14:tracePt t="81644" x="2579688" y="2900363"/>
          <p14:tracePt t="81653" x="2606675" y="2900363"/>
          <p14:tracePt t="81660" x="2643188" y="2890838"/>
          <p14:tracePt t="81670" x="2662238" y="2881313"/>
          <p14:tracePt t="81675" x="2671763" y="2881313"/>
          <p14:tracePt t="81794" x="2679700" y="2881313"/>
          <p14:tracePt t="81834" x="2689225" y="2890838"/>
          <p14:tracePt t="81842" x="2689225" y="2917825"/>
          <p14:tracePt t="81850" x="2689225" y="2927350"/>
          <p14:tracePt t="81858" x="2689225" y="2954338"/>
          <p14:tracePt t="81866" x="2689225" y="2963863"/>
          <p14:tracePt t="81874" x="2689225" y="2973388"/>
          <p14:tracePt t="81892" x="2689225" y="2990850"/>
          <p14:tracePt t="81914" x="2698750" y="3009900"/>
          <p14:tracePt t="81938" x="2708275" y="3017838"/>
          <p14:tracePt t="81962" x="2708275" y="3036888"/>
          <p14:tracePt t="81978" x="2708275" y="3046413"/>
          <p14:tracePt t="82043" x="2708275" y="3054350"/>
          <p14:tracePt t="82051" x="2708275" y="3082925"/>
          <p14:tracePt t="82058" x="2708275" y="3109913"/>
          <p14:tracePt t="82067" x="2708275" y="3136900"/>
          <p14:tracePt t="82075" x="2708275" y="3146425"/>
          <p14:tracePt t="82082" x="2708275" y="3173413"/>
          <p14:tracePt t="82091" x="2708275" y="3192463"/>
          <p14:tracePt t="82098" x="2708275" y="3200400"/>
          <p14:tracePt t="82107" x="2708275" y="3209925"/>
          <p14:tracePt t="82114" x="2708275" y="3228975"/>
          <p14:tracePt t="82130" x="2708275" y="3236913"/>
          <p14:tracePt t="82140" x="2708275" y="3255963"/>
          <p14:tracePt t="82146" x="2708275" y="3265488"/>
          <p14:tracePt t="82155" x="2708275" y="3273425"/>
          <p14:tracePt t="82171" x="2708275" y="3282950"/>
          <p14:tracePt t="82210" x="2698750" y="3292475"/>
          <p14:tracePt t="82218" x="2671763" y="3309938"/>
          <p14:tracePt t="82226" x="2643188" y="3328988"/>
          <p14:tracePt t="82235" x="2606675" y="3355975"/>
          <p14:tracePt t="82242" x="2579688" y="3375025"/>
          <p14:tracePt t="82251" x="2543175" y="3392488"/>
          <p14:tracePt t="82259" x="2525713" y="3411538"/>
          <p14:tracePt t="82266" x="2516188" y="3411538"/>
          <p14:tracePt t="82276" x="2506663" y="3419475"/>
          <p14:tracePt t="86765" x="2506663" y="3411538"/>
          <p14:tracePt t="86772" x="2525713" y="3402013"/>
          <p14:tracePt t="86780" x="2570163" y="3355975"/>
          <p14:tracePt t="86788" x="2616200" y="3328988"/>
          <p14:tracePt t="86795" x="2635250" y="3309938"/>
          <p14:tracePt t="86802" x="2643188" y="3302000"/>
          <p14:tracePt t="86810" x="2652713" y="3302000"/>
          <p14:tracePt t="89782" x="2662238" y="3302000"/>
          <p14:tracePt t="89801" x="2662238" y="3309938"/>
          <p14:tracePt t="89802" x="2662238" y="3338513"/>
          <p14:tracePt t="89810" x="2662238" y="3365500"/>
          <p14:tracePt t="89818" x="2643188" y="3382963"/>
          <p14:tracePt t="89826" x="2625725" y="3419475"/>
          <p14:tracePt t="89834" x="2606675" y="3446463"/>
          <p14:tracePt t="89842" x="2598738" y="3465513"/>
          <p14:tracePt t="89850" x="2570163" y="3511550"/>
          <p14:tracePt t="89858" x="2552700" y="3538538"/>
          <p14:tracePt t="89866" x="2516188" y="3575050"/>
          <p14:tracePt t="89875" x="2498725" y="3602038"/>
          <p14:tracePt t="89883" x="2489200" y="3648075"/>
          <p14:tracePt t="89900" x="2470150" y="3694113"/>
          <p14:tracePt t="89908" x="2470150" y="3711575"/>
          <p14:tracePt t="89915" x="2470150" y="3748088"/>
          <p14:tracePt t="89925" x="2470150" y="3757613"/>
          <p14:tracePt t="89932" x="2470150" y="3767138"/>
          <p14:tracePt t="89942" x="2462213" y="3794125"/>
          <p14:tracePt t="89947" x="2462213" y="3803650"/>
          <p14:tracePt t="89963" x="2462213" y="3811588"/>
          <p14:tracePt t="89972" x="2462213" y="3821113"/>
          <p14:tracePt t="89994" x="2462213" y="3830638"/>
          <p14:tracePt t="90050" x="2452688" y="3840163"/>
          <p14:tracePt t="90147" x="2443163" y="3857625"/>
          <p14:tracePt t="90155" x="2425700" y="3867150"/>
          <p14:tracePt t="90170" x="2425700" y="3875088"/>
          <p14:tracePt t="90178" x="2406650" y="3894138"/>
          <p14:tracePt t="90194" x="2397125" y="3921125"/>
          <p14:tracePt t="90202" x="2379663" y="3930650"/>
          <p14:tracePt t="90210" x="2370138" y="3940175"/>
          <p14:tracePt t="90234" x="2370138" y="3957638"/>
          <p14:tracePt t="90242" x="2370138" y="3967163"/>
          <p14:tracePt t="90251" x="2360613" y="3976688"/>
          <p14:tracePt t="90699" x="2352675" y="4013200"/>
          <p14:tracePt t="90707" x="2352675" y="4021138"/>
          <p14:tracePt t="90718" x="2352675" y="4057650"/>
          <p14:tracePt t="90722" x="2352675" y="4076700"/>
          <p14:tracePt t="90730" x="2352675" y="4103688"/>
          <p14:tracePt t="90739" x="2352675" y="4140200"/>
          <p14:tracePt t="90746" x="2352675" y="4176713"/>
          <p14:tracePt t="90757" x="2352675" y="4213225"/>
          <p14:tracePt t="90765" x="2352675" y="4268788"/>
          <p14:tracePt t="90770" x="2352675" y="4286250"/>
          <p14:tracePt t="90778" x="2379663" y="4332288"/>
          <p14:tracePt t="90786" x="2389188" y="4359275"/>
          <p14:tracePt t="90794" x="2397125" y="4376738"/>
          <p14:tracePt t="90802" x="2416175" y="4413250"/>
          <p14:tracePt t="90810" x="2425700" y="4413250"/>
          <p14:tracePt t="90818" x="2433638" y="4422775"/>
          <p14:tracePt t="91428" x="2479675" y="4422775"/>
          <p14:tracePt t="91436" x="2579688" y="4468813"/>
          <p14:tracePt t="91444" x="2671763" y="4478338"/>
          <p14:tracePt t="91452" x="2762250" y="4478338"/>
          <p14:tracePt t="91460" x="2825750" y="4495800"/>
          <p14:tracePt t="91470" x="2935288" y="4495800"/>
          <p14:tracePt t="91476" x="3008313" y="4495800"/>
          <p14:tracePt t="91483" x="3117850" y="4505325"/>
          <p14:tracePt t="91492" x="3171825" y="4505325"/>
          <p14:tracePt t="91498" x="3217863" y="4532313"/>
          <p14:tracePt t="91506" x="3254375" y="4532313"/>
          <p14:tracePt t="91988" x="3263900" y="4532313"/>
          <p14:tracePt t="91996" x="3273425" y="4532313"/>
          <p14:tracePt t="92172" x="3290888" y="4532313"/>
          <p14:tracePt t="93721" x="3300413" y="4532313"/>
          <p14:tracePt t="93725" x="3336925" y="4532313"/>
          <p14:tracePt t="93772" x="3354388" y="4532313"/>
          <p14:tracePt t="93780" x="3390900" y="4532313"/>
          <p14:tracePt t="93788" x="3390900" y="4541838"/>
          <p14:tracePt t="99066" x="3400425" y="4541838"/>
          <p14:tracePt t="99074" x="3400425" y="4486275"/>
          <p14:tracePt t="99082" x="3400425" y="4449763"/>
          <p14:tracePt t="99090" x="3400425" y="4441825"/>
          <p14:tracePt t="99098" x="3400425" y="4422775"/>
          <p14:tracePt t="99106" x="3400425" y="4405313"/>
          <p14:tracePt t="99114" x="3400425" y="4376738"/>
          <p14:tracePt t="99122" x="3400425" y="4359275"/>
          <p14:tracePt t="99130" x="3400425" y="4349750"/>
          <p14:tracePt t="99146" x="3400425" y="4340225"/>
          <p14:tracePt t="99157" x="3400425" y="4322763"/>
          <p14:tracePt t="99175" x="3400425" y="4313238"/>
          <p14:tracePt t="99190" x="3400425" y="4303713"/>
          <p14:tracePt t="99220" x="3400425" y="4295775"/>
          <p14:tracePt t="101226" x="3400425" y="4276725"/>
          <p14:tracePt t="101276" x="3400425" y="4268788"/>
          <p14:tracePt t="101284" x="3409950" y="4232275"/>
          <p14:tracePt t="101292" x="3419475" y="4195763"/>
          <p14:tracePt t="101300" x="3427413" y="4195763"/>
          <p14:tracePt t="101307" x="3427413" y="4186238"/>
          <p14:tracePt t="102842" x="3427413" y="4176713"/>
          <p14:tracePt t="102851" x="3373438" y="4186238"/>
          <p14:tracePt t="102859" x="3281363" y="4203700"/>
          <p14:tracePt t="102866" x="3236913" y="4213225"/>
          <p14:tracePt t="102874" x="3227388" y="4232275"/>
          <p14:tracePt t="103130" x="3217863" y="4240213"/>
          <p14:tracePt t="103138" x="3171825" y="4249738"/>
          <p14:tracePt t="103147" x="3071813" y="4303713"/>
          <p14:tracePt t="103154" x="2981325" y="4322763"/>
          <p14:tracePt t="103162" x="2898775" y="4332288"/>
          <p14:tracePt t="103171" x="2871788" y="4349750"/>
          <p14:tracePt t="103178" x="2835275" y="4359275"/>
          <p14:tracePt t="103194" x="2825750" y="4359275"/>
          <p14:tracePt t="103267" x="2817813" y="4368800"/>
          <p14:tracePt t="103274" x="2808288" y="4376738"/>
          <p14:tracePt t="103285" x="2771775" y="4405313"/>
          <p14:tracePt t="103292" x="2725738" y="4413250"/>
          <p14:tracePt t="103300" x="2662238" y="4441825"/>
          <p14:tracePt t="103308" x="2635250" y="4449763"/>
          <p14:tracePt t="103315" x="2606675" y="4459288"/>
          <p14:tracePt t="103380" x="2606675" y="4468813"/>
          <p14:tracePt t="103395" x="2598738" y="4468813"/>
          <p14:tracePt t="103410" x="2589213" y="4468813"/>
          <p14:tracePt t="103418" x="2570163" y="4468813"/>
          <p14:tracePt t="103427" x="2543175" y="4486275"/>
          <p14:tracePt t="103436" x="2525713" y="4514850"/>
          <p14:tracePt t="103443" x="2516188" y="4514850"/>
          <p14:tracePt t="103451" x="2479675" y="4532313"/>
          <p14:tracePt t="103459" x="2470150" y="4541838"/>
          <p14:tracePt t="103466" x="2443163" y="4559300"/>
          <p14:tracePt t="103474" x="2425700" y="4595813"/>
          <p14:tracePt t="103482" x="2389188" y="4605338"/>
          <p14:tracePt t="103490" x="2360613" y="4624388"/>
          <p14:tracePt t="103498" x="2343150" y="4641850"/>
          <p14:tracePt t="103506" x="2333625" y="4651375"/>
          <p14:tracePt t="103514" x="2324100" y="4660900"/>
          <p14:tracePt t="103522" x="2297113" y="4678363"/>
          <p14:tracePt t="103530" x="2287588" y="4697413"/>
          <p14:tracePt t="103546" x="2260600" y="4714875"/>
          <p14:tracePt t="103557" x="2251075" y="4724400"/>
          <p14:tracePt t="103564" x="2243138" y="4732338"/>
          <p14:tracePt t="103574" x="2233613" y="4741863"/>
          <p14:tracePt t="103581" x="2224088" y="4751388"/>
          <p14:tracePt t="103590" x="2214563" y="4751388"/>
          <p14:tracePt t="103596" x="2197100" y="4768850"/>
          <p14:tracePt t="103603" x="2187575" y="4787900"/>
          <p14:tracePt t="103612" x="2170113" y="4814888"/>
          <p14:tracePt t="103618" x="2160588" y="4814888"/>
          <p14:tracePt t="103628" x="2151063" y="4833938"/>
          <p14:tracePt t="103634" x="2143125" y="4841875"/>
          <p14:tracePt t="103642" x="2133600" y="4851400"/>
          <p14:tracePt t="103650" x="2124075" y="4860925"/>
          <p14:tracePt t="103658" x="2114550" y="4870450"/>
          <p14:tracePt t="103699" x="2106613" y="4878388"/>
          <p14:tracePt t="105011" x="2106613" y="4860925"/>
          <p14:tracePt t="105060" x="2106613" y="4851400"/>
          <p14:tracePt t="105292" x="2106613" y="4833938"/>
          <p14:tracePt t="105316" x="2114550" y="4824413"/>
          <p14:tracePt t="105323" x="2124075" y="4814888"/>
          <p14:tracePt t="105332" x="2133600" y="4805363"/>
          <p14:tracePt t="105344" x="2143125" y="4797425"/>
          <p14:tracePt t="105394" x="2143125" y="4787900"/>
          <p14:tracePt t="105690" x="2143125" y="4778375"/>
          <p14:tracePt t="105699" x="2151063" y="4768850"/>
          <p14:tracePt t="105706" x="2160588" y="4741863"/>
          <p14:tracePt t="105714" x="2179638" y="4724400"/>
          <p14:tracePt t="105730" x="2187575" y="4714875"/>
          <p14:tracePt t="105741" x="2187575" y="4705350"/>
          <p14:tracePt t="105746" x="2197100" y="4697413"/>
          <p14:tracePt t="105771" x="2206625" y="4697413"/>
          <p14:tracePt t="105794" x="2214563" y="4687888"/>
          <p14:tracePt t="107547" x="2214563" y="4668838"/>
          <p14:tracePt t="107564" x="2214563" y="4651375"/>
          <p14:tracePt t="107570" x="2214563" y="4632325"/>
          <p14:tracePt t="107578" x="2214563" y="4624388"/>
          <p14:tracePt t="107629" x="2214563" y="4614863"/>
          <p14:tracePt t="107634" x="2214563" y="4605338"/>
          <p14:tracePt t="107644" x="2224088" y="4605338"/>
          <p14:tracePt t="107666" x="2233613" y="4587875"/>
          <p14:tracePt t="107674" x="2243138" y="4568825"/>
          <p14:tracePt t="107682" x="2251075" y="4559300"/>
          <p14:tracePt t="107724" x="2260600" y="4551363"/>
          <p14:tracePt t="109634" x="2260600" y="4578350"/>
          <p14:tracePt t="109642" x="2260600" y="4587875"/>
          <p14:tracePt t="109652" x="2260600" y="4595813"/>
          <p14:tracePt t="109666" x="2260600" y="4605338"/>
          <p14:tracePt t="109682" x="2260600" y="4614863"/>
          <p14:tracePt t="109764" x="2260600" y="4641850"/>
          <p14:tracePt t="109775" x="2251075" y="4660900"/>
          <p14:tracePt t="109789" x="2251075" y="4668838"/>
          <p14:tracePt t="109810" x="2251075" y="4687888"/>
          <p14:tracePt t="109819" x="2243138" y="4697413"/>
          <p14:tracePt t="110244" x="2243138" y="4705350"/>
          <p14:tracePt t="110257" x="2243138" y="4760913"/>
          <p14:tracePt t="110259" x="2243138" y="4797425"/>
          <p14:tracePt t="110276" x="2243138" y="4833938"/>
          <p14:tracePt t="110284" x="2243138" y="4851400"/>
          <p14:tracePt t="110291" x="2243138" y="4887913"/>
          <p14:tracePt t="110298" x="2243138" y="4897438"/>
          <p14:tracePt t="110307" x="2243138" y="4914900"/>
          <p14:tracePt t="110484" x="2243138" y="4924425"/>
          <p14:tracePt t="110709" x="2270125" y="4933950"/>
          <p14:tracePt t="110716" x="2306638" y="4933950"/>
          <p14:tracePt t="110722" x="2352675" y="4933950"/>
          <p14:tracePt t="110730" x="2370138" y="4933950"/>
          <p14:tracePt t="110738" x="2389188" y="4933950"/>
          <p14:tracePt t="110746" x="2406650" y="4933950"/>
          <p14:tracePt t="110755" x="2433638" y="4933950"/>
          <p14:tracePt t="110762" x="2443163" y="4933950"/>
          <p14:tracePt t="110771" x="2452688" y="4924425"/>
          <p14:tracePt t="110778" x="2462213" y="4924425"/>
          <p14:tracePt t="110787" x="2479675" y="4914900"/>
          <p14:tracePt t="110843" x="2489200" y="4914900"/>
          <p14:tracePt t="110875" x="2498725" y="4914900"/>
          <p14:tracePt t="110891" x="2516188" y="4914900"/>
          <p14:tracePt t="112476" x="2525713" y="4887913"/>
          <p14:tracePt t="112484" x="2525713" y="4787900"/>
          <p14:tracePt t="112492" x="2525713" y="4624388"/>
          <p14:tracePt t="112500" x="2525713" y="4532313"/>
          <p14:tracePt t="112507" x="2525713" y="4422775"/>
          <p14:tracePt t="112516" x="2525713" y="4313238"/>
          <p14:tracePt t="112524" x="2525713" y="4259263"/>
          <p14:tracePt t="112532" x="2525713" y="4249738"/>
          <p14:tracePt t="112556" x="2525713" y="4222750"/>
          <p14:tracePt t="112564" x="2525713" y="4176713"/>
          <p14:tracePt t="112573" x="2525713" y="4159250"/>
          <p14:tracePt t="112584" x="2525713" y="4122738"/>
          <p14:tracePt t="112587" x="2525713" y="4113213"/>
          <p14:tracePt t="112594" x="2525713" y="4094163"/>
          <p14:tracePt t="112602" x="2525713" y="4086225"/>
          <p14:tracePt t="112611" x="2533650" y="4086225"/>
          <p14:tracePt t="112842" x="2506663" y="4094163"/>
          <p14:tracePt t="112850" x="2470150" y="4130675"/>
          <p14:tracePt t="112858" x="2443163" y="4149725"/>
          <p14:tracePt t="112866" x="2416175" y="4167188"/>
          <p14:tracePt t="112874" x="2379663" y="4195763"/>
          <p14:tracePt t="112891" x="2370138" y="4195763"/>
          <p14:tracePt t="112900" x="2370138" y="4203700"/>
          <p14:tracePt t="113132" x="2370138" y="4186238"/>
          <p14:tracePt t="113140" x="2370138" y="4130675"/>
          <p14:tracePt t="113164" x="2370138" y="4076700"/>
          <p14:tracePt t="113180" x="2379663" y="4021138"/>
          <p14:tracePt t="113190" x="2379663" y="3976688"/>
          <p14:tracePt t="113196" x="2379663" y="3930650"/>
          <p14:tracePt t="113204" x="2379663" y="3884613"/>
          <p14:tracePt t="113210" x="2379663" y="3867150"/>
          <p14:tracePt t="113218" x="2379663" y="3840163"/>
          <p14:tracePt t="113226" x="2379663" y="3821113"/>
          <p14:tracePt t="113234" x="2379663" y="3775075"/>
          <p14:tracePt t="113242" x="2379663" y="3748088"/>
          <p14:tracePt t="113251" x="2379663" y="3730625"/>
          <p14:tracePt t="113340" x="2389188" y="3721100"/>
          <p14:tracePt t="113348" x="2389188" y="3702050"/>
          <p14:tracePt t="113356" x="2406650" y="3694113"/>
          <p14:tracePt t="113371" x="2406650" y="3684588"/>
          <p14:tracePt t="113378" x="2425700" y="3648075"/>
          <p14:tracePt t="113387" x="2433638" y="3638550"/>
          <p14:tracePt t="113394" x="2443163" y="3629025"/>
          <p14:tracePt t="113402" x="2443163" y="3611563"/>
          <p14:tracePt t="113410" x="2452688" y="3611563"/>
          <p14:tracePt t="113418" x="2462213" y="3611563"/>
          <p14:tracePt t="113434" x="2479675" y="3611563"/>
          <p14:tracePt t="113442" x="2516188" y="3611563"/>
          <p14:tracePt t="113450" x="2552700" y="3611563"/>
          <p14:tracePt t="113458" x="2579688" y="3611563"/>
          <p14:tracePt t="113466" x="2606675" y="3611563"/>
          <p14:tracePt t="113474" x="2625725" y="3611563"/>
          <p14:tracePt t="113482" x="2643188" y="3611563"/>
          <p14:tracePt t="113490" x="2662238" y="3611563"/>
          <p14:tracePt t="113498" x="2671763" y="3611563"/>
          <p14:tracePt t="113506" x="2679700" y="3611563"/>
          <p14:tracePt t="113522" x="2689225" y="3611563"/>
          <p14:tracePt t="113538" x="2698750" y="3611563"/>
          <p14:tracePt t="113628" x="2708275" y="3611563"/>
          <p14:tracePt t="113634" x="2735263" y="3611563"/>
          <p14:tracePt t="113642" x="2744788" y="3611563"/>
          <p14:tracePt t="113650" x="2781300" y="3629025"/>
          <p14:tracePt t="113658" x="2798763" y="3665538"/>
          <p14:tracePt t="113666" x="2808288" y="3665538"/>
          <p14:tracePt t="113674" x="2825750" y="3711575"/>
          <p14:tracePt t="113682" x="2844800" y="3738563"/>
          <p14:tracePt t="113690" x="2852738" y="3757613"/>
          <p14:tracePt t="113698" x="2881313" y="3784600"/>
          <p14:tracePt t="113706" x="2889250" y="3803650"/>
          <p14:tracePt t="113714" x="2889250" y="3840163"/>
          <p14:tracePt t="113722" x="2889250" y="3857625"/>
          <p14:tracePt t="113730" x="2898775" y="3857625"/>
          <p14:tracePt t="113738" x="2898775" y="3875088"/>
          <p14:tracePt t="113748" x="2898775" y="3884613"/>
          <p14:tracePt t="113754" x="2898775" y="3894138"/>
          <p14:tracePt t="113771" x="2898775" y="3921125"/>
          <p14:tracePt t="113778" x="2898775" y="3940175"/>
          <p14:tracePt t="113787" x="2898775" y="3967163"/>
          <p14:tracePt t="113794" x="2898775" y="3984625"/>
          <p14:tracePt t="113802" x="2898775" y="4013200"/>
          <p14:tracePt t="113810" x="2898775" y="4030663"/>
          <p14:tracePt t="113818" x="2898775" y="4057650"/>
          <p14:tracePt t="113826" x="2898775" y="4076700"/>
          <p14:tracePt t="113836" x="2898775" y="4103688"/>
          <p14:tracePt t="113846" x="2898775" y="4113213"/>
          <p14:tracePt t="113852" x="2898775" y="4130675"/>
          <p14:tracePt t="113863" x="2898775" y="4159250"/>
          <p14:tracePt t="113866" x="2898775" y="4167188"/>
          <p14:tracePt t="113874" x="2889250" y="4176713"/>
          <p14:tracePt t="113889" x="2889250" y="4195763"/>
          <p14:tracePt t="113890" x="2881313" y="4195763"/>
          <p14:tracePt t="113906" x="2881313" y="4203700"/>
          <p14:tracePt t="113914" x="2871788" y="4222750"/>
          <p14:tracePt t="113922" x="2862263" y="4259263"/>
          <p14:tracePt t="113931" x="2852738" y="4259263"/>
          <p14:tracePt t="113940" x="2844800" y="4276725"/>
          <p14:tracePt t="113947" x="2835275" y="4286250"/>
          <p14:tracePt t="113957" x="2825750" y="4322763"/>
          <p14:tracePt t="113963" x="2817813" y="4340225"/>
          <p14:tracePt t="113971" x="2789238" y="4376738"/>
          <p14:tracePt t="113979" x="2771775" y="4395788"/>
          <p14:tracePt t="113988" x="2752725" y="4413250"/>
          <p14:tracePt t="114255" x="2744788" y="4413250"/>
          <p14:tracePt t="114259" x="2716213" y="4322763"/>
          <p14:tracePt t="114266" x="2679700" y="4232275"/>
          <p14:tracePt t="114274" x="2652713" y="4113213"/>
          <p14:tracePt t="114282" x="2625725" y="4067175"/>
          <p14:tracePt t="114290" x="2589213" y="4021138"/>
          <p14:tracePt t="114298" x="2552700" y="3957638"/>
          <p14:tracePt t="114306" x="2498725" y="3857625"/>
          <p14:tracePt t="114314" x="2489200" y="3848100"/>
          <p14:tracePt t="114322" x="2479675" y="3811588"/>
          <p14:tracePt t="114330" x="2470150" y="3803650"/>
          <p14:tracePt t="114354" x="2470150" y="3794125"/>
          <p14:tracePt t="114429" x="2470150" y="3784600"/>
          <p14:tracePt t="114436" x="2470150" y="3775075"/>
          <p14:tracePt t="114444" x="2470150" y="3767138"/>
          <p14:tracePt t="114459" x="2470150" y="3748088"/>
          <p14:tracePt t="114466" x="2470150" y="3738563"/>
          <p14:tracePt t="114474" x="2470150" y="3730625"/>
          <p14:tracePt t="114482" x="2470150" y="3684588"/>
          <p14:tracePt t="114490" x="2470150" y="3657600"/>
          <p14:tracePt t="114498" x="2470150" y="3648075"/>
          <p14:tracePt t="114506" x="2470150" y="3638550"/>
          <p14:tracePt t="114514" x="2470150" y="3611563"/>
          <p14:tracePt t="114522" x="2489200" y="3592513"/>
          <p14:tracePt t="114530" x="2498725" y="3584575"/>
          <p14:tracePt t="114538" x="2506663" y="3575050"/>
          <p14:tracePt t="114546" x="2533650" y="3548063"/>
          <p14:tracePt t="114554" x="2543175" y="3548063"/>
          <p14:tracePt t="114562" x="2570163" y="3538538"/>
          <p14:tracePt t="114570" x="2579688" y="3538538"/>
          <p14:tracePt t="114578" x="2589213" y="3538538"/>
          <p14:tracePt t="114588" x="2625725" y="3529013"/>
          <p14:tracePt t="114594" x="2643188" y="3511550"/>
          <p14:tracePt t="114603" x="2671763" y="3511550"/>
          <p14:tracePt t="114610" x="2689225" y="3511550"/>
          <p14:tracePt t="114619" x="2725738" y="3502025"/>
          <p14:tracePt t="114626" x="2762250" y="3502025"/>
          <p14:tracePt t="114634" x="2789238" y="3502025"/>
          <p14:tracePt t="114642" x="2817813" y="3502025"/>
          <p14:tracePt t="114650" x="2835275" y="3502025"/>
          <p14:tracePt t="114658" x="2852738" y="3502025"/>
          <p14:tracePt t="114666" x="2871788" y="3502025"/>
          <p14:tracePt t="114674" x="2908300" y="3492500"/>
          <p14:tracePt t="114682" x="2925763" y="3492500"/>
          <p14:tracePt t="114690" x="2944813" y="3492500"/>
          <p14:tracePt t="114698" x="2962275" y="3492500"/>
          <p14:tracePt t="114706" x="2990850" y="3492500"/>
          <p14:tracePt t="114714" x="3008313" y="3492500"/>
          <p14:tracePt t="114730" x="3017838" y="3492500"/>
          <p14:tracePt t="114858" x="3027363" y="3492500"/>
          <p14:tracePt t="114875" x="3027363" y="3502025"/>
          <p14:tracePt t="114883" x="3027363" y="3511550"/>
          <p14:tracePt t="114890" x="3027363" y="3538538"/>
          <p14:tracePt t="114898" x="3044825" y="3556000"/>
          <p14:tracePt t="114908" x="3044825" y="3592513"/>
          <p14:tracePt t="114914" x="3044825" y="3638550"/>
          <p14:tracePt t="114927" x="3044825" y="3665538"/>
          <p14:tracePt t="114930" x="3054350" y="3711575"/>
          <p14:tracePt t="114938" x="3054350" y="3748088"/>
          <p14:tracePt t="114946" x="3054350" y="3767138"/>
          <p14:tracePt t="114955" x="3054350" y="3803650"/>
          <p14:tracePt t="114962" x="3054350" y="3840163"/>
          <p14:tracePt t="114970" x="3054350" y="3848100"/>
          <p14:tracePt t="115170" x="3054350" y="3857625"/>
          <p14:tracePt t="115178" x="3054350" y="3867150"/>
          <p14:tracePt t="115218" x="3054350" y="3894138"/>
          <p14:tracePt t="115226" x="3054350" y="3911600"/>
          <p14:tracePt t="115236" x="3044825" y="3930650"/>
          <p14:tracePt t="115242" x="3035300" y="3948113"/>
          <p14:tracePt t="115251" x="3035300" y="3957638"/>
          <p14:tracePt t="115259" x="3035300" y="3967163"/>
          <p14:tracePt t="115267" x="3027363" y="3976688"/>
          <p14:tracePt t="115290" x="3027363" y="3984625"/>
          <p14:tracePt t="115390" x="3017838" y="3984625"/>
          <p14:tracePt t="115395" x="3008313" y="3984625"/>
          <p14:tracePt t="115412" x="2971800" y="3994150"/>
          <p14:tracePt t="115421" x="2954338" y="4021138"/>
          <p14:tracePt t="115428" x="2935288" y="4040188"/>
          <p14:tracePt t="115436" x="2925763" y="4049713"/>
          <p14:tracePt t="115443" x="2908300" y="4049713"/>
          <p14:tracePt t="115451" x="2889250" y="4076700"/>
          <p14:tracePt t="115459" x="2871788" y="4086225"/>
          <p14:tracePt t="115467" x="2862263" y="4086225"/>
          <p14:tracePt t="115483" x="2844800" y="4086225"/>
          <p14:tracePt t="115540" x="2835275" y="4086225"/>
          <p14:tracePt t="115586" x="2825750" y="4094163"/>
          <p14:tracePt t="115594" x="2798763" y="4103688"/>
          <p14:tracePt t="115603" x="2781300" y="4113213"/>
          <p14:tracePt t="115610" x="2752725" y="4122738"/>
          <p14:tracePt t="115619" x="2735263" y="4130675"/>
          <p14:tracePt t="115626" x="2725738" y="4130675"/>
          <p14:tracePt t="115980" x="2698750" y="4103688"/>
          <p14:tracePt t="115989" x="2698750" y="4030663"/>
          <p14:tracePt t="115996" x="2689225" y="3984625"/>
          <p14:tracePt t="116008" x="2679700" y="3948113"/>
          <p14:tracePt t="116012" x="2662238" y="3903663"/>
          <p14:tracePt t="116019" x="2625725" y="3840163"/>
          <p14:tracePt t="116027" x="2616200" y="3784600"/>
          <p14:tracePt t="116035" x="2606675" y="3767138"/>
          <p14:tracePt t="116043" x="2606675" y="3730625"/>
          <p14:tracePt t="116051" x="2589213" y="3711575"/>
          <p14:tracePt t="116067" x="2589213" y="3702050"/>
          <p14:tracePt t="116348" x="2589213" y="3665538"/>
          <p14:tracePt t="116355" x="2589213" y="3629025"/>
          <p14:tracePt t="116364" x="2606675" y="3584575"/>
          <p14:tracePt t="116372" x="2643188" y="3565525"/>
          <p14:tracePt t="116380" x="2698750" y="3538538"/>
          <p14:tracePt t="116389" x="2744788" y="3502025"/>
          <p14:tracePt t="116396" x="2762250" y="3492500"/>
          <p14:tracePt t="116406" x="2781300" y="3482975"/>
          <p14:tracePt t="116411" x="2798763" y="3465513"/>
          <p14:tracePt t="116418" x="2808288" y="3455988"/>
          <p14:tracePt t="116427" x="2825750" y="3446463"/>
          <p14:tracePt t="116435" x="2835275" y="3438525"/>
          <p14:tracePt t="117172" x="2817813" y="3492500"/>
          <p14:tracePt t="117180" x="2735263" y="3611563"/>
          <p14:tracePt t="117186" x="2616200" y="3702050"/>
          <p14:tracePt t="117195" x="2479675" y="3840163"/>
          <p14:tracePt t="117206" x="2379663" y="3940175"/>
          <p14:tracePt t="117212" x="2306638" y="4030663"/>
          <p14:tracePt t="117222" x="2243138" y="4094163"/>
          <p14:tracePt t="117228" x="2243138" y="4113213"/>
          <p14:tracePt t="117238" x="2214563" y="4130675"/>
          <p14:tracePt t="117243" x="2206625" y="4149725"/>
          <p14:tracePt t="117258" x="2197100" y="4159250"/>
          <p14:tracePt t="117282" x="2187575" y="4167188"/>
          <p14:tracePt t="117299" x="2170113" y="4167188"/>
          <p14:tracePt t="117307" x="2124075" y="4213225"/>
          <p14:tracePt t="117315" x="2078038" y="4259263"/>
          <p14:tracePt t="117323" x="2024063" y="4295775"/>
          <p14:tracePt t="117331" x="1997075" y="4332288"/>
          <p14:tracePt t="117339" x="1978025" y="4359275"/>
          <p14:tracePt t="117347" x="1941513" y="4395788"/>
          <p14:tracePt t="117356" x="1924050" y="4422775"/>
          <p14:tracePt t="117434" x="1905000" y="4422775"/>
          <p14:tracePt t="117442" x="1878013" y="4449763"/>
          <p14:tracePt t="117450" x="1841500" y="4486275"/>
          <p14:tracePt t="117458" x="1831975" y="4495800"/>
          <p14:tracePt t="117467" x="1787525" y="4532313"/>
          <p14:tracePt t="117474" x="1751013" y="4541838"/>
          <p14:tracePt t="117482" x="1704975" y="4578350"/>
          <p14:tracePt t="117490" x="1685925" y="4595813"/>
          <p14:tracePt t="117498" x="1668463" y="4605338"/>
          <p14:tracePt t="117506" x="1622425" y="4632325"/>
          <p14:tracePt t="117514" x="1604963" y="4651375"/>
          <p14:tracePt t="117522" x="1595438" y="4660900"/>
          <p14:tracePt t="117556" x="1576388" y="4678363"/>
          <p14:tracePt t="117572" x="1531938" y="4697413"/>
          <p14:tracePt t="117581" x="1485900" y="4732338"/>
          <p14:tracePt t="117589" x="1439863" y="4760913"/>
          <p14:tracePt t="117597" x="1376363" y="4814888"/>
          <p14:tracePt t="117606" x="1349375" y="4833938"/>
          <p14:tracePt t="117611" x="1312863" y="4851400"/>
          <p14:tracePt t="117620" x="1285875" y="4870450"/>
          <p14:tracePt t="117629" x="1285875" y="4878388"/>
          <p14:tracePt t="117635" x="1258888" y="4906963"/>
          <p14:tracePt t="117645" x="1249363" y="4914900"/>
          <p14:tracePt t="117651" x="1239838" y="4924425"/>
          <p14:tracePt t="117660" x="1239838" y="4943475"/>
          <p14:tracePt t="117666" x="1230313" y="4951413"/>
          <p14:tracePt t="117675" x="1222375" y="4960938"/>
          <p14:tracePt t="117716" x="1212850" y="4987925"/>
          <p14:tracePt t="117916" x="1203325" y="5016500"/>
          <p14:tracePt t="117922" x="1203325" y="5024438"/>
          <p14:tracePt t="117930" x="1203325" y="5043488"/>
          <p14:tracePt t="117938" x="1203325" y="5070475"/>
          <p14:tracePt t="117946" x="1203325" y="5097463"/>
          <p14:tracePt t="117954" x="1203325" y="5126038"/>
          <p14:tracePt t="117962" x="1203325" y="5133975"/>
          <p14:tracePt t="117971" x="1203325" y="5160963"/>
          <p14:tracePt t="117978" x="1203325" y="5197475"/>
          <p14:tracePt t="117994" x="1203325" y="5207000"/>
          <p14:tracePt t="118003" x="1203325" y="5226050"/>
          <p14:tracePt t="118018" x="1203325" y="5243513"/>
          <p14:tracePt t="118125" x="1203325" y="5253038"/>
          <p14:tracePt t="118250" x="1203325" y="5262563"/>
          <p14:tracePt t="118258" x="1249363" y="5262563"/>
          <p14:tracePt t="118266" x="1330325" y="5262563"/>
          <p14:tracePt t="118274" x="1422400" y="5262563"/>
          <p14:tracePt t="118282" x="1512888" y="5262563"/>
          <p14:tracePt t="118290" x="1612900" y="5316538"/>
          <p14:tracePt t="118298" x="1622425" y="5335588"/>
          <p14:tracePt t="118306" x="1649413" y="5343525"/>
          <p14:tracePt t="118314" x="1658938" y="5343525"/>
          <p14:tracePt t="118322" x="1668463" y="5343525"/>
          <p14:tracePt t="118893" x="1677988" y="5343525"/>
          <p14:tracePt t="118899" x="1685925" y="5343525"/>
          <p14:tracePt t="118948" x="1695450" y="5343525"/>
          <p14:tracePt t="118957" x="1704975" y="5343525"/>
          <p14:tracePt t="118974" x="1714500" y="5343525"/>
          <p14:tracePt t="118978" x="1722438" y="5343525"/>
          <p14:tracePt t="118986" x="1741488" y="5343525"/>
          <p14:tracePt t="119004" x="1758950" y="5343525"/>
          <p14:tracePt t="119010" x="1778000" y="5343525"/>
          <p14:tracePt t="119018" x="1787525" y="5343525"/>
          <p14:tracePt t="119026" x="1814513" y="5343525"/>
          <p14:tracePt t="119034" x="1831975" y="5343525"/>
          <p14:tracePt t="119042" x="1851025" y="5343525"/>
          <p14:tracePt t="119050" x="1868488" y="5343525"/>
          <p14:tracePt t="119058" x="1887538" y="5335588"/>
          <p14:tracePt t="119068" x="1895475" y="5326063"/>
          <p14:tracePt t="119819" x="1914525" y="5316538"/>
          <p14:tracePt t="119826" x="1951038" y="5307013"/>
          <p14:tracePt t="119834" x="1968500" y="5307013"/>
          <p14:tracePt t="119842" x="1997075" y="5307013"/>
          <p14:tracePt t="119850" x="2005013" y="5307013"/>
          <p14:tracePt t="119858" x="2033588" y="5307013"/>
          <p14:tracePt t="119939" x="2041525" y="5307013"/>
          <p14:tracePt t="119956" x="2070100" y="5307013"/>
          <p14:tracePt t="119964" x="2087563" y="5307013"/>
          <p14:tracePt t="119972" x="2133600" y="5307013"/>
          <p14:tracePt t="119978" x="2170113" y="5307013"/>
          <p14:tracePt t="119988" x="2197100" y="5307013"/>
          <p14:tracePt t="119996" x="2243138" y="5307013"/>
          <p14:tracePt t="120008" x="2270125" y="5307013"/>
          <p14:tracePt t="120013" x="2287588" y="5307013"/>
          <p14:tracePt t="120021" x="2324100" y="5307013"/>
          <p14:tracePt t="120026" x="2333625" y="5307013"/>
          <p14:tracePt t="120034" x="2360613" y="5307013"/>
          <p14:tracePt t="120042" x="2389188" y="5307013"/>
          <p14:tracePt t="120050" x="2416175" y="5307013"/>
          <p14:tracePt t="120058" x="2433638" y="5307013"/>
          <p14:tracePt t="120066" x="2470150" y="5307013"/>
          <p14:tracePt t="120074" x="2479675" y="5307013"/>
          <p14:tracePt t="120082" x="2516188" y="5307013"/>
          <p14:tracePt t="120090" x="2533650" y="5307013"/>
          <p14:tracePt t="120098" x="2562225" y="5307013"/>
          <p14:tracePt t="120106" x="2579688" y="5307013"/>
          <p14:tracePt t="120114" x="2598738" y="5307013"/>
          <p14:tracePt t="120122" x="2616200" y="5307013"/>
          <p14:tracePt t="120164" x="2635250" y="5307013"/>
          <p14:tracePt t="120171" x="2643188" y="5307013"/>
          <p14:tracePt t="120182" x="2652713" y="5307013"/>
          <p14:tracePt t="120190" x="2662238" y="5307013"/>
          <p14:tracePt t="120196" x="2689225" y="5307013"/>
          <p14:tracePt t="120206" x="2744788" y="5307013"/>
          <p14:tracePt t="120211" x="2781300" y="5307013"/>
          <p14:tracePt t="120222" x="2835275" y="5307013"/>
          <p14:tracePt t="120228" x="2908300" y="5307013"/>
          <p14:tracePt t="120239" x="2990850" y="5326063"/>
          <p14:tracePt t="120244" x="3100388" y="5335588"/>
          <p14:tracePt t="120253" x="3181350" y="5353050"/>
          <p14:tracePt t="120259" x="3273425" y="5380038"/>
          <p14:tracePt t="120268" x="3390900" y="5408613"/>
          <p14:tracePt t="120275" x="3446463" y="5408613"/>
          <p14:tracePt t="120284" x="3519488" y="5416550"/>
          <p14:tracePt t="120291" x="3563938" y="5435600"/>
          <p14:tracePt t="120298" x="3636963" y="5435600"/>
          <p14:tracePt t="120306" x="3683000" y="5453063"/>
          <p14:tracePt t="120314" x="3702050" y="5453063"/>
          <p14:tracePt t="120322" x="3729038" y="5453063"/>
          <p14:tracePt t="120330" x="3738563" y="5453063"/>
          <p14:tracePt t="120370" x="3746500" y="5453063"/>
          <p14:tracePt t="124340" x="3756025" y="5453063"/>
          <p14:tracePt t="124364" x="3756025" y="5445125"/>
          <p14:tracePt t="124371" x="3756025" y="5435600"/>
          <p14:tracePt t="124419" x="3756025" y="5426075"/>
          <p14:tracePt t="124477" x="3756025" y="5416550"/>
          <p14:tracePt t="124492" x="3756025" y="5389563"/>
          <p14:tracePt t="124502" x="3756025" y="5362575"/>
          <p14:tracePt t="124507" x="3756025" y="5316538"/>
          <p14:tracePt t="124516" x="3756025" y="5280025"/>
          <p14:tracePt t="124523" x="3756025" y="5262563"/>
          <p14:tracePt t="124532" x="3756025" y="5216525"/>
          <p14:tracePt t="124539" x="3756025" y="5160963"/>
          <p14:tracePt t="124547" x="3756025" y="5089525"/>
          <p14:tracePt t="124555" x="3756025" y="4997450"/>
          <p14:tracePt t="124563" x="3756025" y="4924425"/>
          <p14:tracePt t="124570" x="3756025" y="4851400"/>
          <p14:tracePt t="124579" x="3756025" y="4778375"/>
          <p14:tracePt t="124587" x="3756025" y="4724400"/>
          <p14:tracePt t="124595" x="3756025" y="4660900"/>
          <p14:tracePt t="124604" x="3746500" y="4605338"/>
          <p14:tracePt t="124611" x="3738563" y="4578350"/>
          <p14:tracePt t="124622" x="3738563" y="4532313"/>
          <p14:tracePt t="124627" x="3719513" y="4505325"/>
          <p14:tracePt t="124636" x="3709988" y="4449763"/>
          <p14:tracePt t="124643" x="3683000" y="4368800"/>
          <p14:tracePt t="124651" x="3673475" y="4322763"/>
          <p14:tracePt t="124659" x="3646488" y="4259263"/>
          <p14:tracePt t="124669" x="3636963" y="4203700"/>
          <p14:tracePt t="124674" x="3592513" y="4122738"/>
          <p14:tracePt t="124682" x="3563938" y="4040188"/>
          <p14:tracePt t="124690" x="3509963" y="3957638"/>
          <p14:tracePt t="124699" x="3455988" y="3875088"/>
          <p14:tracePt t="124706" x="3436938" y="3821113"/>
          <p14:tracePt t="124714" x="3346450" y="3730625"/>
          <p14:tracePt t="124722" x="3290888" y="3648075"/>
          <p14:tracePt t="124730" x="3290888" y="3621088"/>
          <p14:tracePt t="124746" x="3290888" y="3602038"/>
          <p14:tracePt t="124754" x="3244850" y="3511550"/>
          <p14:tracePt t="124762" x="3227388" y="3492500"/>
          <p14:tracePt t="124770" x="3227388" y="3455988"/>
          <p14:tracePt t="124779" x="3227388" y="3411538"/>
          <p14:tracePt t="124786" x="3200400" y="3392488"/>
          <p14:tracePt t="124795" x="3181350" y="3338513"/>
          <p14:tracePt t="124804" x="3181350" y="3319463"/>
          <p14:tracePt t="124811" x="3181350" y="3309938"/>
          <p14:tracePt t="124826" x="3163888" y="3265488"/>
          <p14:tracePt t="124834" x="3163888" y="3219450"/>
          <p14:tracePt t="124842" x="3136900" y="3163888"/>
          <p14:tracePt t="124850" x="3100388" y="3100388"/>
          <p14:tracePt t="124858" x="3090863" y="3063875"/>
          <p14:tracePt t="124866" x="3081338" y="3027363"/>
          <p14:tracePt t="124875" x="3063875" y="2963863"/>
          <p14:tracePt t="124888" x="3063875" y="2954338"/>
          <p14:tracePt t="124898" x="3063875" y="2946400"/>
          <p14:tracePt t="124908" x="3054350" y="2927350"/>
          <p14:tracePt t="124922" x="3035300" y="2917825"/>
          <p14:tracePt t="124971" x="3027363" y="2881313"/>
          <p14:tracePt t="124979" x="3017838" y="2827338"/>
          <p14:tracePt t="124986" x="3008313" y="2800350"/>
          <p14:tracePt t="124995" x="2971800" y="2727325"/>
          <p14:tracePt t="125004" x="2971800" y="2708275"/>
          <p14:tracePt t="125011" x="2962275" y="2654300"/>
          <p14:tracePt t="125021" x="2935288" y="2608263"/>
          <p14:tracePt t="125027" x="2925763" y="2562225"/>
          <p14:tracePt t="125035" x="2925763" y="2544763"/>
          <p14:tracePt t="125043" x="2917825" y="2525713"/>
          <p14:tracePt t="125051" x="2908300" y="2517775"/>
          <p14:tracePt t="125180" x="2908300" y="2508250"/>
          <p14:tracePt t="125500" x="2908300" y="2481263"/>
          <p14:tracePt t="125507" x="2908300" y="2462213"/>
          <p14:tracePt t="125515" x="2908300" y="2452688"/>
          <p14:tracePt t="125524" x="2944813" y="2398713"/>
          <p14:tracePt t="125531" x="2944813" y="2362200"/>
          <p14:tracePt t="125542" x="2944813" y="2335213"/>
          <p14:tracePt t="125548" x="2944813" y="2325688"/>
          <p14:tracePt t="125557" x="2944813" y="2306638"/>
          <p14:tracePt t="125564" x="2944813" y="2279650"/>
          <p14:tracePt t="125573" x="2954338" y="2262188"/>
          <p14:tracePt t="125580" x="2954338" y="2243138"/>
          <p14:tracePt t="125590" x="2954338" y="2233613"/>
          <p14:tracePt t="125596" x="2954338" y="2225675"/>
          <p14:tracePt t="125607" x="2954338" y="2197100"/>
          <p14:tracePt t="125611" x="2954338" y="2179638"/>
          <p14:tracePt t="125621" x="2954338" y="2152650"/>
          <p14:tracePt t="125627" x="2981325" y="2133600"/>
          <p14:tracePt t="125643" x="2981325" y="2125663"/>
          <p14:tracePt t="133996" x="2981325" y="2116138"/>
          <p14:tracePt t="150067" x="2981325" y="2133600"/>
          <p14:tracePt t="150076" x="2962275" y="2316163"/>
          <p14:tracePt t="150086" x="2962275" y="2444750"/>
          <p14:tracePt t="150092" x="2935288" y="2554288"/>
          <p14:tracePt t="150099" x="2935288" y="2608263"/>
          <p14:tracePt t="150108" x="2881313" y="2671763"/>
          <p14:tracePt t="150115" x="2871788" y="2690813"/>
          <p14:tracePt t="150123" x="2871788" y="2727325"/>
          <p14:tracePt t="150131" x="2852738" y="2754313"/>
          <p14:tracePt t="150138" x="2844800" y="2771775"/>
          <p14:tracePt t="150146" x="2835275" y="2781300"/>
          <p14:tracePt t="150212" x="2817813" y="2790825"/>
          <p14:tracePt t="150218" x="2798763" y="2808288"/>
          <p14:tracePt t="150226" x="2789238" y="2854325"/>
          <p14:tracePt t="150235" x="2744788" y="2900363"/>
          <p14:tracePt t="150242" x="2725738" y="2927350"/>
          <p14:tracePt t="150254" x="2698750" y="2973388"/>
          <p14:tracePt t="150259" x="2689225" y="2990850"/>
          <p14:tracePt t="150268" x="2679700" y="3000375"/>
          <p14:tracePt t="150275" x="2671763" y="3017838"/>
          <p14:tracePt t="150284" x="2652713" y="3036888"/>
          <p14:tracePt t="150298" x="2643188" y="3046413"/>
          <p14:tracePt t="150322" x="2635250" y="3054350"/>
          <p14:tracePt t="150330" x="2625725" y="3082925"/>
          <p14:tracePt t="150338" x="2598738" y="3127375"/>
          <p14:tracePt t="150346" x="2570163" y="3182938"/>
          <p14:tracePt t="150355" x="2525713" y="3236913"/>
          <p14:tracePt t="150362" x="2452688" y="3319463"/>
          <p14:tracePt t="150370" x="2397125" y="3382963"/>
          <p14:tracePt t="150378" x="2379663" y="3419475"/>
          <p14:tracePt t="150386" x="2343150" y="3465513"/>
          <p14:tracePt t="150394" x="2324100" y="3502025"/>
          <p14:tracePt t="150402" x="2270125" y="3556000"/>
          <p14:tracePt t="150410" x="2260600" y="3602038"/>
          <p14:tracePt t="150418" x="2243138" y="3629025"/>
          <p14:tracePt t="150426" x="2233613" y="3657600"/>
          <p14:tracePt t="150435" x="2224088" y="3665538"/>
          <p14:tracePt t="150442" x="2197100" y="3694113"/>
          <p14:tracePt t="150451" x="2197100" y="3711575"/>
          <p14:tracePt t="150458" x="2197100" y="3738563"/>
          <p14:tracePt t="150467" x="2179638" y="3775075"/>
          <p14:tracePt t="150474" x="2151063" y="3830638"/>
          <p14:tracePt t="150483" x="2133600" y="3857625"/>
          <p14:tracePt t="150490" x="2106613" y="3930650"/>
          <p14:tracePt t="150498" x="2070100" y="4013200"/>
          <p14:tracePt t="150506" x="2014538" y="4113213"/>
          <p14:tracePt t="150514" x="1987550" y="4203700"/>
          <p14:tracePt t="150522" x="1941513" y="4303713"/>
          <p14:tracePt t="150530" x="1905000" y="4349750"/>
          <p14:tracePt t="150538" x="1868488" y="4413250"/>
          <p14:tracePt t="150546" x="1841500" y="4478338"/>
          <p14:tracePt t="150554" x="1831975" y="4522788"/>
          <p14:tracePt t="150562" x="1814513" y="4551363"/>
          <p14:tracePt t="150570" x="1804988" y="4568825"/>
          <p14:tracePt t="150618" x="1804988" y="4578350"/>
          <p14:tracePt t="150628" x="1795463" y="4605338"/>
          <p14:tracePt t="150635" x="1795463" y="4614863"/>
          <p14:tracePt t="150643" x="1778000" y="4641850"/>
          <p14:tracePt t="150653" x="1778000" y="4660900"/>
          <p14:tracePt t="150659" x="1768475" y="4687888"/>
          <p14:tracePt t="150669" x="1768475" y="4705350"/>
          <p14:tracePt t="150675" x="1758950" y="4714875"/>
          <p14:tracePt t="150685" x="1758950" y="4732338"/>
          <p14:tracePt t="150691" x="1751013" y="4732338"/>
          <p14:tracePt t="150819" x="1741488" y="4751388"/>
          <p14:tracePt t="150829" x="1722438" y="4760913"/>
          <p14:tracePt t="150835" x="1695450" y="4797425"/>
          <p14:tracePt t="150843" x="1658938" y="4814888"/>
          <p14:tracePt t="150853" x="1641475" y="4833938"/>
          <p14:tracePt t="150861" x="1622425" y="4841875"/>
          <p14:tracePt t="150867" x="1612900" y="4841875"/>
          <p14:tracePt t="150874" x="1595438" y="4851400"/>
          <p14:tracePt t="150885" x="1595438" y="4860925"/>
          <p14:tracePt t="150898" x="1576388" y="4870450"/>
          <p14:tracePt t="150973" x="1512888" y="4878388"/>
          <p14:tracePt t="150980" x="1458913" y="4906963"/>
          <p14:tracePt t="150988" x="1349375" y="4906963"/>
          <p14:tracePt t="150996" x="1222375" y="4914900"/>
          <p14:tracePt t="151003" x="1103313" y="4914900"/>
          <p14:tracePt t="151010" x="1011238" y="4914900"/>
          <p14:tracePt t="151019" x="957263" y="4914900"/>
          <p14:tracePt t="151026" x="930275" y="4914900"/>
          <p14:tracePt t="151034" x="903288" y="4914900"/>
          <p14:tracePt t="151410" x="974725" y="4914900"/>
          <p14:tracePt t="151418" x="1084263" y="4914900"/>
          <p14:tracePt t="151426" x="1176338" y="4914900"/>
          <p14:tracePt t="151435" x="1266825" y="4914900"/>
          <p14:tracePt t="151443" x="1322388" y="4914900"/>
          <p14:tracePt t="151451" x="1339850" y="4914900"/>
          <p14:tracePt t="151458" x="1349375" y="4914900"/>
          <p14:tracePt t="151748" x="1339850" y="4933950"/>
          <p14:tracePt t="151757" x="1285875" y="4933950"/>
          <p14:tracePt t="151764" x="1239838" y="4960938"/>
          <p14:tracePt t="151771" x="1185863" y="4960938"/>
          <p14:tracePt t="151780" x="1130300" y="4960938"/>
          <p14:tracePt t="151790" x="1084263" y="4997450"/>
          <p14:tracePt t="151794" x="1047750" y="5006975"/>
          <p14:tracePt t="151802" x="1020763" y="5006975"/>
          <p14:tracePt t="151810" x="993775" y="5006975"/>
          <p14:tracePt t="151819" x="974725" y="5006975"/>
          <p14:tracePt t="151826" x="966788" y="5016500"/>
          <p14:tracePt t="152116" x="957263" y="5016500"/>
          <p14:tracePt t="152132" x="930275" y="5024438"/>
          <p14:tracePt t="152140" x="920750" y="5024438"/>
          <p14:tracePt t="152180" x="893763" y="5024438"/>
          <p14:tracePt t="152189" x="866775" y="5024438"/>
          <p14:tracePt t="152195" x="820738" y="5024438"/>
          <p14:tracePt t="152203" x="784225" y="5024438"/>
          <p14:tracePt t="152211" x="765175" y="5024438"/>
          <p14:tracePt t="153109" x="838200" y="5024438"/>
          <p14:tracePt t="153115" x="930275" y="5024438"/>
          <p14:tracePt t="153122" x="1020763" y="5024438"/>
          <p14:tracePt t="153130" x="1076325" y="5024438"/>
          <p14:tracePt t="153138" x="1112838" y="5024438"/>
          <p14:tracePt t="153146" x="1149350" y="5024438"/>
          <p14:tracePt t="153154" x="1176338" y="5024438"/>
          <p14:tracePt t="153162" x="1203325" y="5024438"/>
          <p14:tracePt t="153170" x="1249363" y="5024438"/>
          <p14:tracePt t="153178" x="1285875" y="5024438"/>
          <p14:tracePt t="153186" x="1293813" y="5024438"/>
          <p14:tracePt t="153194" x="1303338" y="5024438"/>
          <p14:tracePt t="153486" x="1322388" y="5024438"/>
          <p14:tracePt t="153490" x="1330325" y="5024438"/>
          <p14:tracePt t="153498" x="1358900" y="5024438"/>
          <p14:tracePt t="153506" x="1385888" y="5024438"/>
          <p14:tracePt t="153514" x="1412875" y="5024438"/>
          <p14:tracePt t="153522" x="1458913" y="4997450"/>
          <p14:tracePt t="153530" x="1495425" y="4997450"/>
          <p14:tracePt t="153538" x="1531938" y="4987925"/>
          <p14:tracePt t="153546" x="1549400" y="4987925"/>
          <p14:tracePt t="153554" x="1576388" y="4987925"/>
          <p14:tracePt t="153562" x="1585913" y="4987925"/>
          <p14:tracePt t="154076" x="1595438" y="4987925"/>
          <p14:tracePt t="154085" x="1631950" y="4970463"/>
          <p14:tracePt t="154092" x="1704975" y="4970463"/>
          <p14:tracePt t="154101" x="1722438" y="4943475"/>
          <p14:tracePt t="154106" x="1741488" y="4933950"/>
          <p14:tracePt t="154114" x="1768475" y="4933950"/>
          <p14:tracePt t="154122" x="1804988" y="4914900"/>
          <p14:tracePt t="154138" x="1824038" y="4914900"/>
          <p14:tracePt t="154154" x="1831975" y="4897438"/>
          <p14:tracePt t="154162" x="1878013" y="4887913"/>
          <p14:tracePt t="154482" x="1878013" y="4878388"/>
          <p14:tracePt t="154490" x="1878013" y="4860925"/>
          <p14:tracePt t="154498" x="1878013" y="4814888"/>
          <p14:tracePt t="154514" x="1878013" y="4805363"/>
          <p14:tracePt t="154522" x="1878013" y="4797425"/>
          <p14:tracePt t="154530" x="1878013" y="4778375"/>
          <p14:tracePt t="154546" x="1878013" y="4768850"/>
          <p14:tracePt t="154602" x="1878013" y="4760913"/>
          <p14:tracePt t="154964" x="1851025" y="4751388"/>
          <p14:tracePt t="154973" x="1841500" y="4751388"/>
          <p14:tracePt t="155074" x="1831975" y="4751388"/>
          <p14:tracePt t="155083" x="1804988" y="4751388"/>
          <p14:tracePt t="155091" x="1787525" y="4751388"/>
          <p14:tracePt t="155099" x="1758950" y="4751388"/>
          <p14:tracePt t="155107" x="1741488" y="4751388"/>
          <p14:tracePt t="155115" x="1731963" y="4751388"/>
          <p14:tracePt t="155123" x="1722438" y="4751388"/>
          <p14:tracePt t="155131" x="1704975" y="4751388"/>
          <p14:tracePt t="155139" x="1668463" y="4751388"/>
          <p14:tracePt t="155147" x="1649413" y="4751388"/>
          <p14:tracePt t="155163" x="1612900" y="4751388"/>
          <p14:tracePt t="155171" x="1604963" y="4751388"/>
          <p14:tracePt t="155179" x="1576388" y="4751388"/>
          <p14:tracePt t="155187" x="1568450" y="4751388"/>
          <p14:tracePt t="155195" x="1541463" y="4751388"/>
          <p14:tracePt t="155203" x="1522413" y="4751388"/>
          <p14:tracePt t="155210" x="1495425" y="4751388"/>
          <p14:tracePt t="155218" x="1468438" y="4751388"/>
          <p14:tracePt t="155226" x="1449388" y="4751388"/>
          <p14:tracePt t="155234" x="1431925" y="4751388"/>
          <p14:tracePt t="155242" x="1422400" y="4751388"/>
          <p14:tracePt t="155251" x="1395413" y="4751388"/>
          <p14:tracePt t="155258" x="1376363" y="4751388"/>
          <p14:tracePt t="155267" x="1349375" y="4751388"/>
          <p14:tracePt t="155274" x="1330325" y="4751388"/>
          <p14:tracePt t="155283" x="1293813" y="4751388"/>
          <p14:tracePt t="155290" x="1285875" y="4751388"/>
          <p14:tracePt t="155300" x="1276350" y="4768850"/>
          <p14:tracePt t="155306" x="1249363" y="4768850"/>
          <p14:tracePt t="155314" x="1222375" y="4768850"/>
          <p14:tracePt t="155322" x="1212850" y="4768850"/>
          <p14:tracePt t="155330" x="1203325" y="4768850"/>
          <p14:tracePt t="155338" x="1193800" y="4768850"/>
          <p14:tracePt t="155346" x="1185863" y="4768850"/>
          <p14:tracePt t="155355" x="1176338" y="4768850"/>
          <p14:tracePt t="155362" x="1166813" y="4768850"/>
          <p14:tracePt t="155546" x="1157288" y="4768850"/>
          <p14:tracePt t="155554" x="1130300" y="4768850"/>
          <p14:tracePt t="155563" x="1084263" y="4760913"/>
          <p14:tracePt t="155571" x="1066800" y="4760913"/>
          <p14:tracePt t="155579" x="1039813" y="4751388"/>
          <p14:tracePt t="155587" x="1011238" y="4751388"/>
          <p14:tracePt t="155595" x="993775" y="4751388"/>
          <p14:tracePt t="155603" x="974725" y="4751388"/>
          <p14:tracePt t="155611" x="966788" y="4751388"/>
          <p14:tracePt t="155619" x="939800" y="4751388"/>
          <p14:tracePt t="155627" x="930275" y="4751388"/>
          <p14:tracePt t="155636" x="911225" y="4751388"/>
          <p14:tracePt t="155643" x="903288" y="4751388"/>
          <p14:tracePt t="155651" x="893763" y="4751388"/>
          <p14:tracePt t="155658" x="884238" y="4751388"/>
          <p14:tracePt t="155788" x="866775" y="4751388"/>
          <p14:tracePt t="155858" x="857250" y="4751388"/>
          <p14:tracePt t="155866" x="838200" y="4751388"/>
          <p14:tracePt t="155874" x="830263" y="4751388"/>
          <p14:tracePt t="155884" x="820738" y="4751388"/>
          <p14:tracePt t="155890" x="793750" y="4751388"/>
          <p14:tracePt t="155898" x="784225" y="4751388"/>
          <p14:tracePt t="155906" x="757238" y="4751388"/>
          <p14:tracePt t="155914" x="747713" y="4760913"/>
          <p14:tracePt t="155922" x="728663" y="4768850"/>
          <p14:tracePt t="155964" x="720725" y="4768850"/>
          <p14:tracePt t="156100" x="720725" y="4778375"/>
          <p14:tracePt t="156116" x="692150" y="4805363"/>
          <p14:tracePt t="156123" x="674688" y="4814888"/>
          <p14:tracePt t="156164" x="674688" y="4824413"/>
          <p14:tracePt t="156172" x="665163" y="4824413"/>
          <p14:tracePt t="156180" x="655638" y="4824413"/>
          <p14:tracePt t="156188" x="638175" y="4833938"/>
          <p14:tracePt t="156196" x="638175" y="4841875"/>
          <p14:tracePt t="156208" x="638175" y="4851400"/>
          <p14:tracePt t="156210" x="628650" y="4860925"/>
          <p14:tracePt t="156236" x="628650" y="4878388"/>
          <p14:tracePt t="156258" x="628650" y="4887913"/>
          <p14:tracePt t="156274" x="620713" y="4887913"/>
          <p14:tracePt t="156290" x="620713" y="4897438"/>
          <p14:tracePt t="156299" x="620713" y="4914900"/>
          <p14:tracePt t="156306" x="620713" y="4924425"/>
          <p14:tracePt t="156314" x="620713" y="4933950"/>
          <p14:tracePt t="156322" x="620713" y="4943475"/>
          <p14:tracePt t="156330" x="620713" y="4951413"/>
          <p14:tracePt t="156338" x="620713" y="4970463"/>
          <p14:tracePt t="156363" x="620713" y="4979988"/>
          <p14:tracePt t="156380" x="620713" y="4997450"/>
          <p14:tracePt t="156404" x="647700" y="5016500"/>
          <p14:tracePt t="156412" x="665163" y="5024438"/>
          <p14:tracePt t="156423" x="692150" y="5024438"/>
          <p14:tracePt t="156427" x="728663" y="5033963"/>
          <p14:tracePt t="156435" x="757238" y="5060950"/>
          <p14:tracePt t="156444" x="811213" y="5070475"/>
          <p14:tracePt t="156452" x="820738" y="5080000"/>
          <p14:tracePt t="156468" x="830263" y="5080000"/>
          <p14:tracePt t="156485" x="847725" y="5089525"/>
          <p14:tracePt t="156522" x="857250" y="5089525"/>
          <p14:tracePt t="156578" x="884238" y="5089525"/>
          <p14:tracePt t="156586" x="920750" y="5070475"/>
          <p14:tracePt t="156594" x="984250" y="5053013"/>
          <p14:tracePt t="156602" x="1020763" y="5043488"/>
          <p14:tracePt t="156610" x="1076325" y="5043488"/>
          <p14:tracePt t="156618" x="1112838" y="5033963"/>
          <p14:tracePt t="156626" x="1176338" y="5033963"/>
          <p14:tracePt t="156634" x="1222375" y="5006975"/>
          <p14:tracePt t="156651" x="1230313" y="5006975"/>
          <p14:tracePt t="156658" x="1249363" y="5006975"/>
          <p14:tracePt t="156667" x="1258888" y="5006975"/>
          <p14:tracePt t="156804" x="1276350" y="4997450"/>
          <p14:tracePt t="156815" x="1303338" y="4987925"/>
          <p14:tracePt t="156818" x="1312863" y="4987925"/>
          <p14:tracePt t="156828" x="1322388" y="4987925"/>
          <p14:tracePt t="156834" x="1349375" y="4979988"/>
          <p14:tracePt t="156874" x="1358900" y="4970463"/>
          <p14:tracePt t="156932" x="1358900" y="4960938"/>
          <p14:tracePt t="156948" x="1385888" y="4943475"/>
          <p14:tracePt t="156956" x="1395413" y="4943475"/>
          <p14:tracePt t="156964" x="1439863" y="4906963"/>
          <p14:tracePt t="156971" x="1439863" y="4897438"/>
          <p14:tracePt t="156978" x="1449388" y="4897438"/>
          <p14:tracePt t="156986" x="1468438" y="4897438"/>
          <p14:tracePt t="156994" x="1476375" y="4878388"/>
          <p14:tracePt t="157003" x="1495425" y="4851400"/>
          <p14:tracePt t="157010" x="1504950" y="4851400"/>
          <p14:tracePt t="157018" x="1504950" y="4841875"/>
          <p14:tracePt t="157026" x="1512888" y="4833938"/>
          <p14:tracePt t="157050" x="1522413" y="4824413"/>
          <p14:tracePt t="157082" x="1531938" y="4814888"/>
          <p14:tracePt t="157090" x="1531938" y="4805363"/>
          <p14:tracePt t="157098" x="1541463" y="4787900"/>
          <p14:tracePt t="157106" x="1568450" y="4768850"/>
          <p14:tracePt t="157114" x="1568450" y="4760913"/>
          <p14:tracePt t="157122" x="1576388" y="4751388"/>
          <p14:tracePt t="157130" x="1585913" y="4741863"/>
          <p14:tracePt t="157138" x="1585913" y="4732338"/>
          <p14:tracePt t="157154" x="1604963" y="4714875"/>
          <p14:tracePt t="157180" x="1604963" y="4705350"/>
          <p14:tracePt t="157428" x="1595438" y="4697413"/>
          <p14:tracePt t="157434" x="1541463" y="4697413"/>
          <p14:tracePt t="157442" x="1485900" y="4697413"/>
          <p14:tracePt t="157450" x="1431925" y="4697413"/>
          <p14:tracePt t="157458" x="1403350" y="4697413"/>
          <p14:tracePt t="157466" x="1358900" y="4697413"/>
          <p14:tracePt t="157474" x="1330325" y="4697413"/>
          <p14:tracePt t="157484" x="1303338" y="4697413"/>
          <p14:tracePt t="157490" x="1212850" y="4687888"/>
          <p14:tracePt t="157500" x="1176338" y="4678363"/>
          <p14:tracePt t="157507" x="1166813" y="4678363"/>
          <p14:tracePt t="157517" x="1157288" y="4678363"/>
          <p14:tracePt t="157522" x="1139825" y="4678363"/>
          <p14:tracePt t="158317" x="1139825" y="4668838"/>
          <p14:tracePt t="158324" x="1139825" y="4624388"/>
          <p14:tracePt t="158334" x="1139825" y="4587875"/>
          <p14:tracePt t="158339" x="1166813" y="4568825"/>
          <p14:tracePt t="158346" x="1166813" y="4559300"/>
          <p14:tracePt t="158354" x="1185863" y="4551363"/>
          <p14:tracePt t="158370" x="1185863" y="4541838"/>
          <p14:tracePt t="158378" x="1193800" y="4522788"/>
          <p14:tracePt t="161756" x="1203325" y="4522788"/>
          <p14:tracePt t="161764" x="1176338" y="4568825"/>
          <p14:tracePt t="161772" x="1157288" y="4651375"/>
          <p14:tracePt t="161780" x="1120775" y="4697413"/>
          <p14:tracePt t="161788" x="1103313" y="4741863"/>
          <p14:tracePt t="161796" x="1066800" y="4787900"/>
          <p14:tracePt t="161805" x="1057275" y="4814888"/>
          <p14:tracePt t="161811" x="1047750" y="4860925"/>
          <p14:tracePt t="161818" x="1030288" y="4914900"/>
          <p14:tracePt t="161826" x="1030288" y="4960938"/>
          <p14:tracePt t="161834" x="1011238" y="4987925"/>
          <p14:tracePt t="161842" x="1011238" y="4997450"/>
          <p14:tracePt t="161850" x="1011238" y="5006975"/>
          <p14:tracePt t="162205" x="1020763" y="4979988"/>
          <p14:tracePt t="162212" x="1047750" y="4970463"/>
          <p14:tracePt t="162220" x="1093788" y="4960938"/>
          <p14:tracePt t="162232" x="1112838" y="4951413"/>
          <p14:tracePt t="162237" x="1139825" y="4951413"/>
          <p14:tracePt t="162242" x="1166813" y="4951413"/>
          <p14:tracePt t="162250" x="1222375" y="4951413"/>
          <p14:tracePt t="162258" x="1285875" y="4933950"/>
          <p14:tracePt t="162267" x="1376363" y="4933950"/>
          <p14:tracePt t="162274" x="1449388" y="4933950"/>
          <p14:tracePt t="162283" x="1522413" y="4933950"/>
          <p14:tracePt t="162290" x="1576388" y="4933950"/>
          <p14:tracePt t="162300" x="1612900" y="4933950"/>
          <p14:tracePt t="162306" x="1631950" y="4933950"/>
          <p14:tracePt t="162795" x="1658938" y="4933950"/>
          <p14:tracePt t="162803" x="1668463" y="4933950"/>
          <p14:tracePt t="162811" x="1677988" y="4933950"/>
          <p14:tracePt t="163684" x="1685925" y="4943475"/>
          <p14:tracePt t="163692" x="1685925" y="4960938"/>
          <p14:tracePt t="163701" x="1685925" y="4997450"/>
          <p14:tracePt t="163708" x="1677988" y="5033963"/>
          <p14:tracePt t="163719" x="1631950" y="5070475"/>
          <p14:tracePt t="163723" x="1604963" y="5080000"/>
          <p14:tracePt t="163734" x="1595438" y="5089525"/>
          <p14:tracePt t="163740" x="1568450" y="5116513"/>
          <p14:tracePt t="163757" x="1558925" y="5116513"/>
          <p14:tracePt t="163764" x="1549400" y="5116513"/>
          <p14:tracePt t="164170" x="1512888" y="5153025"/>
          <p14:tracePt t="164178" x="1431925" y="5160963"/>
          <p14:tracePt t="164186" x="1376363" y="5189538"/>
          <p14:tracePt t="164195" x="1293813" y="5197475"/>
          <p14:tracePt t="164202" x="1258888" y="5207000"/>
          <p14:tracePt t="164211" x="1222375" y="5207000"/>
          <p14:tracePt t="164219" x="1212850" y="5207000"/>
          <p14:tracePt t="164227" x="1176338" y="5216525"/>
          <p14:tracePt t="164236" x="1166813" y="5216525"/>
          <p14:tracePt t="164348" x="1157288" y="5216525"/>
          <p14:tracePt t="164604" x="1149350" y="5216525"/>
          <p14:tracePt t="164612" x="1112838" y="5207000"/>
          <p14:tracePt t="164620" x="1057275" y="5207000"/>
          <p14:tracePt t="164628" x="1030288" y="5197475"/>
          <p14:tracePt t="164642" x="984250" y="5197475"/>
          <p14:tracePt t="164658" x="966788" y="5189538"/>
          <p14:tracePt t="164834" x="966788" y="5180013"/>
          <p14:tracePt t="165058" x="957263" y="5180013"/>
          <p14:tracePt t="166958" x="957263" y="5170488"/>
          <p14:tracePt t="168275" x="957263" y="5143500"/>
          <p14:tracePt t="168283" x="993775" y="5097463"/>
          <p14:tracePt t="168292" x="1011238" y="5080000"/>
          <p14:tracePt t="168301" x="1030288" y="5070475"/>
          <p14:tracePt t="168308" x="1039813" y="5060950"/>
          <p14:tracePt t="168324" x="1047750" y="5060950"/>
          <p14:tracePt t="168334" x="1103313" y="5024438"/>
          <p14:tracePt t="168339" x="1120775" y="5024438"/>
          <p14:tracePt t="168347" x="1139825" y="5016500"/>
          <p14:tracePt t="168354" x="1157288" y="5016500"/>
          <p14:tracePt t="168362" x="1176338" y="5006975"/>
          <p14:tracePt t="168394" x="1185863" y="5006975"/>
          <p14:tracePt t="169578" x="1222375" y="5006975"/>
          <p14:tracePt t="169586" x="1293813" y="5006975"/>
          <p14:tracePt t="169594" x="1422400" y="5016500"/>
          <p14:tracePt t="169602" x="1504950" y="5043488"/>
          <p14:tracePt t="169610" x="1631950" y="5053013"/>
          <p14:tracePt t="169618" x="1778000" y="5089525"/>
          <p14:tracePt t="169626" x="1860550" y="5097463"/>
          <p14:tracePt t="169634" x="1968500" y="5116513"/>
          <p14:tracePt t="169643" x="2060575" y="5116513"/>
          <p14:tracePt t="169651" x="2151063" y="5116513"/>
          <p14:tracePt t="169659" x="2224088" y="5116513"/>
          <p14:tracePt t="169667" x="2316163" y="5116513"/>
          <p14:tracePt t="169675" x="2425700" y="5116513"/>
          <p14:tracePt t="169682" x="2552700" y="5116513"/>
          <p14:tracePt t="169690" x="2662238" y="5116513"/>
          <p14:tracePt t="169699" x="2825750" y="5116513"/>
          <p14:tracePt t="169706" x="3054350" y="5126038"/>
          <p14:tracePt t="169715" x="3254375" y="5143500"/>
          <p14:tracePt t="169722" x="3463925" y="5189538"/>
          <p14:tracePt t="169731" x="3709988" y="5226050"/>
          <p14:tracePt t="169739" x="3956050" y="5262563"/>
          <p14:tracePt t="169749" x="4238625" y="5316538"/>
          <p14:tracePt t="169754" x="4484688" y="5353050"/>
          <p14:tracePt t="169763" x="4822825" y="5353050"/>
          <p14:tracePt t="169770" x="5086350" y="5353050"/>
          <p14:tracePt t="169778" x="5232400" y="5353050"/>
          <p14:tracePt t="169786" x="5434013" y="5353050"/>
          <p14:tracePt t="169794" x="5580063" y="5353050"/>
          <p14:tracePt t="169802" x="5716588" y="5353050"/>
          <p14:tracePt t="169810" x="5843588" y="5353050"/>
          <p14:tracePt t="169819" x="5962650" y="5353050"/>
          <p14:tracePt t="169827" x="6099175" y="5353050"/>
          <p14:tracePt t="169834" x="6226175" y="5353050"/>
          <p14:tracePt t="169842" x="6427788" y="5353050"/>
          <p14:tracePt t="169850" x="6610350" y="5353050"/>
          <p14:tracePt t="169858" x="6810375" y="5353050"/>
          <p14:tracePt t="169866" x="6992938" y="5353050"/>
          <p14:tracePt t="169874" x="7156450" y="5353050"/>
          <p14:tracePt t="169882" x="7292975" y="5353050"/>
          <p14:tracePt t="169891" x="7429500" y="5353050"/>
          <p14:tracePt t="169901" x="7502525" y="5335588"/>
          <p14:tracePt t="169906" x="7594600" y="5326063"/>
          <p14:tracePt t="169915" x="7658100" y="5289550"/>
          <p14:tracePt t="169922" x="7740650" y="5262563"/>
          <p14:tracePt t="169931" x="7804150" y="5216525"/>
          <p14:tracePt t="169939" x="7831138" y="5207000"/>
          <p14:tracePt t="169955" x="7894638" y="5170488"/>
          <p14:tracePt t="169962" x="7994650" y="5133975"/>
          <p14:tracePt t="169971" x="8067675" y="5089525"/>
          <p14:tracePt t="169979" x="8150225" y="5070475"/>
          <p14:tracePt t="169987" x="8269288" y="5024438"/>
          <p14:tracePt t="169994" x="8342313" y="4997450"/>
          <p14:tracePt t="170002" x="8423275" y="4960938"/>
          <p14:tracePt t="170010" x="8488363" y="4933950"/>
          <p14:tracePt t="170018" x="8551863" y="4897438"/>
          <p14:tracePt t="170026" x="8578850" y="4860925"/>
          <p14:tracePt t="170034" x="8615363" y="4833938"/>
          <p14:tracePt t="170042" x="8661400" y="4805363"/>
          <p14:tracePt t="170050" x="8688388" y="4778375"/>
          <p14:tracePt t="170058" x="8724900" y="4741863"/>
          <p14:tracePt t="170066" x="8742363" y="4732338"/>
          <p14:tracePt t="170075" x="8761413" y="4714875"/>
          <p14:tracePt t="170082" x="8770938" y="4705350"/>
          <p14:tracePt t="170090" x="8788400" y="4687888"/>
          <p14:tracePt t="170099" x="8815388" y="4668838"/>
          <p14:tracePt t="170106" x="8851900" y="4641850"/>
          <p14:tracePt t="170115" x="8915400" y="4587875"/>
          <p14:tracePt t="170122" x="8961438" y="4551363"/>
          <p14:tracePt t="170130" x="9007475" y="4514850"/>
          <p14:tracePt t="170138" x="9061450" y="4468813"/>
          <p14:tracePt t="170147" x="9126538" y="44132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451708" y="40568"/>
            <a:ext cx="8229600" cy="1143000"/>
          </a:xfrm>
        </p:spPr>
        <p:txBody>
          <a:bodyPr/>
          <a:lstStyle/>
          <a:p>
            <a:r>
              <a:rPr lang="en-US" altLang="ja-JP" sz="3400" dirty="0"/>
              <a:t>Xilinx</a:t>
            </a:r>
            <a:r>
              <a:rPr lang="ja-JP" altLang="en-US" sz="3400" dirty="0"/>
              <a:t>　</a:t>
            </a:r>
            <a:r>
              <a:rPr lang="en-US" altLang="ja-JP" sz="3400" dirty="0" err="1"/>
              <a:t>Virtex</a:t>
            </a:r>
            <a:r>
              <a:rPr lang="en-US" altLang="ja-JP" sz="3400" dirty="0"/>
              <a:t> </a:t>
            </a:r>
            <a:r>
              <a:rPr lang="ja-JP" altLang="en-US" sz="3400" dirty="0"/>
              <a:t>シリーズの基本構成</a:t>
            </a:r>
          </a:p>
        </p:txBody>
      </p:sp>
      <p:grpSp>
        <p:nvGrpSpPr>
          <p:cNvPr id="405507" name="Group 3"/>
          <p:cNvGrpSpPr>
            <a:grpSpLocks/>
          </p:cNvGrpSpPr>
          <p:nvPr/>
        </p:nvGrpSpPr>
        <p:grpSpPr bwMode="auto">
          <a:xfrm>
            <a:off x="233363" y="811213"/>
            <a:ext cx="8726487" cy="5599112"/>
            <a:chOff x="159" y="511"/>
            <a:chExt cx="5955" cy="3654"/>
          </a:xfrm>
        </p:grpSpPr>
        <p:sp>
          <p:nvSpPr>
            <p:cNvPr id="405508" name="Rectangle 4"/>
            <p:cNvSpPr>
              <a:spLocks noChangeArrowheads="1"/>
            </p:cNvSpPr>
            <p:nvPr/>
          </p:nvSpPr>
          <p:spPr bwMode="auto">
            <a:xfrm>
              <a:off x="3586" y="1400"/>
              <a:ext cx="2528" cy="2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09" name="Rectangle 5"/>
            <p:cNvSpPr>
              <a:spLocks noChangeArrowheads="1"/>
            </p:cNvSpPr>
            <p:nvPr/>
          </p:nvSpPr>
          <p:spPr bwMode="auto">
            <a:xfrm>
              <a:off x="1306" y="2238"/>
              <a:ext cx="1741" cy="18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10" name="Rectangle 6"/>
            <p:cNvSpPr>
              <a:spLocks noChangeArrowheads="1"/>
            </p:cNvSpPr>
            <p:nvPr/>
          </p:nvSpPr>
          <p:spPr bwMode="auto">
            <a:xfrm>
              <a:off x="1513" y="2459"/>
              <a:ext cx="1326"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11" name="Text Box 7"/>
            <p:cNvSpPr txBox="1">
              <a:spLocks noChangeArrowheads="1"/>
            </p:cNvSpPr>
            <p:nvPr/>
          </p:nvSpPr>
          <p:spPr bwMode="auto">
            <a:xfrm>
              <a:off x="1501" y="3926"/>
              <a:ext cx="1324"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Programmable IOs</a:t>
              </a:r>
            </a:p>
          </p:txBody>
        </p:sp>
        <p:sp>
          <p:nvSpPr>
            <p:cNvPr id="405512" name="Rectangle 8"/>
            <p:cNvSpPr>
              <a:spLocks noChangeArrowheads="1"/>
            </p:cNvSpPr>
            <p:nvPr/>
          </p:nvSpPr>
          <p:spPr bwMode="auto">
            <a:xfrm>
              <a:off x="1638"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13" name="Rectangle 9"/>
            <p:cNvSpPr>
              <a:spLocks noChangeArrowheads="1"/>
            </p:cNvSpPr>
            <p:nvPr/>
          </p:nvSpPr>
          <p:spPr bwMode="auto">
            <a:xfrm>
              <a:off x="2094"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14" name="Rectangle 10"/>
            <p:cNvSpPr>
              <a:spLocks noChangeArrowheads="1"/>
            </p:cNvSpPr>
            <p:nvPr/>
          </p:nvSpPr>
          <p:spPr bwMode="auto">
            <a:xfrm>
              <a:off x="2218"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15" name="Rectangle 11"/>
            <p:cNvSpPr>
              <a:spLocks noChangeArrowheads="1"/>
            </p:cNvSpPr>
            <p:nvPr/>
          </p:nvSpPr>
          <p:spPr bwMode="auto">
            <a:xfrm>
              <a:off x="2674" y="2459"/>
              <a:ext cx="41" cy="14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16" name="Rectangle 12"/>
            <p:cNvSpPr>
              <a:spLocks noChangeArrowheads="1"/>
            </p:cNvSpPr>
            <p:nvPr/>
          </p:nvSpPr>
          <p:spPr bwMode="auto">
            <a:xfrm>
              <a:off x="1596" y="3341"/>
              <a:ext cx="1160" cy="30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Configurable Logic</a:t>
              </a:r>
            </a:p>
          </p:txBody>
        </p:sp>
        <p:sp>
          <p:nvSpPr>
            <p:cNvPr id="405517" name="Rectangle 13"/>
            <p:cNvSpPr>
              <a:spLocks noChangeArrowheads="1"/>
            </p:cNvSpPr>
            <p:nvPr/>
          </p:nvSpPr>
          <p:spPr bwMode="auto">
            <a:xfrm>
              <a:off x="2176" y="2238"/>
              <a:ext cx="871" cy="88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18" name="Rectangle 14"/>
            <p:cNvSpPr>
              <a:spLocks noChangeArrowheads="1"/>
            </p:cNvSpPr>
            <p:nvPr/>
          </p:nvSpPr>
          <p:spPr bwMode="auto">
            <a:xfrm>
              <a:off x="3834" y="1665"/>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05519" name="Group 15"/>
            <p:cNvGrpSpPr>
              <a:grpSpLocks/>
            </p:cNvGrpSpPr>
            <p:nvPr/>
          </p:nvGrpSpPr>
          <p:grpSpPr bwMode="auto">
            <a:xfrm>
              <a:off x="3834" y="1400"/>
              <a:ext cx="166" cy="176"/>
              <a:chOff x="3107" y="935"/>
              <a:chExt cx="181" cy="181"/>
            </a:xfrm>
          </p:grpSpPr>
          <p:sp>
            <p:nvSpPr>
              <p:cNvPr id="405520" name="Rectangle 16"/>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1" name="Rectangle 17"/>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2" name="Rectangle 18"/>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3" name="Rectangle 19"/>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05524" name="Rectangle 20"/>
            <p:cNvSpPr>
              <a:spLocks noChangeArrowheads="1"/>
            </p:cNvSpPr>
            <p:nvPr/>
          </p:nvSpPr>
          <p:spPr bwMode="auto">
            <a:xfrm>
              <a:off x="3834" y="188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5" name="Rectangle 21"/>
            <p:cNvSpPr>
              <a:spLocks noChangeArrowheads="1"/>
            </p:cNvSpPr>
            <p:nvPr/>
          </p:nvSpPr>
          <p:spPr bwMode="auto">
            <a:xfrm>
              <a:off x="3834" y="2108"/>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6" name="Rectangle 22"/>
            <p:cNvSpPr>
              <a:spLocks noChangeArrowheads="1"/>
            </p:cNvSpPr>
            <p:nvPr/>
          </p:nvSpPr>
          <p:spPr bwMode="auto">
            <a:xfrm>
              <a:off x="3834" y="2329"/>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7" name="Rectangle 23"/>
            <p:cNvSpPr>
              <a:spLocks noChangeArrowheads="1"/>
            </p:cNvSpPr>
            <p:nvPr/>
          </p:nvSpPr>
          <p:spPr bwMode="auto">
            <a:xfrm>
              <a:off x="3834" y="2551"/>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8" name="Rectangle 24"/>
            <p:cNvSpPr>
              <a:spLocks noChangeArrowheads="1"/>
            </p:cNvSpPr>
            <p:nvPr/>
          </p:nvSpPr>
          <p:spPr bwMode="auto">
            <a:xfrm>
              <a:off x="3834" y="2773"/>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29" name="Rectangle 25"/>
            <p:cNvSpPr>
              <a:spLocks noChangeArrowheads="1"/>
            </p:cNvSpPr>
            <p:nvPr/>
          </p:nvSpPr>
          <p:spPr bwMode="auto">
            <a:xfrm>
              <a:off x="3834" y="2994"/>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0" name="Rectangle 26"/>
            <p:cNvSpPr>
              <a:spLocks noChangeArrowheads="1"/>
            </p:cNvSpPr>
            <p:nvPr/>
          </p:nvSpPr>
          <p:spPr bwMode="auto">
            <a:xfrm>
              <a:off x="3834" y="321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1" name="Rectangle 27"/>
            <p:cNvSpPr>
              <a:spLocks noChangeArrowheads="1"/>
            </p:cNvSpPr>
            <p:nvPr/>
          </p:nvSpPr>
          <p:spPr bwMode="auto">
            <a:xfrm>
              <a:off x="4042"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2" name="Rectangle 28"/>
            <p:cNvSpPr>
              <a:spLocks noChangeArrowheads="1"/>
            </p:cNvSpPr>
            <p:nvPr/>
          </p:nvSpPr>
          <p:spPr bwMode="auto">
            <a:xfrm>
              <a:off x="404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3" name="Rectangle 29"/>
            <p:cNvSpPr>
              <a:spLocks noChangeArrowheads="1"/>
            </p:cNvSpPr>
            <p:nvPr/>
          </p:nvSpPr>
          <p:spPr bwMode="auto">
            <a:xfrm>
              <a:off x="4125"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4" name="Rectangle 30"/>
            <p:cNvSpPr>
              <a:spLocks noChangeArrowheads="1"/>
            </p:cNvSpPr>
            <p:nvPr/>
          </p:nvSpPr>
          <p:spPr bwMode="auto">
            <a:xfrm>
              <a:off x="416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5" name="Rectangle 31"/>
            <p:cNvSpPr>
              <a:spLocks noChangeArrowheads="1"/>
            </p:cNvSpPr>
            <p:nvPr/>
          </p:nvSpPr>
          <p:spPr bwMode="auto">
            <a:xfrm>
              <a:off x="4083"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6" name="Rectangle 32"/>
            <p:cNvSpPr>
              <a:spLocks noChangeArrowheads="1"/>
            </p:cNvSpPr>
            <p:nvPr/>
          </p:nvSpPr>
          <p:spPr bwMode="auto">
            <a:xfrm>
              <a:off x="4042"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7" name="Rectangle 33"/>
            <p:cNvSpPr>
              <a:spLocks noChangeArrowheads="1"/>
            </p:cNvSpPr>
            <p:nvPr/>
          </p:nvSpPr>
          <p:spPr bwMode="auto">
            <a:xfrm>
              <a:off x="4042"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8" name="Rectangle 34"/>
            <p:cNvSpPr>
              <a:spLocks noChangeArrowheads="1"/>
            </p:cNvSpPr>
            <p:nvPr/>
          </p:nvSpPr>
          <p:spPr bwMode="auto">
            <a:xfrm>
              <a:off x="4042"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39" name="Rectangle 35"/>
            <p:cNvSpPr>
              <a:spLocks noChangeArrowheads="1"/>
            </p:cNvSpPr>
            <p:nvPr/>
          </p:nvSpPr>
          <p:spPr bwMode="auto">
            <a:xfrm>
              <a:off x="4042"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0" name="Rectangle 36"/>
            <p:cNvSpPr>
              <a:spLocks noChangeArrowheads="1"/>
            </p:cNvSpPr>
            <p:nvPr/>
          </p:nvSpPr>
          <p:spPr bwMode="auto">
            <a:xfrm>
              <a:off x="4042"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1" name="Rectangle 37"/>
            <p:cNvSpPr>
              <a:spLocks noChangeArrowheads="1"/>
            </p:cNvSpPr>
            <p:nvPr/>
          </p:nvSpPr>
          <p:spPr bwMode="auto">
            <a:xfrm>
              <a:off x="4042"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2" name="Rectangle 38"/>
            <p:cNvSpPr>
              <a:spLocks noChangeArrowheads="1"/>
            </p:cNvSpPr>
            <p:nvPr/>
          </p:nvSpPr>
          <p:spPr bwMode="auto">
            <a:xfrm>
              <a:off x="4042"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3" name="Rectangle 39"/>
            <p:cNvSpPr>
              <a:spLocks noChangeArrowheads="1"/>
            </p:cNvSpPr>
            <p:nvPr/>
          </p:nvSpPr>
          <p:spPr bwMode="auto">
            <a:xfrm>
              <a:off x="4248" y="1400"/>
              <a:ext cx="166" cy="177"/>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4" name="Rectangle 40"/>
            <p:cNvSpPr>
              <a:spLocks noChangeArrowheads="1"/>
            </p:cNvSpPr>
            <p:nvPr/>
          </p:nvSpPr>
          <p:spPr bwMode="auto">
            <a:xfrm>
              <a:off x="4248" y="1665"/>
              <a:ext cx="83" cy="8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5" name="Rectangle 41"/>
            <p:cNvSpPr>
              <a:spLocks noChangeArrowheads="1"/>
            </p:cNvSpPr>
            <p:nvPr/>
          </p:nvSpPr>
          <p:spPr bwMode="auto">
            <a:xfrm>
              <a:off x="4372" y="1665"/>
              <a:ext cx="42" cy="8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6" name="Rectangle 42"/>
            <p:cNvSpPr>
              <a:spLocks noChangeArrowheads="1"/>
            </p:cNvSpPr>
            <p:nvPr/>
          </p:nvSpPr>
          <p:spPr bwMode="auto">
            <a:xfrm>
              <a:off x="4248" y="2546"/>
              <a:ext cx="83" cy="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7" name="Rectangle 43"/>
            <p:cNvSpPr>
              <a:spLocks noChangeArrowheads="1"/>
            </p:cNvSpPr>
            <p:nvPr/>
          </p:nvSpPr>
          <p:spPr bwMode="auto">
            <a:xfrm>
              <a:off x="4372" y="2546"/>
              <a:ext cx="42" cy="8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8" name="Rectangle 44"/>
            <p:cNvSpPr>
              <a:spLocks noChangeArrowheads="1"/>
            </p:cNvSpPr>
            <p:nvPr/>
          </p:nvSpPr>
          <p:spPr bwMode="auto">
            <a:xfrm>
              <a:off x="4456"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49" name="Rectangle 45"/>
            <p:cNvSpPr>
              <a:spLocks noChangeArrowheads="1"/>
            </p:cNvSpPr>
            <p:nvPr/>
          </p:nvSpPr>
          <p:spPr bwMode="auto">
            <a:xfrm>
              <a:off x="445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0" name="Rectangle 46"/>
            <p:cNvSpPr>
              <a:spLocks noChangeArrowheads="1"/>
            </p:cNvSpPr>
            <p:nvPr/>
          </p:nvSpPr>
          <p:spPr bwMode="auto">
            <a:xfrm>
              <a:off x="4539"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1" name="Rectangle 47"/>
            <p:cNvSpPr>
              <a:spLocks noChangeArrowheads="1"/>
            </p:cNvSpPr>
            <p:nvPr/>
          </p:nvSpPr>
          <p:spPr bwMode="auto">
            <a:xfrm>
              <a:off x="4580"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2" name="Rectangle 48"/>
            <p:cNvSpPr>
              <a:spLocks noChangeArrowheads="1"/>
            </p:cNvSpPr>
            <p:nvPr/>
          </p:nvSpPr>
          <p:spPr bwMode="auto">
            <a:xfrm>
              <a:off x="4497"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3" name="Rectangle 49"/>
            <p:cNvSpPr>
              <a:spLocks noChangeArrowheads="1"/>
            </p:cNvSpPr>
            <p:nvPr/>
          </p:nvSpPr>
          <p:spPr bwMode="auto">
            <a:xfrm>
              <a:off x="4456"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4" name="Rectangle 50"/>
            <p:cNvSpPr>
              <a:spLocks noChangeArrowheads="1"/>
            </p:cNvSpPr>
            <p:nvPr/>
          </p:nvSpPr>
          <p:spPr bwMode="auto">
            <a:xfrm>
              <a:off x="4456"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5" name="Rectangle 51"/>
            <p:cNvSpPr>
              <a:spLocks noChangeArrowheads="1"/>
            </p:cNvSpPr>
            <p:nvPr/>
          </p:nvSpPr>
          <p:spPr bwMode="auto">
            <a:xfrm>
              <a:off x="4456"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6" name="Rectangle 52"/>
            <p:cNvSpPr>
              <a:spLocks noChangeArrowheads="1"/>
            </p:cNvSpPr>
            <p:nvPr/>
          </p:nvSpPr>
          <p:spPr bwMode="auto">
            <a:xfrm>
              <a:off x="4456"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7" name="Rectangle 53"/>
            <p:cNvSpPr>
              <a:spLocks noChangeArrowheads="1"/>
            </p:cNvSpPr>
            <p:nvPr/>
          </p:nvSpPr>
          <p:spPr bwMode="auto">
            <a:xfrm>
              <a:off x="4456"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8" name="Rectangle 54"/>
            <p:cNvSpPr>
              <a:spLocks noChangeArrowheads="1"/>
            </p:cNvSpPr>
            <p:nvPr/>
          </p:nvSpPr>
          <p:spPr bwMode="auto">
            <a:xfrm>
              <a:off x="4456"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59" name="Rectangle 55"/>
            <p:cNvSpPr>
              <a:spLocks noChangeArrowheads="1"/>
            </p:cNvSpPr>
            <p:nvPr/>
          </p:nvSpPr>
          <p:spPr bwMode="auto">
            <a:xfrm>
              <a:off x="4456"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0" name="Rectangle 56"/>
            <p:cNvSpPr>
              <a:spLocks noChangeArrowheads="1"/>
            </p:cNvSpPr>
            <p:nvPr/>
          </p:nvSpPr>
          <p:spPr bwMode="auto">
            <a:xfrm>
              <a:off x="4663"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1" name="Rectangle 57"/>
            <p:cNvSpPr>
              <a:spLocks noChangeArrowheads="1"/>
            </p:cNvSpPr>
            <p:nvPr/>
          </p:nvSpPr>
          <p:spPr bwMode="auto">
            <a:xfrm>
              <a:off x="4663"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2" name="Rectangle 58"/>
            <p:cNvSpPr>
              <a:spLocks noChangeArrowheads="1"/>
            </p:cNvSpPr>
            <p:nvPr/>
          </p:nvSpPr>
          <p:spPr bwMode="auto">
            <a:xfrm>
              <a:off x="474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3" name="Rectangle 59"/>
            <p:cNvSpPr>
              <a:spLocks noChangeArrowheads="1"/>
            </p:cNvSpPr>
            <p:nvPr/>
          </p:nvSpPr>
          <p:spPr bwMode="auto">
            <a:xfrm>
              <a:off x="4787"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4" name="Rectangle 60"/>
            <p:cNvSpPr>
              <a:spLocks noChangeArrowheads="1"/>
            </p:cNvSpPr>
            <p:nvPr/>
          </p:nvSpPr>
          <p:spPr bwMode="auto">
            <a:xfrm>
              <a:off x="4704"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5" name="Rectangle 61"/>
            <p:cNvSpPr>
              <a:spLocks noChangeArrowheads="1"/>
            </p:cNvSpPr>
            <p:nvPr/>
          </p:nvSpPr>
          <p:spPr bwMode="auto">
            <a:xfrm>
              <a:off x="4663"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6" name="Rectangle 62"/>
            <p:cNvSpPr>
              <a:spLocks noChangeArrowheads="1"/>
            </p:cNvSpPr>
            <p:nvPr/>
          </p:nvSpPr>
          <p:spPr bwMode="auto">
            <a:xfrm>
              <a:off x="4663"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7" name="Rectangle 63"/>
            <p:cNvSpPr>
              <a:spLocks noChangeArrowheads="1"/>
            </p:cNvSpPr>
            <p:nvPr/>
          </p:nvSpPr>
          <p:spPr bwMode="auto">
            <a:xfrm>
              <a:off x="4663"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8" name="Rectangle 64"/>
            <p:cNvSpPr>
              <a:spLocks noChangeArrowheads="1"/>
            </p:cNvSpPr>
            <p:nvPr/>
          </p:nvSpPr>
          <p:spPr bwMode="auto">
            <a:xfrm>
              <a:off x="4663"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69" name="Rectangle 65"/>
            <p:cNvSpPr>
              <a:spLocks noChangeArrowheads="1"/>
            </p:cNvSpPr>
            <p:nvPr/>
          </p:nvSpPr>
          <p:spPr bwMode="auto">
            <a:xfrm>
              <a:off x="4663"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0" name="Rectangle 66"/>
            <p:cNvSpPr>
              <a:spLocks noChangeArrowheads="1"/>
            </p:cNvSpPr>
            <p:nvPr/>
          </p:nvSpPr>
          <p:spPr bwMode="auto">
            <a:xfrm>
              <a:off x="4663"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1" name="Rectangle 67"/>
            <p:cNvSpPr>
              <a:spLocks noChangeArrowheads="1"/>
            </p:cNvSpPr>
            <p:nvPr/>
          </p:nvSpPr>
          <p:spPr bwMode="auto">
            <a:xfrm>
              <a:off x="4663"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2" name="Rectangle 68"/>
            <p:cNvSpPr>
              <a:spLocks noChangeArrowheads="1"/>
            </p:cNvSpPr>
            <p:nvPr/>
          </p:nvSpPr>
          <p:spPr bwMode="auto">
            <a:xfrm>
              <a:off x="4870" y="1665"/>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3" name="Rectangle 69"/>
            <p:cNvSpPr>
              <a:spLocks noChangeArrowheads="1"/>
            </p:cNvSpPr>
            <p:nvPr/>
          </p:nvSpPr>
          <p:spPr bwMode="auto">
            <a:xfrm>
              <a:off x="4870" y="1400"/>
              <a:ext cx="42"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4" name="Rectangle 70"/>
            <p:cNvSpPr>
              <a:spLocks noChangeArrowheads="1"/>
            </p:cNvSpPr>
            <p:nvPr/>
          </p:nvSpPr>
          <p:spPr bwMode="auto">
            <a:xfrm>
              <a:off x="4954"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5" name="Rectangle 71"/>
            <p:cNvSpPr>
              <a:spLocks noChangeArrowheads="1"/>
            </p:cNvSpPr>
            <p:nvPr/>
          </p:nvSpPr>
          <p:spPr bwMode="auto">
            <a:xfrm>
              <a:off x="4995"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6" name="Rectangle 72"/>
            <p:cNvSpPr>
              <a:spLocks noChangeArrowheads="1"/>
            </p:cNvSpPr>
            <p:nvPr/>
          </p:nvSpPr>
          <p:spPr bwMode="auto">
            <a:xfrm>
              <a:off x="491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7" name="Rectangle 73"/>
            <p:cNvSpPr>
              <a:spLocks noChangeArrowheads="1"/>
            </p:cNvSpPr>
            <p:nvPr/>
          </p:nvSpPr>
          <p:spPr bwMode="auto">
            <a:xfrm>
              <a:off x="4870" y="188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8" name="Rectangle 74"/>
            <p:cNvSpPr>
              <a:spLocks noChangeArrowheads="1"/>
            </p:cNvSpPr>
            <p:nvPr/>
          </p:nvSpPr>
          <p:spPr bwMode="auto">
            <a:xfrm>
              <a:off x="4870" y="2108"/>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79" name="Rectangle 75"/>
            <p:cNvSpPr>
              <a:spLocks noChangeArrowheads="1"/>
            </p:cNvSpPr>
            <p:nvPr/>
          </p:nvSpPr>
          <p:spPr bwMode="auto">
            <a:xfrm>
              <a:off x="4870" y="2329"/>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0" name="Rectangle 76"/>
            <p:cNvSpPr>
              <a:spLocks noChangeArrowheads="1"/>
            </p:cNvSpPr>
            <p:nvPr/>
          </p:nvSpPr>
          <p:spPr bwMode="auto">
            <a:xfrm>
              <a:off x="4870" y="2551"/>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1" name="Rectangle 77"/>
            <p:cNvSpPr>
              <a:spLocks noChangeArrowheads="1"/>
            </p:cNvSpPr>
            <p:nvPr/>
          </p:nvSpPr>
          <p:spPr bwMode="auto">
            <a:xfrm>
              <a:off x="4870" y="2773"/>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2" name="Rectangle 78"/>
            <p:cNvSpPr>
              <a:spLocks noChangeArrowheads="1"/>
            </p:cNvSpPr>
            <p:nvPr/>
          </p:nvSpPr>
          <p:spPr bwMode="auto">
            <a:xfrm>
              <a:off x="4870" y="2994"/>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3" name="Rectangle 79"/>
            <p:cNvSpPr>
              <a:spLocks noChangeArrowheads="1"/>
            </p:cNvSpPr>
            <p:nvPr/>
          </p:nvSpPr>
          <p:spPr bwMode="auto">
            <a:xfrm>
              <a:off x="4870" y="321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4" name="Rectangle 80"/>
            <p:cNvSpPr>
              <a:spLocks noChangeArrowheads="1"/>
            </p:cNvSpPr>
            <p:nvPr/>
          </p:nvSpPr>
          <p:spPr bwMode="auto">
            <a:xfrm>
              <a:off x="5078"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5" name="Rectangle 81"/>
            <p:cNvSpPr>
              <a:spLocks noChangeArrowheads="1"/>
            </p:cNvSpPr>
            <p:nvPr/>
          </p:nvSpPr>
          <p:spPr bwMode="auto">
            <a:xfrm>
              <a:off x="5078"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6" name="Rectangle 82"/>
            <p:cNvSpPr>
              <a:spLocks noChangeArrowheads="1"/>
            </p:cNvSpPr>
            <p:nvPr/>
          </p:nvSpPr>
          <p:spPr bwMode="auto">
            <a:xfrm>
              <a:off x="5161"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7" name="Rectangle 83"/>
            <p:cNvSpPr>
              <a:spLocks noChangeArrowheads="1"/>
            </p:cNvSpPr>
            <p:nvPr/>
          </p:nvSpPr>
          <p:spPr bwMode="auto">
            <a:xfrm>
              <a:off x="520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8" name="Rectangle 84"/>
            <p:cNvSpPr>
              <a:spLocks noChangeArrowheads="1"/>
            </p:cNvSpPr>
            <p:nvPr/>
          </p:nvSpPr>
          <p:spPr bwMode="auto">
            <a:xfrm>
              <a:off x="5119"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89" name="Rectangle 85"/>
            <p:cNvSpPr>
              <a:spLocks noChangeArrowheads="1"/>
            </p:cNvSpPr>
            <p:nvPr/>
          </p:nvSpPr>
          <p:spPr bwMode="auto">
            <a:xfrm>
              <a:off x="5078"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0" name="Rectangle 86"/>
            <p:cNvSpPr>
              <a:spLocks noChangeArrowheads="1"/>
            </p:cNvSpPr>
            <p:nvPr/>
          </p:nvSpPr>
          <p:spPr bwMode="auto">
            <a:xfrm>
              <a:off x="5078"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1" name="Rectangle 87"/>
            <p:cNvSpPr>
              <a:spLocks noChangeArrowheads="1"/>
            </p:cNvSpPr>
            <p:nvPr/>
          </p:nvSpPr>
          <p:spPr bwMode="auto">
            <a:xfrm>
              <a:off x="5078"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2" name="Rectangle 88"/>
            <p:cNvSpPr>
              <a:spLocks noChangeArrowheads="1"/>
            </p:cNvSpPr>
            <p:nvPr/>
          </p:nvSpPr>
          <p:spPr bwMode="auto">
            <a:xfrm>
              <a:off x="5078"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3" name="Rectangle 89"/>
            <p:cNvSpPr>
              <a:spLocks noChangeArrowheads="1"/>
            </p:cNvSpPr>
            <p:nvPr/>
          </p:nvSpPr>
          <p:spPr bwMode="auto">
            <a:xfrm>
              <a:off x="5078"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4" name="Rectangle 90"/>
            <p:cNvSpPr>
              <a:spLocks noChangeArrowheads="1"/>
            </p:cNvSpPr>
            <p:nvPr/>
          </p:nvSpPr>
          <p:spPr bwMode="auto">
            <a:xfrm>
              <a:off x="5078"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5" name="Rectangle 91"/>
            <p:cNvSpPr>
              <a:spLocks noChangeArrowheads="1"/>
            </p:cNvSpPr>
            <p:nvPr/>
          </p:nvSpPr>
          <p:spPr bwMode="auto">
            <a:xfrm>
              <a:off x="5078"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6" name="Rectangle 92"/>
            <p:cNvSpPr>
              <a:spLocks noChangeArrowheads="1"/>
            </p:cNvSpPr>
            <p:nvPr/>
          </p:nvSpPr>
          <p:spPr bwMode="auto">
            <a:xfrm>
              <a:off x="5284" y="1400"/>
              <a:ext cx="167" cy="177"/>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7" name="Rectangle 93"/>
            <p:cNvSpPr>
              <a:spLocks noChangeArrowheads="1"/>
            </p:cNvSpPr>
            <p:nvPr/>
          </p:nvSpPr>
          <p:spPr bwMode="auto">
            <a:xfrm>
              <a:off x="5284" y="1665"/>
              <a:ext cx="83" cy="8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8" name="Rectangle 94"/>
            <p:cNvSpPr>
              <a:spLocks noChangeArrowheads="1"/>
            </p:cNvSpPr>
            <p:nvPr/>
          </p:nvSpPr>
          <p:spPr bwMode="auto">
            <a:xfrm>
              <a:off x="5409" y="1665"/>
              <a:ext cx="42" cy="8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599" name="Rectangle 95"/>
            <p:cNvSpPr>
              <a:spLocks noChangeArrowheads="1"/>
            </p:cNvSpPr>
            <p:nvPr/>
          </p:nvSpPr>
          <p:spPr bwMode="auto">
            <a:xfrm>
              <a:off x="5284" y="2546"/>
              <a:ext cx="83" cy="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0" name="Rectangle 96"/>
            <p:cNvSpPr>
              <a:spLocks noChangeArrowheads="1"/>
            </p:cNvSpPr>
            <p:nvPr/>
          </p:nvSpPr>
          <p:spPr bwMode="auto">
            <a:xfrm>
              <a:off x="5409" y="2546"/>
              <a:ext cx="42" cy="8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1" name="Rectangle 97"/>
            <p:cNvSpPr>
              <a:spLocks noChangeArrowheads="1"/>
            </p:cNvSpPr>
            <p:nvPr/>
          </p:nvSpPr>
          <p:spPr bwMode="auto">
            <a:xfrm>
              <a:off x="5492" y="1665"/>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2" name="Rectangle 98"/>
            <p:cNvSpPr>
              <a:spLocks noChangeArrowheads="1"/>
            </p:cNvSpPr>
            <p:nvPr/>
          </p:nvSpPr>
          <p:spPr bwMode="auto">
            <a:xfrm>
              <a:off x="549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3" name="Rectangle 99"/>
            <p:cNvSpPr>
              <a:spLocks noChangeArrowheads="1"/>
            </p:cNvSpPr>
            <p:nvPr/>
          </p:nvSpPr>
          <p:spPr bwMode="auto">
            <a:xfrm>
              <a:off x="5575"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4" name="Rectangle 100"/>
            <p:cNvSpPr>
              <a:spLocks noChangeArrowheads="1"/>
            </p:cNvSpPr>
            <p:nvPr/>
          </p:nvSpPr>
          <p:spPr bwMode="auto">
            <a:xfrm>
              <a:off x="5616"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5" name="Rectangle 101"/>
            <p:cNvSpPr>
              <a:spLocks noChangeArrowheads="1"/>
            </p:cNvSpPr>
            <p:nvPr/>
          </p:nvSpPr>
          <p:spPr bwMode="auto">
            <a:xfrm>
              <a:off x="5533"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6" name="Rectangle 102"/>
            <p:cNvSpPr>
              <a:spLocks noChangeArrowheads="1"/>
            </p:cNvSpPr>
            <p:nvPr/>
          </p:nvSpPr>
          <p:spPr bwMode="auto">
            <a:xfrm>
              <a:off x="5492" y="188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7" name="Rectangle 103"/>
            <p:cNvSpPr>
              <a:spLocks noChangeArrowheads="1"/>
            </p:cNvSpPr>
            <p:nvPr/>
          </p:nvSpPr>
          <p:spPr bwMode="auto">
            <a:xfrm>
              <a:off x="5492" y="2108"/>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8" name="Rectangle 104"/>
            <p:cNvSpPr>
              <a:spLocks noChangeArrowheads="1"/>
            </p:cNvSpPr>
            <p:nvPr/>
          </p:nvSpPr>
          <p:spPr bwMode="auto">
            <a:xfrm>
              <a:off x="5492" y="2329"/>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09" name="Rectangle 105"/>
            <p:cNvSpPr>
              <a:spLocks noChangeArrowheads="1"/>
            </p:cNvSpPr>
            <p:nvPr/>
          </p:nvSpPr>
          <p:spPr bwMode="auto">
            <a:xfrm>
              <a:off x="5492" y="2551"/>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0" name="Rectangle 106"/>
            <p:cNvSpPr>
              <a:spLocks noChangeArrowheads="1"/>
            </p:cNvSpPr>
            <p:nvPr/>
          </p:nvSpPr>
          <p:spPr bwMode="auto">
            <a:xfrm>
              <a:off x="5492" y="2773"/>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1" name="Rectangle 107"/>
            <p:cNvSpPr>
              <a:spLocks noChangeArrowheads="1"/>
            </p:cNvSpPr>
            <p:nvPr/>
          </p:nvSpPr>
          <p:spPr bwMode="auto">
            <a:xfrm>
              <a:off x="5492" y="2994"/>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2" name="Rectangle 108"/>
            <p:cNvSpPr>
              <a:spLocks noChangeArrowheads="1"/>
            </p:cNvSpPr>
            <p:nvPr/>
          </p:nvSpPr>
          <p:spPr bwMode="auto">
            <a:xfrm>
              <a:off x="5492" y="3216"/>
              <a:ext cx="165"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3" name="Rectangle 109"/>
            <p:cNvSpPr>
              <a:spLocks noChangeArrowheads="1"/>
            </p:cNvSpPr>
            <p:nvPr/>
          </p:nvSpPr>
          <p:spPr bwMode="auto">
            <a:xfrm>
              <a:off x="5699" y="1665"/>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4" name="Rectangle 110"/>
            <p:cNvSpPr>
              <a:spLocks noChangeArrowheads="1"/>
            </p:cNvSpPr>
            <p:nvPr/>
          </p:nvSpPr>
          <p:spPr bwMode="auto">
            <a:xfrm>
              <a:off x="5699"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5" name="Rectangle 111"/>
            <p:cNvSpPr>
              <a:spLocks noChangeArrowheads="1"/>
            </p:cNvSpPr>
            <p:nvPr/>
          </p:nvSpPr>
          <p:spPr bwMode="auto">
            <a:xfrm>
              <a:off x="5782"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6" name="Rectangle 112"/>
            <p:cNvSpPr>
              <a:spLocks noChangeArrowheads="1"/>
            </p:cNvSpPr>
            <p:nvPr/>
          </p:nvSpPr>
          <p:spPr bwMode="auto">
            <a:xfrm>
              <a:off x="5823" y="1400"/>
              <a:ext cx="42"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7" name="Rectangle 113"/>
            <p:cNvSpPr>
              <a:spLocks noChangeArrowheads="1"/>
            </p:cNvSpPr>
            <p:nvPr/>
          </p:nvSpPr>
          <p:spPr bwMode="auto">
            <a:xfrm>
              <a:off x="5740" y="1400"/>
              <a:ext cx="41" cy="176"/>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8" name="Rectangle 114"/>
            <p:cNvSpPr>
              <a:spLocks noChangeArrowheads="1"/>
            </p:cNvSpPr>
            <p:nvPr/>
          </p:nvSpPr>
          <p:spPr bwMode="auto">
            <a:xfrm>
              <a:off x="5699" y="188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19" name="Rectangle 115"/>
            <p:cNvSpPr>
              <a:spLocks noChangeArrowheads="1"/>
            </p:cNvSpPr>
            <p:nvPr/>
          </p:nvSpPr>
          <p:spPr bwMode="auto">
            <a:xfrm>
              <a:off x="5699" y="2108"/>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0" name="Rectangle 116"/>
            <p:cNvSpPr>
              <a:spLocks noChangeArrowheads="1"/>
            </p:cNvSpPr>
            <p:nvPr/>
          </p:nvSpPr>
          <p:spPr bwMode="auto">
            <a:xfrm>
              <a:off x="5699" y="2329"/>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1" name="Rectangle 117"/>
            <p:cNvSpPr>
              <a:spLocks noChangeArrowheads="1"/>
            </p:cNvSpPr>
            <p:nvPr/>
          </p:nvSpPr>
          <p:spPr bwMode="auto">
            <a:xfrm>
              <a:off x="5699" y="2551"/>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2" name="Rectangle 118"/>
            <p:cNvSpPr>
              <a:spLocks noChangeArrowheads="1"/>
            </p:cNvSpPr>
            <p:nvPr/>
          </p:nvSpPr>
          <p:spPr bwMode="auto">
            <a:xfrm>
              <a:off x="5699" y="2773"/>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3" name="Rectangle 119"/>
            <p:cNvSpPr>
              <a:spLocks noChangeArrowheads="1"/>
            </p:cNvSpPr>
            <p:nvPr/>
          </p:nvSpPr>
          <p:spPr bwMode="auto">
            <a:xfrm>
              <a:off x="5699" y="2994"/>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4" name="Rectangle 120"/>
            <p:cNvSpPr>
              <a:spLocks noChangeArrowheads="1"/>
            </p:cNvSpPr>
            <p:nvPr/>
          </p:nvSpPr>
          <p:spPr bwMode="auto">
            <a:xfrm>
              <a:off x="5699" y="3216"/>
              <a:ext cx="166" cy="176"/>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05625" name="Group 121"/>
            <p:cNvGrpSpPr>
              <a:grpSpLocks/>
            </p:cNvGrpSpPr>
            <p:nvPr/>
          </p:nvGrpSpPr>
          <p:grpSpPr bwMode="auto">
            <a:xfrm rot="-5400000">
              <a:off x="5944" y="1671"/>
              <a:ext cx="175" cy="165"/>
              <a:chOff x="3107" y="935"/>
              <a:chExt cx="181" cy="181"/>
            </a:xfrm>
          </p:grpSpPr>
          <p:sp>
            <p:nvSpPr>
              <p:cNvPr id="405626" name="Rectangle 12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7" name="Rectangle 12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8" name="Rectangle 12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29" name="Rectangle 12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5630" name="Group 126"/>
            <p:cNvGrpSpPr>
              <a:grpSpLocks/>
            </p:cNvGrpSpPr>
            <p:nvPr/>
          </p:nvGrpSpPr>
          <p:grpSpPr bwMode="auto">
            <a:xfrm rot="-5400000">
              <a:off x="5944" y="1890"/>
              <a:ext cx="176" cy="165"/>
              <a:chOff x="3107" y="935"/>
              <a:chExt cx="181" cy="181"/>
            </a:xfrm>
          </p:grpSpPr>
          <p:sp>
            <p:nvSpPr>
              <p:cNvPr id="405631" name="Rectangle 12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32" name="Rectangle 12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33" name="Rectangle 12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34" name="Rectangle 13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5635" name="Group 131"/>
            <p:cNvGrpSpPr>
              <a:grpSpLocks/>
            </p:cNvGrpSpPr>
            <p:nvPr/>
          </p:nvGrpSpPr>
          <p:grpSpPr bwMode="auto">
            <a:xfrm rot="-5400000">
              <a:off x="5944" y="2110"/>
              <a:ext cx="176" cy="165"/>
              <a:chOff x="3107" y="935"/>
              <a:chExt cx="181" cy="181"/>
            </a:xfrm>
          </p:grpSpPr>
          <p:sp>
            <p:nvSpPr>
              <p:cNvPr id="405636" name="Rectangle 13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37" name="Rectangle 13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38" name="Rectangle 13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39" name="Rectangle 13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5640" name="Group 136"/>
            <p:cNvGrpSpPr>
              <a:grpSpLocks/>
            </p:cNvGrpSpPr>
            <p:nvPr/>
          </p:nvGrpSpPr>
          <p:grpSpPr bwMode="auto">
            <a:xfrm rot="-5400000">
              <a:off x="5944" y="2330"/>
              <a:ext cx="176" cy="165"/>
              <a:chOff x="3107" y="935"/>
              <a:chExt cx="181" cy="181"/>
            </a:xfrm>
          </p:grpSpPr>
          <p:sp>
            <p:nvSpPr>
              <p:cNvPr id="405641" name="Rectangle 13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42" name="Rectangle 13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43" name="Rectangle 13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44" name="Rectangle 14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5645" name="Group 141"/>
            <p:cNvGrpSpPr>
              <a:grpSpLocks/>
            </p:cNvGrpSpPr>
            <p:nvPr/>
          </p:nvGrpSpPr>
          <p:grpSpPr bwMode="auto">
            <a:xfrm rot="-5400000">
              <a:off x="5944" y="2549"/>
              <a:ext cx="176" cy="165"/>
              <a:chOff x="3107" y="935"/>
              <a:chExt cx="181" cy="181"/>
            </a:xfrm>
          </p:grpSpPr>
          <p:sp>
            <p:nvSpPr>
              <p:cNvPr id="405646" name="Rectangle 14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47" name="Rectangle 14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48" name="Rectangle 14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49" name="Rectangle 14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5650" name="Group 146"/>
            <p:cNvGrpSpPr>
              <a:grpSpLocks/>
            </p:cNvGrpSpPr>
            <p:nvPr/>
          </p:nvGrpSpPr>
          <p:grpSpPr bwMode="auto">
            <a:xfrm rot="-5400000">
              <a:off x="5944" y="2769"/>
              <a:ext cx="176" cy="165"/>
              <a:chOff x="3107" y="935"/>
              <a:chExt cx="181" cy="181"/>
            </a:xfrm>
          </p:grpSpPr>
          <p:sp>
            <p:nvSpPr>
              <p:cNvPr id="405651" name="Rectangle 14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52" name="Rectangle 14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53" name="Rectangle 14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54" name="Rectangle 15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5655" name="Group 151"/>
            <p:cNvGrpSpPr>
              <a:grpSpLocks/>
            </p:cNvGrpSpPr>
            <p:nvPr/>
          </p:nvGrpSpPr>
          <p:grpSpPr bwMode="auto">
            <a:xfrm rot="-5400000">
              <a:off x="5944" y="2989"/>
              <a:ext cx="176" cy="165"/>
              <a:chOff x="3107" y="935"/>
              <a:chExt cx="181" cy="181"/>
            </a:xfrm>
          </p:grpSpPr>
          <p:sp>
            <p:nvSpPr>
              <p:cNvPr id="405656" name="Rectangle 152"/>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57" name="Rectangle 153"/>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58" name="Rectangle 154"/>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59" name="Rectangle 155"/>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5660" name="Group 156"/>
            <p:cNvGrpSpPr>
              <a:grpSpLocks/>
            </p:cNvGrpSpPr>
            <p:nvPr/>
          </p:nvGrpSpPr>
          <p:grpSpPr bwMode="auto">
            <a:xfrm rot="-5400000">
              <a:off x="5944" y="3208"/>
              <a:ext cx="176" cy="165"/>
              <a:chOff x="3107" y="935"/>
              <a:chExt cx="181" cy="181"/>
            </a:xfrm>
          </p:grpSpPr>
          <p:sp>
            <p:nvSpPr>
              <p:cNvPr id="405661" name="Rectangle 157"/>
              <p:cNvSpPr>
                <a:spLocks noChangeArrowheads="1"/>
              </p:cNvSpPr>
              <p:nvPr/>
            </p:nvSpPr>
            <p:spPr bwMode="auto">
              <a:xfrm>
                <a:off x="3107"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62" name="Rectangle 158"/>
              <p:cNvSpPr>
                <a:spLocks noChangeArrowheads="1"/>
              </p:cNvSpPr>
              <p:nvPr/>
            </p:nvSpPr>
            <p:spPr bwMode="auto">
              <a:xfrm>
                <a:off x="3198"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63" name="Rectangle 159"/>
              <p:cNvSpPr>
                <a:spLocks noChangeArrowheads="1"/>
              </p:cNvSpPr>
              <p:nvPr/>
            </p:nvSpPr>
            <p:spPr bwMode="auto">
              <a:xfrm>
                <a:off x="3243"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64" name="Rectangle 160"/>
              <p:cNvSpPr>
                <a:spLocks noChangeArrowheads="1"/>
              </p:cNvSpPr>
              <p:nvPr/>
            </p:nvSpPr>
            <p:spPr bwMode="auto">
              <a:xfrm>
                <a:off x="3152" y="935"/>
                <a:ext cx="45" cy="181"/>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05665" name="Text Box 161"/>
            <p:cNvSpPr txBox="1">
              <a:spLocks noChangeArrowheads="1"/>
            </p:cNvSpPr>
            <p:nvPr/>
          </p:nvSpPr>
          <p:spPr bwMode="auto">
            <a:xfrm>
              <a:off x="4000" y="1092"/>
              <a:ext cx="44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DCM</a:t>
              </a:r>
            </a:p>
          </p:txBody>
        </p:sp>
        <p:sp>
          <p:nvSpPr>
            <p:cNvPr id="405666" name="Line 162"/>
            <p:cNvSpPr>
              <a:spLocks noChangeShapeType="1"/>
            </p:cNvSpPr>
            <p:nvPr/>
          </p:nvSpPr>
          <p:spPr bwMode="auto">
            <a:xfrm>
              <a:off x="4248" y="1268"/>
              <a:ext cx="83"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67" name="Text Box 163"/>
            <p:cNvSpPr txBox="1">
              <a:spLocks noChangeArrowheads="1"/>
            </p:cNvSpPr>
            <p:nvPr/>
          </p:nvSpPr>
          <p:spPr bwMode="auto">
            <a:xfrm>
              <a:off x="4747" y="1092"/>
              <a:ext cx="37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IOB</a:t>
              </a:r>
            </a:p>
          </p:txBody>
        </p:sp>
        <p:sp>
          <p:nvSpPr>
            <p:cNvPr id="405668" name="Line 164"/>
            <p:cNvSpPr>
              <a:spLocks noChangeShapeType="1"/>
            </p:cNvSpPr>
            <p:nvPr/>
          </p:nvSpPr>
          <p:spPr bwMode="auto">
            <a:xfrm flipH="1">
              <a:off x="4746" y="1224"/>
              <a:ext cx="41" cy="1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69" name="Text Box 165"/>
            <p:cNvSpPr txBox="1">
              <a:spLocks noChangeArrowheads="1"/>
            </p:cNvSpPr>
            <p:nvPr/>
          </p:nvSpPr>
          <p:spPr bwMode="auto">
            <a:xfrm>
              <a:off x="3781" y="3750"/>
              <a:ext cx="444"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RAM</a:t>
              </a:r>
            </a:p>
          </p:txBody>
        </p:sp>
        <p:sp>
          <p:nvSpPr>
            <p:cNvPr id="405670" name="Text Box 166"/>
            <p:cNvSpPr txBox="1">
              <a:spLocks noChangeArrowheads="1"/>
            </p:cNvSpPr>
            <p:nvPr/>
          </p:nvSpPr>
          <p:spPr bwMode="auto">
            <a:xfrm>
              <a:off x="4237" y="3737"/>
              <a:ext cx="75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Multiplier</a:t>
              </a:r>
            </a:p>
          </p:txBody>
        </p:sp>
        <p:sp>
          <p:nvSpPr>
            <p:cNvPr id="405671" name="Line 167"/>
            <p:cNvSpPr>
              <a:spLocks noChangeShapeType="1"/>
            </p:cNvSpPr>
            <p:nvPr/>
          </p:nvSpPr>
          <p:spPr bwMode="auto">
            <a:xfrm flipV="1">
              <a:off x="3959" y="3384"/>
              <a:ext cx="331" cy="3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72" name="Line 168"/>
            <p:cNvSpPr>
              <a:spLocks noChangeShapeType="1"/>
            </p:cNvSpPr>
            <p:nvPr/>
          </p:nvSpPr>
          <p:spPr bwMode="auto">
            <a:xfrm flipH="1" flipV="1">
              <a:off x="4414" y="3384"/>
              <a:ext cx="42" cy="3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73" name="Line 169"/>
            <p:cNvSpPr>
              <a:spLocks noChangeShapeType="1"/>
            </p:cNvSpPr>
            <p:nvPr/>
          </p:nvSpPr>
          <p:spPr bwMode="auto">
            <a:xfrm flipV="1">
              <a:off x="3047" y="1400"/>
              <a:ext cx="539" cy="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74" name="Line 170"/>
            <p:cNvSpPr>
              <a:spLocks noChangeShapeType="1"/>
            </p:cNvSpPr>
            <p:nvPr/>
          </p:nvSpPr>
          <p:spPr bwMode="auto">
            <a:xfrm>
              <a:off x="3047" y="3120"/>
              <a:ext cx="539" cy="5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75" name="AutoShape 171"/>
            <p:cNvSpPr>
              <a:spLocks noChangeArrowheads="1"/>
            </p:cNvSpPr>
            <p:nvPr/>
          </p:nvSpPr>
          <p:spPr bwMode="auto">
            <a:xfrm flipV="1">
              <a:off x="3627"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76" name="AutoShape 172"/>
            <p:cNvSpPr>
              <a:spLocks noChangeArrowheads="1"/>
            </p:cNvSpPr>
            <p:nvPr/>
          </p:nvSpPr>
          <p:spPr bwMode="auto">
            <a:xfrm flipV="1">
              <a:off x="3668"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77" name="AutoShape 173"/>
            <p:cNvSpPr>
              <a:spLocks noChangeArrowheads="1"/>
            </p:cNvSpPr>
            <p:nvPr/>
          </p:nvSpPr>
          <p:spPr bwMode="auto">
            <a:xfrm flipV="1">
              <a:off x="3709"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78" name="AutoShape 174"/>
            <p:cNvSpPr>
              <a:spLocks noChangeArrowheads="1"/>
            </p:cNvSpPr>
            <p:nvPr/>
          </p:nvSpPr>
          <p:spPr bwMode="auto">
            <a:xfrm flipV="1">
              <a:off x="3750" y="1445"/>
              <a:ext cx="41" cy="17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679" name="Text Box 175"/>
            <p:cNvSpPr txBox="1">
              <a:spLocks noChangeArrowheads="1"/>
            </p:cNvSpPr>
            <p:nvPr/>
          </p:nvSpPr>
          <p:spPr bwMode="auto">
            <a:xfrm>
              <a:off x="2953" y="1192"/>
              <a:ext cx="564" cy="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Global</a:t>
              </a:r>
            </a:p>
            <a:p>
              <a:r>
                <a:rPr lang="en-US" altLang="ja-JP" b="1"/>
                <a:t>Clock</a:t>
              </a:r>
            </a:p>
            <a:p>
              <a:r>
                <a:rPr lang="en-US" altLang="ja-JP" b="1"/>
                <a:t>MUX</a:t>
              </a:r>
            </a:p>
          </p:txBody>
        </p:sp>
        <p:sp>
          <p:nvSpPr>
            <p:cNvPr id="405680" name="Line 176"/>
            <p:cNvSpPr>
              <a:spLocks noChangeShapeType="1"/>
            </p:cNvSpPr>
            <p:nvPr/>
          </p:nvSpPr>
          <p:spPr bwMode="auto">
            <a:xfrm>
              <a:off x="3419" y="1313"/>
              <a:ext cx="249"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81" name="Rectangle 177"/>
            <p:cNvSpPr>
              <a:spLocks noChangeArrowheads="1"/>
            </p:cNvSpPr>
            <p:nvPr/>
          </p:nvSpPr>
          <p:spPr bwMode="auto">
            <a:xfrm>
              <a:off x="490" y="692"/>
              <a:ext cx="317" cy="590"/>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LUT</a:t>
              </a:r>
            </a:p>
          </p:txBody>
        </p:sp>
        <p:sp>
          <p:nvSpPr>
            <p:cNvPr id="405682" name="Line 178"/>
            <p:cNvSpPr>
              <a:spLocks noChangeShapeType="1"/>
            </p:cNvSpPr>
            <p:nvPr/>
          </p:nvSpPr>
          <p:spPr bwMode="auto">
            <a:xfrm>
              <a:off x="172" y="783"/>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83" name="Line 179"/>
            <p:cNvSpPr>
              <a:spLocks noChangeShapeType="1"/>
            </p:cNvSpPr>
            <p:nvPr/>
          </p:nvSpPr>
          <p:spPr bwMode="auto">
            <a:xfrm>
              <a:off x="172" y="919"/>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84" name="Line 180"/>
            <p:cNvSpPr>
              <a:spLocks noChangeShapeType="1"/>
            </p:cNvSpPr>
            <p:nvPr/>
          </p:nvSpPr>
          <p:spPr bwMode="auto">
            <a:xfrm>
              <a:off x="172" y="1055"/>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85" name="Line 181"/>
            <p:cNvSpPr>
              <a:spLocks noChangeShapeType="1"/>
            </p:cNvSpPr>
            <p:nvPr/>
          </p:nvSpPr>
          <p:spPr bwMode="auto">
            <a:xfrm>
              <a:off x="172" y="1191"/>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86" name="Rectangle 182"/>
            <p:cNvSpPr>
              <a:spLocks noChangeArrowheads="1"/>
            </p:cNvSpPr>
            <p:nvPr/>
          </p:nvSpPr>
          <p:spPr bwMode="auto">
            <a:xfrm>
              <a:off x="1080" y="783"/>
              <a:ext cx="408" cy="454"/>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Carry</a:t>
              </a:r>
            </a:p>
          </p:txBody>
        </p:sp>
        <p:sp>
          <p:nvSpPr>
            <p:cNvPr id="405687" name="Line 183"/>
            <p:cNvSpPr>
              <a:spLocks noChangeShapeType="1"/>
            </p:cNvSpPr>
            <p:nvPr/>
          </p:nvSpPr>
          <p:spPr bwMode="auto">
            <a:xfrm>
              <a:off x="807" y="965"/>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88" name="Rectangle 184"/>
            <p:cNvSpPr>
              <a:spLocks noChangeArrowheads="1"/>
            </p:cNvSpPr>
            <p:nvPr/>
          </p:nvSpPr>
          <p:spPr bwMode="auto">
            <a:xfrm>
              <a:off x="1760" y="783"/>
              <a:ext cx="317" cy="454"/>
            </a:xfrm>
            <a:prstGeom prst="rect">
              <a:avLst/>
            </a:prstGeom>
            <a:solidFill>
              <a:srgbClr val="FFFF9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kumimoji="0" lang="ja-JP" altLang="ja-JP"/>
            </a:p>
          </p:txBody>
        </p:sp>
        <p:sp>
          <p:nvSpPr>
            <p:cNvPr id="405689" name="Line 185"/>
            <p:cNvSpPr>
              <a:spLocks noChangeShapeType="1"/>
            </p:cNvSpPr>
            <p:nvPr/>
          </p:nvSpPr>
          <p:spPr bwMode="auto">
            <a:xfrm>
              <a:off x="1760" y="1101"/>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0" name="Line 186"/>
            <p:cNvSpPr>
              <a:spLocks noChangeShapeType="1"/>
            </p:cNvSpPr>
            <p:nvPr/>
          </p:nvSpPr>
          <p:spPr bwMode="auto">
            <a:xfrm flipV="1">
              <a:off x="1760" y="1146"/>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1" name="Line 187"/>
            <p:cNvSpPr>
              <a:spLocks noChangeShapeType="1"/>
            </p:cNvSpPr>
            <p:nvPr/>
          </p:nvSpPr>
          <p:spPr bwMode="auto">
            <a:xfrm>
              <a:off x="1487" y="965"/>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2" name="Line 188"/>
            <p:cNvSpPr>
              <a:spLocks noChangeShapeType="1"/>
            </p:cNvSpPr>
            <p:nvPr/>
          </p:nvSpPr>
          <p:spPr bwMode="auto">
            <a:xfrm flipV="1">
              <a:off x="1261" y="511"/>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3" name="Line 189"/>
            <p:cNvSpPr>
              <a:spLocks noChangeShapeType="1"/>
            </p:cNvSpPr>
            <p:nvPr/>
          </p:nvSpPr>
          <p:spPr bwMode="auto">
            <a:xfrm>
              <a:off x="2077" y="874"/>
              <a:ext cx="2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4" name="Text Box 190"/>
            <p:cNvSpPr txBox="1">
              <a:spLocks noChangeArrowheads="1"/>
            </p:cNvSpPr>
            <p:nvPr/>
          </p:nvSpPr>
          <p:spPr bwMode="auto">
            <a:xfrm>
              <a:off x="1721" y="829"/>
              <a:ext cx="220"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D</a:t>
              </a:r>
            </a:p>
          </p:txBody>
        </p:sp>
        <p:sp>
          <p:nvSpPr>
            <p:cNvPr id="405695" name="Text Box 191"/>
            <p:cNvSpPr txBox="1">
              <a:spLocks noChangeArrowheads="1"/>
            </p:cNvSpPr>
            <p:nvPr/>
          </p:nvSpPr>
          <p:spPr bwMode="auto">
            <a:xfrm>
              <a:off x="1895" y="738"/>
              <a:ext cx="228"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Q</a:t>
              </a:r>
            </a:p>
          </p:txBody>
        </p:sp>
        <p:sp>
          <p:nvSpPr>
            <p:cNvPr id="405696" name="Line 192"/>
            <p:cNvSpPr>
              <a:spLocks noChangeShapeType="1"/>
            </p:cNvSpPr>
            <p:nvPr/>
          </p:nvSpPr>
          <p:spPr bwMode="auto">
            <a:xfrm flipV="1">
              <a:off x="1624" y="692"/>
              <a:ext cx="0" cy="27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7" name="Line 193"/>
            <p:cNvSpPr>
              <a:spLocks noChangeShapeType="1"/>
            </p:cNvSpPr>
            <p:nvPr/>
          </p:nvSpPr>
          <p:spPr bwMode="auto">
            <a:xfrm>
              <a:off x="1624" y="692"/>
              <a:ext cx="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8" name="Line 194"/>
            <p:cNvSpPr>
              <a:spLocks noChangeShapeType="1"/>
            </p:cNvSpPr>
            <p:nvPr/>
          </p:nvSpPr>
          <p:spPr bwMode="auto">
            <a:xfrm>
              <a:off x="1261" y="602"/>
              <a:ext cx="10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699" name="Rectangle 195"/>
            <p:cNvSpPr>
              <a:spLocks noChangeArrowheads="1"/>
            </p:cNvSpPr>
            <p:nvPr/>
          </p:nvSpPr>
          <p:spPr bwMode="auto">
            <a:xfrm>
              <a:off x="490" y="1418"/>
              <a:ext cx="317" cy="590"/>
            </a:xfrm>
            <a:prstGeom prst="rect">
              <a:avLst/>
            </a:prstGeom>
            <a:solidFill>
              <a:srgbClr val="99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LUT</a:t>
              </a:r>
            </a:p>
          </p:txBody>
        </p:sp>
        <p:sp>
          <p:nvSpPr>
            <p:cNvPr id="405700" name="Line 196"/>
            <p:cNvSpPr>
              <a:spLocks noChangeShapeType="1"/>
            </p:cNvSpPr>
            <p:nvPr/>
          </p:nvSpPr>
          <p:spPr bwMode="auto">
            <a:xfrm>
              <a:off x="172" y="1509"/>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01" name="Line 197"/>
            <p:cNvSpPr>
              <a:spLocks noChangeShapeType="1"/>
            </p:cNvSpPr>
            <p:nvPr/>
          </p:nvSpPr>
          <p:spPr bwMode="auto">
            <a:xfrm>
              <a:off x="172" y="1645"/>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02" name="Line 198"/>
            <p:cNvSpPr>
              <a:spLocks noChangeShapeType="1"/>
            </p:cNvSpPr>
            <p:nvPr/>
          </p:nvSpPr>
          <p:spPr bwMode="auto">
            <a:xfrm>
              <a:off x="172" y="1781"/>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03" name="Line 199"/>
            <p:cNvSpPr>
              <a:spLocks noChangeShapeType="1"/>
            </p:cNvSpPr>
            <p:nvPr/>
          </p:nvSpPr>
          <p:spPr bwMode="auto">
            <a:xfrm>
              <a:off x="172" y="1917"/>
              <a:ext cx="3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04" name="Rectangle 200"/>
            <p:cNvSpPr>
              <a:spLocks noChangeArrowheads="1"/>
            </p:cNvSpPr>
            <p:nvPr/>
          </p:nvSpPr>
          <p:spPr bwMode="auto">
            <a:xfrm>
              <a:off x="1080" y="1509"/>
              <a:ext cx="408" cy="454"/>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kumimoji="0" lang="en-US" altLang="ja-JP"/>
                <a:t>Carry</a:t>
              </a:r>
            </a:p>
          </p:txBody>
        </p:sp>
        <p:sp>
          <p:nvSpPr>
            <p:cNvPr id="405705" name="Line 201"/>
            <p:cNvSpPr>
              <a:spLocks noChangeShapeType="1"/>
            </p:cNvSpPr>
            <p:nvPr/>
          </p:nvSpPr>
          <p:spPr bwMode="auto">
            <a:xfrm>
              <a:off x="807" y="169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06" name="Rectangle 202"/>
            <p:cNvSpPr>
              <a:spLocks noChangeArrowheads="1"/>
            </p:cNvSpPr>
            <p:nvPr/>
          </p:nvSpPr>
          <p:spPr bwMode="auto">
            <a:xfrm>
              <a:off x="1760" y="1509"/>
              <a:ext cx="317" cy="454"/>
            </a:xfrm>
            <a:prstGeom prst="rect">
              <a:avLst/>
            </a:prstGeom>
            <a:solidFill>
              <a:srgbClr val="FFFF9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kumimoji="0" lang="ja-JP" altLang="ja-JP"/>
            </a:p>
          </p:txBody>
        </p:sp>
        <p:sp>
          <p:nvSpPr>
            <p:cNvPr id="405707" name="Line 203"/>
            <p:cNvSpPr>
              <a:spLocks noChangeShapeType="1"/>
            </p:cNvSpPr>
            <p:nvPr/>
          </p:nvSpPr>
          <p:spPr bwMode="auto">
            <a:xfrm>
              <a:off x="1760" y="1827"/>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08" name="Line 204"/>
            <p:cNvSpPr>
              <a:spLocks noChangeShapeType="1"/>
            </p:cNvSpPr>
            <p:nvPr/>
          </p:nvSpPr>
          <p:spPr bwMode="auto">
            <a:xfrm flipV="1">
              <a:off x="1760" y="1872"/>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09" name="Line 205"/>
            <p:cNvSpPr>
              <a:spLocks noChangeShapeType="1"/>
            </p:cNvSpPr>
            <p:nvPr/>
          </p:nvSpPr>
          <p:spPr bwMode="auto">
            <a:xfrm>
              <a:off x="1487" y="1691"/>
              <a:ext cx="2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10" name="Line 206"/>
            <p:cNvSpPr>
              <a:spLocks noChangeShapeType="1"/>
            </p:cNvSpPr>
            <p:nvPr/>
          </p:nvSpPr>
          <p:spPr bwMode="auto">
            <a:xfrm flipV="1">
              <a:off x="1261" y="1237"/>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11" name="Line 207"/>
            <p:cNvSpPr>
              <a:spLocks noChangeShapeType="1"/>
            </p:cNvSpPr>
            <p:nvPr/>
          </p:nvSpPr>
          <p:spPr bwMode="auto">
            <a:xfrm>
              <a:off x="2077" y="1600"/>
              <a:ext cx="2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12" name="Text Box 208"/>
            <p:cNvSpPr txBox="1">
              <a:spLocks noChangeArrowheads="1"/>
            </p:cNvSpPr>
            <p:nvPr/>
          </p:nvSpPr>
          <p:spPr bwMode="auto">
            <a:xfrm>
              <a:off x="1721" y="1555"/>
              <a:ext cx="2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D</a:t>
              </a:r>
            </a:p>
          </p:txBody>
        </p:sp>
        <p:sp>
          <p:nvSpPr>
            <p:cNvPr id="405713" name="Text Box 209"/>
            <p:cNvSpPr txBox="1">
              <a:spLocks noChangeArrowheads="1"/>
            </p:cNvSpPr>
            <p:nvPr/>
          </p:nvSpPr>
          <p:spPr bwMode="auto">
            <a:xfrm>
              <a:off x="1895" y="1464"/>
              <a:ext cx="2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a:t>Q</a:t>
              </a:r>
            </a:p>
          </p:txBody>
        </p:sp>
        <p:sp>
          <p:nvSpPr>
            <p:cNvPr id="405714" name="Line 210"/>
            <p:cNvSpPr>
              <a:spLocks noChangeShapeType="1"/>
            </p:cNvSpPr>
            <p:nvPr/>
          </p:nvSpPr>
          <p:spPr bwMode="auto">
            <a:xfrm flipV="1">
              <a:off x="1624" y="1418"/>
              <a:ext cx="0" cy="27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15" name="Line 211"/>
            <p:cNvSpPr>
              <a:spLocks noChangeShapeType="1"/>
            </p:cNvSpPr>
            <p:nvPr/>
          </p:nvSpPr>
          <p:spPr bwMode="auto">
            <a:xfrm>
              <a:off x="1624" y="1418"/>
              <a:ext cx="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16" name="Line 212"/>
            <p:cNvSpPr>
              <a:spLocks noChangeShapeType="1"/>
            </p:cNvSpPr>
            <p:nvPr/>
          </p:nvSpPr>
          <p:spPr bwMode="auto">
            <a:xfrm>
              <a:off x="1261" y="1328"/>
              <a:ext cx="10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17" name="Line 213"/>
            <p:cNvSpPr>
              <a:spLocks noChangeShapeType="1"/>
            </p:cNvSpPr>
            <p:nvPr/>
          </p:nvSpPr>
          <p:spPr bwMode="auto">
            <a:xfrm flipV="1">
              <a:off x="1261" y="1962"/>
              <a:ext cx="0" cy="2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18" name="Rectangle 214"/>
            <p:cNvSpPr>
              <a:spLocks noChangeArrowheads="1"/>
            </p:cNvSpPr>
            <p:nvPr/>
          </p:nvSpPr>
          <p:spPr bwMode="auto">
            <a:xfrm>
              <a:off x="308" y="602"/>
              <a:ext cx="1860" cy="154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5719" name="Text Box 215"/>
            <p:cNvSpPr txBox="1">
              <a:spLocks noChangeArrowheads="1"/>
            </p:cNvSpPr>
            <p:nvPr/>
          </p:nvSpPr>
          <p:spPr bwMode="auto">
            <a:xfrm>
              <a:off x="205" y="2160"/>
              <a:ext cx="45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Slice</a:t>
              </a:r>
            </a:p>
          </p:txBody>
        </p:sp>
        <p:sp>
          <p:nvSpPr>
            <p:cNvPr id="405720" name="Text Box 216"/>
            <p:cNvSpPr txBox="1">
              <a:spLocks noChangeArrowheads="1"/>
            </p:cNvSpPr>
            <p:nvPr/>
          </p:nvSpPr>
          <p:spPr bwMode="auto">
            <a:xfrm>
              <a:off x="2472" y="630"/>
              <a:ext cx="3277"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Slice X 2</a:t>
              </a:r>
              <a:r>
                <a:rPr kumimoji="0" lang="ja-JP" altLang="en-US" b="1"/>
                <a:t>　→　</a:t>
              </a:r>
              <a:r>
                <a:rPr kumimoji="0" lang="en-US" altLang="ja-JP" b="1"/>
                <a:t>CLB</a:t>
              </a:r>
              <a:r>
                <a:rPr kumimoji="0" lang="ja-JP" altLang="en-US" b="1"/>
                <a:t>　</a:t>
              </a:r>
              <a:r>
                <a:rPr kumimoji="0" lang="en-US" altLang="ja-JP" b="1"/>
                <a:t>(Configurable Logic Block)</a:t>
              </a:r>
            </a:p>
          </p:txBody>
        </p:sp>
        <p:sp>
          <p:nvSpPr>
            <p:cNvPr id="405721" name="Line 217"/>
            <p:cNvSpPr>
              <a:spLocks noChangeShapeType="1"/>
            </p:cNvSpPr>
            <p:nvPr/>
          </p:nvSpPr>
          <p:spPr bwMode="auto">
            <a:xfrm>
              <a:off x="3710" y="845"/>
              <a:ext cx="181" cy="8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5722" name="Text Box 218"/>
            <p:cNvSpPr txBox="1">
              <a:spLocks noChangeArrowheads="1"/>
            </p:cNvSpPr>
            <p:nvPr/>
          </p:nvSpPr>
          <p:spPr bwMode="auto">
            <a:xfrm>
              <a:off x="159" y="2626"/>
              <a:ext cx="717"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10</a:t>
              </a:r>
              <a:r>
                <a:rPr kumimoji="0" lang="ja-JP" altLang="en-US" b="1"/>
                <a:t>万</a:t>
              </a:r>
              <a:r>
                <a:rPr kumimoji="0" lang="en-US" altLang="ja-JP" b="1"/>
                <a:t>CLB</a:t>
              </a:r>
            </a:p>
            <a:p>
              <a:pPr eaLnBrk="0" hangingPunct="0"/>
              <a:r>
                <a:rPr kumimoji="0" lang="en-US" altLang="ja-JP" b="1"/>
                <a:t>3Mbit</a:t>
              </a:r>
            </a:p>
          </p:txBody>
        </p:sp>
      </p:grpSp>
      <p:pic>
        <p:nvPicPr>
          <p:cNvPr id="2" name="オーディオ 1">
            <a:hlinkClick r:id="" action="ppaction://media"/>
            <a:extLst>
              <a:ext uri="{FF2B5EF4-FFF2-40B4-BE49-F238E27FC236}">
                <a16:creationId xmlns:a16="http://schemas.microsoft.com/office/drawing/2014/main" id="{977959CF-6B36-4C4E-9920-7722FCF82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95527463"/>
      </p:ext>
    </p:extLst>
  </p:cSld>
  <p:clrMapOvr>
    <a:masterClrMapping/>
  </p:clrMapOvr>
  <mc:AlternateContent xmlns:mc="http://schemas.openxmlformats.org/markup-compatibility/2006">
    <mc:Choice xmlns:p14="http://schemas.microsoft.com/office/powerpoint/2010/main" Requires="p14">
      <p:transition spd="slow" p14:dur="2000" advTm="109559"/>
    </mc:Choice>
    <mc:Fallback>
      <p:transition spd="slow" advTm="10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0" x="8669338" y="3821113"/>
          <p14:tracePt t="978" x="8442325" y="3884613"/>
          <p14:tracePt t="987" x="8286750" y="3921125"/>
          <p14:tracePt t="989" x="8159750" y="3957638"/>
          <p14:tracePt t="997" x="8059738" y="3984625"/>
          <p14:tracePt t="1005" x="7986713" y="4013200"/>
          <p14:tracePt t="1013" x="7921625" y="4030663"/>
          <p14:tracePt t="1021" x="7904163" y="4030663"/>
          <p14:tracePt t="1029" x="7885113" y="4030663"/>
          <p14:tracePt t="1037" x="7858125" y="4030663"/>
          <p14:tracePt t="1045" x="7831138" y="4030663"/>
          <p14:tracePt t="1053" x="7777163" y="4013200"/>
          <p14:tracePt t="1061" x="7731125" y="4003675"/>
          <p14:tracePt t="1069" x="7685088" y="3967163"/>
          <p14:tracePt t="1077" x="7639050" y="3957638"/>
          <p14:tracePt t="1085" x="7612063" y="3948113"/>
          <p14:tracePt t="1093" x="7585075" y="3948113"/>
          <p14:tracePt t="1109" x="7567613" y="3948113"/>
          <p14:tracePt t="1118" x="7539038" y="3948113"/>
          <p14:tracePt t="1135" x="7531100" y="3948113"/>
          <p14:tracePt t="1647" x="7521575" y="3930650"/>
          <p14:tracePt t="1655" x="7521575" y="3903663"/>
          <p14:tracePt t="1661" x="7521575" y="3857625"/>
          <p14:tracePt t="1669" x="7521575" y="3803650"/>
          <p14:tracePt t="1677" x="7531100" y="3738563"/>
          <p14:tracePt t="1686" x="7548563" y="3665538"/>
          <p14:tracePt t="1693" x="7558088" y="3556000"/>
          <p14:tracePt t="1701" x="7621588" y="3419475"/>
          <p14:tracePt t="1709" x="7685088" y="3209925"/>
          <p14:tracePt t="1717" x="7712075" y="3073400"/>
          <p14:tracePt t="1725" x="7767638" y="2808288"/>
          <p14:tracePt t="1735" x="7813675" y="2389188"/>
          <p14:tracePt t="1741" x="7885113" y="1887538"/>
          <p14:tracePt t="1751" x="7904163" y="1358900"/>
          <p14:tracePt t="1757" x="7931150" y="830263"/>
          <p14:tracePt t="1766" x="7931150" y="392113"/>
          <p14:tracePt t="2045" x="6007100" y="273050"/>
          <p14:tracePt t="2053" x="5980113" y="455613"/>
          <p14:tracePt t="2061" x="5916613" y="611188"/>
          <p14:tracePt t="2069" x="5853113" y="803275"/>
          <p14:tracePt t="2077" x="5807075" y="966788"/>
          <p14:tracePt t="2085" x="5753100" y="1103313"/>
          <p14:tracePt t="2093" x="5688013" y="1212850"/>
          <p14:tracePt t="2101" x="5634038" y="1295400"/>
          <p14:tracePt t="2109" x="5616575" y="1358900"/>
          <p14:tracePt t="2118" x="5580063" y="1404938"/>
          <p14:tracePt t="2125" x="5570538" y="1412875"/>
          <p14:tracePt t="2134" x="5561013" y="1431925"/>
          <p14:tracePt t="2141" x="5551488" y="1441450"/>
          <p14:tracePt t="2151" x="5534025" y="1449388"/>
          <p14:tracePt t="2157" x="5478463" y="1485900"/>
          <p14:tracePt t="2167" x="5414963" y="1514475"/>
          <p14:tracePt t="2173" x="5278438" y="1568450"/>
          <p14:tracePt t="2181" x="5151438" y="1641475"/>
          <p14:tracePt t="2189" x="4986338" y="1677988"/>
          <p14:tracePt t="2197" x="4849813" y="1731963"/>
          <p14:tracePt t="2205" x="4730750" y="1787525"/>
          <p14:tracePt t="2213" x="4603750" y="1824038"/>
          <p14:tracePt t="2221" x="4540250" y="1841500"/>
          <p14:tracePt t="2229" x="4457700" y="1870075"/>
          <p14:tracePt t="2237" x="4403725" y="1870075"/>
          <p14:tracePt t="2245" x="4384675" y="1878013"/>
          <p14:tracePt t="2317" x="4367213" y="1860550"/>
          <p14:tracePt t="2325" x="4367213" y="1841500"/>
          <p14:tracePt t="2333" x="4357688" y="1814513"/>
          <p14:tracePt t="2341" x="4348163" y="1797050"/>
          <p14:tracePt t="2381" x="4321175" y="1751013"/>
          <p14:tracePt t="2389" x="4321175" y="1741488"/>
          <p14:tracePt t="2397" x="4294188" y="1687513"/>
          <p14:tracePt t="2405" x="4257675" y="1641475"/>
          <p14:tracePt t="2413" x="4238625" y="1595438"/>
          <p14:tracePt t="2421" x="4202113" y="1531938"/>
          <p14:tracePt t="2429" x="4194175" y="1514475"/>
          <p14:tracePt t="2437" x="4165600" y="1468438"/>
          <p14:tracePt t="2445" x="4157663" y="1468438"/>
          <p14:tracePt t="2453" x="4157663" y="1458913"/>
          <p14:tracePt t="2461" x="4138613" y="1441450"/>
          <p14:tracePt t="2469" x="4129088" y="1431925"/>
          <p14:tracePt t="2623" x="4111625" y="1431925"/>
          <p14:tracePt t="2629" x="4011613" y="1431925"/>
          <p14:tracePt t="2637" x="3846513" y="1431925"/>
          <p14:tracePt t="2645" x="3719513" y="1431925"/>
          <p14:tracePt t="2653" x="3556000" y="1431925"/>
          <p14:tracePt t="2661" x="3409950" y="1431925"/>
          <p14:tracePt t="2669" x="3300413" y="1431925"/>
          <p14:tracePt t="2677" x="3190875" y="1404938"/>
          <p14:tracePt t="2685" x="3063875" y="1376363"/>
          <p14:tracePt t="2693" x="2981325" y="1358900"/>
          <p14:tracePt t="2701" x="2944813" y="1358900"/>
          <p14:tracePt t="2709" x="2908300" y="1349375"/>
          <p14:tracePt t="2901" x="2898775" y="1339850"/>
          <p14:tracePt t="2941" x="2935288" y="1322388"/>
          <p14:tracePt t="2951" x="3017838" y="1312863"/>
          <p14:tracePt t="2956" x="3090863" y="1312863"/>
          <p14:tracePt t="2967" x="3200400" y="1312863"/>
          <p14:tracePt t="2973" x="3273425" y="1312863"/>
          <p14:tracePt t="2981" x="3363913" y="1312863"/>
          <p14:tracePt t="2989" x="3527425" y="1312863"/>
          <p14:tracePt t="2997" x="3709988" y="1312863"/>
          <p14:tracePt t="3005" x="3875088" y="1312863"/>
          <p14:tracePt t="3014" x="3984625" y="1312863"/>
          <p14:tracePt t="3021" x="4129088" y="1312863"/>
          <p14:tracePt t="3029" x="4257675" y="1312863"/>
          <p14:tracePt t="3037" x="4330700" y="1295400"/>
          <p14:tracePt t="3045" x="4384675" y="1295400"/>
          <p14:tracePt t="3055" x="4403725" y="1285875"/>
          <p14:tracePt t="3062" x="4421188" y="1285875"/>
          <p14:tracePt t="3072" x="4430713" y="1285875"/>
          <p14:tracePt t="3126" x="4440238" y="1285875"/>
          <p14:tracePt t="3134" x="4467225" y="1285875"/>
          <p14:tracePt t="3142" x="4484688" y="1285875"/>
          <p14:tracePt t="3150" x="4521200" y="1285875"/>
          <p14:tracePt t="3157" x="4567238" y="1285875"/>
          <p14:tracePt t="3169" x="4586288" y="1285875"/>
          <p14:tracePt t="3181" x="4603750" y="1285875"/>
          <p14:tracePt t="3189" x="4613275" y="1285875"/>
          <p14:tracePt t="3197" x="4622800" y="1285875"/>
          <p14:tracePt t="3205" x="4640263" y="1285875"/>
          <p14:tracePt t="3213" x="4659313" y="1285875"/>
          <p14:tracePt t="3221" x="4695825" y="1285875"/>
          <p14:tracePt t="3229" x="4722813" y="1285875"/>
          <p14:tracePt t="3237" x="4759325" y="1285875"/>
          <p14:tracePt t="3245" x="4813300" y="1285875"/>
          <p14:tracePt t="3253" x="4868863" y="1285875"/>
          <p14:tracePt t="3262" x="4895850" y="1285875"/>
          <p14:tracePt t="3269" x="4922838" y="1285875"/>
          <p14:tracePt t="3277" x="4932363" y="1285875"/>
          <p14:tracePt t="3648" x="4941888" y="1285875"/>
          <p14:tracePt t="3654" x="5041900" y="1285875"/>
          <p14:tracePt t="3660" x="5187950" y="1285875"/>
          <p14:tracePt t="3669" x="5297488" y="1285875"/>
          <p14:tracePt t="3677" x="5368925" y="1285875"/>
          <p14:tracePt t="3685" x="5424488" y="1285875"/>
          <p14:tracePt t="3693" x="5470525" y="1285875"/>
          <p14:tracePt t="3701" x="5478463" y="1285875"/>
          <p14:tracePt t="3709" x="5487988" y="1285875"/>
          <p14:tracePt t="3717" x="5497513" y="1285875"/>
          <p14:tracePt t="4437" x="5514975" y="1258888"/>
          <p14:tracePt t="4445" x="5543550" y="1195388"/>
          <p14:tracePt t="4452" x="5561013" y="1166813"/>
          <p14:tracePt t="4461" x="5561013" y="1149350"/>
          <p14:tracePt t="4469" x="5570538" y="1139825"/>
          <p14:tracePt t="4476" x="5580063" y="1112838"/>
          <p14:tracePt t="4485" x="5588000" y="1103313"/>
          <p14:tracePt t="6135" x="5580063" y="1093788"/>
          <p14:tracePt t="6141" x="5451475" y="1093788"/>
          <p14:tracePt t="6149" x="5351463" y="1112838"/>
          <p14:tracePt t="6157" x="5195888" y="1112838"/>
          <p14:tracePt t="6167" x="5032375" y="1112838"/>
          <p14:tracePt t="6173" x="4913313" y="1112838"/>
          <p14:tracePt t="6185" x="4786313" y="1093788"/>
          <p14:tracePt t="6189" x="4713288" y="1093788"/>
          <p14:tracePt t="6197" x="4640263" y="1093788"/>
          <p14:tracePt t="6205" x="4586288" y="1093788"/>
          <p14:tracePt t="6213" x="4540250" y="1093788"/>
          <p14:tracePt t="6221" x="4503738" y="1093788"/>
          <p14:tracePt t="6229" x="4494213" y="1093788"/>
          <p14:tracePt t="6485" x="4484688" y="1076325"/>
          <p14:tracePt t="6493" x="4557713" y="1057275"/>
          <p14:tracePt t="6501" x="4730750" y="1039813"/>
          <p14:tracePt t="6509" x="4868863" y="1039813"/>
          <p14:tracePt t="6518" x="5014913" y="1039813"/>
          <p14:tracePt t="6525" x="5151438" y="1020763"/>
          <p14:tracePt t="6534" x="5241925" y="1020763"/>
          <p14:tracePt t="6541" x="5351463" y="993775"/>
          <p14:tracePt t="6551" x="5424488" y="993775"/>
          <p14:tracePt t="6557" x="5470525" y="993775"/>
          <p14:tracePt t="6568" x="5507038" y="993775"/>
          <p14:tracePt t="7029" x="5524500" y="993775"/>
          <p14:tracePt t="7037" x="5643563" y="993775"/>
          <p14:tracePt t="7045" x="5770563" y="993775"/>
          <p14:tracePt t="7053" x="5807075" y="993775"/>
          <p14:tracePt t="7061" x="5980113" y="993775"/>
          <p14:tracePt t="7069" x="6126163" y="993775"/>
          <p14:tracePt t="7077" x="6199188" y="993775"/>
          <p14:tracePt t="7085" x="6308725" y="993775"/>
          <p14:tracePt t="7093" x="6335713" y="993775"/>
          <p14:tracePt t="7101" x="6362700" y="993775"/>
          <p14:tracePt t="7109" x="6372225" y="993775"/>
          <p14:tracePt t="7783" x="6362700" y="993775"/>
          <p14:tracePt t="7789" x="6362700" y="1003300"/>
          <p14:tracePt t="7797" x="6354763" y="1012825"/>
          <p14:tracePt t="8013" x="6345238" y="1049338"/>
          <p14:tracePt t="8021" x="6345238" y="1103313"/>
          <p14:tracePt t="8029" x="6345238" y="1149350"/>
          <p14:tracePt t="8037" x="6345238" y="1176338"/>
          <p14:tracePt t="8045" x="6345238" y="1203325"/>
          <p14:tracePt t="8053" x="6345238" y="1249363"/>
          <p14:tracePt t="8061" x="6345238" y="1285875"/>
          <p14:tracePt t="8069" x="6345238" y="1331913"/>
          <p14:tracePt t="8077" x="6345238" y="1358900"/>
          <p14:tracePt t="8085" x="6345238" y="1395413"/>
          <p14:tracePt t="8093" x="6345238" y="1441450"/>
          <p14:tracePt t="8101" x="6372225" y="1495425"/>
          <p14:tracePt t="8109" x="6372225" y="1568450"/>
          <p14:tracePt t="8117" x="6381750" y="1631950"/>
          <p14:tracePt t="8125" x="6381750" y="1704975"/>
          <p14:tracePt t="8133" x="6408738" y="1833563"/>
          <p14:tracePt t="8141" x="6408738" y="1943100"/>
          <p14:tracePt t="8150" x="6408738" y="2052638"/>
          <p14:tracePt t="8157" x="6408738" y="2179638"/>
          <p14:tracePt t="8167" x="6408738" y="2289175"/>
          <p14:tracePt t="8173" x="6408738" y="2371725"/>
          <p14:tracePt t="8181" x="6408738" y="2444750"/>
          <p14:tracePt t="8189" x="6408738" y="2498725"/>
          <p14:tracePt t="8197" x="6408738" y="2525713"/>
          <p14:tracePt t="8205" x="6408738" y="2554288"/>
          <p14:tracePt t="8213" x="6408738" y="2571750"/>
          <p14:tracePt t="8221" x="6408738" y="2581275"/>
          <p14:tracePt t="8230" x="6408738" y="2589213"/>
          <p14:tracePt t="8237" x="6408738" y="2598738"/>
          <p14:tracePt t="8253" x="6408738" y="2617788"/>
          <p14:tracePt t="8637" x="6372225" y="2635250"/>
          <p14:tracePt t="8646" x="6299200" y="2635250"/>
          <p14:tracePt t="8653" x="6262688" y="2644775"/>
          <p14:tracePt t="8662" x="6226175" y="2644775"/>
          <p14:tracePt t="8837" x="6208713" y="2654300"/>
          <p14:tracePt t="8845" x="6208713" y="2662238"/>
          <p14:tracePt t="8925" x="6189663" y="2681288"/>
          <p14:tracePt t="8933" x="6162675" y="2727325"/>
          <p14:tracePt t="8942" x="6108700" y="2808288"/>
          <p14:tracePt t="8949" x="6080125" y="2836863"/>
          <p14:tracePt t="8957" x="6072188" y="2854325"/>
          <p14:tracePt t="8969" x="6053138" y="2873375"/>
          <p14:tracePt t="8973" x="6043613" y="2881313"/>
          <p14:tracePt t="8985" x="6043613" y="2890838"/>
          <p14:tracePt t="8989" x="6035675" y="2900363"/>
          <p14:tracePt t="8997" x="6035675" y="2909888"/>
          <p14:tracePt t="9005" x="6035675" y="2927350"/>
          <p14:tracePt t="9021" x="6016625" y="2946400"/>
          <p14:tracePt t="9029" x="6016625" y="2954338"/>
          <p14:tracePt t="9045" x="6016625" y="2963863"/>
          <p14:tracePt t="9181" x="6016625" y="2973388"/>
          <p14:tracePt t="9197" x="6007100" y="2990850"/>
          <p14:tracePt t="9205" x="5972175" y="3027363"/>
          <p14:tracePt t="9213" x="5943600" y="3027363"/>
          <p14:tracePt t="9221" x="5899150" y="3046413"/>
          <p14:tracePt t="9229" x="5843588" y="3054350"/>
          <p14:tracePt t="9237" x="5834063" y="3054350"/>
          <p14:tracePt t="9245" x="5797550" y="3063875"/>
          <p14:tracePt t="9253" x="5789613" y="3073400"/>
          <p14:tracePt t="9285" x="5770563" y="3073400"/>
          <p14:tracePt t="9343" x="5761038" y="3073400"/>
          <p14:tracePt t="9352" x="5753100" y="3073400"/>
          <p14:tracePt t="9485" x="5753100" y="3063875"/>
          <p14:tracePt t="9567" x="5753100" y="3054350"/>
          <p14:tracePt t="9573" x="5734050" y="3036888"/>
          <p14:tracePt t="9581" x="5716588" y="3027363"/>
          <p14:tracePt t="9589" x="5707063" y="3017838"/>
          <p14:tracePt t="9597" x="5688013" y="3017838"/>
          <p14:tracePt t="9605" x="5653088" y="2990850"/>
          <p14:tracePt t="9613" x="5643563" y="2990850"/>
          <p14:tracePt t="9621" x="5616575" y="2982913"/>
          <p14:tracePt t="9637" x="5588000" y="2982913"/>
          <p14:tracePt t="9645" x="5580063" y="2982913"/>
          <p14:tracePt t="9653" x="5570538" y="2982913"/>
          <p14:tracePt t="9701" x="5561013" y="2973388"/>
          <p14:tracePt t="9709" x="5561013" y="2963863"/>
          <p14:tracePt t="9725" x="5561013" y="2946400"/>
          <p14:tracePt t="9733" x="5561013" y="2936875"/>
          <p14:tracePt t="9741" x="5561013" y="2917825"/>
          <p14:tracePt t="9750" x="5561013" y="2900363"/>
          <p14:tracePt t="9767" x="5543550" y="2881313"/>
          <p14:tracePt t="9773" x="5543550" y="2873375"/>
          <p14:tracePt t="9789" x="5543550" y="2863850"/>
          <p14:tracePt t="9853" x="5543550" y="2854325"/>
          <p14:tracePt t="10165" x="5543550" y="2836863"/>
          <p14:tracePt t="10173" x="5543550" y="2827338"/>
          <p14:tracePt t="10182" x="5534025" y="2827338"/>
          <p14:tracePt t="10189" x="5534025" y="2817813"/>
          <p14:tracePt t="10197" x="5534025" y="2800350"/>
          <p14:tracePt t="10221" x="5534025" y="2790825"/>
          <p14:tracePt t="10229" x="5534025" y="2781300"/>
          <p14:tracePt t="10269" x="5534025" y="2771775"/>
          <p14:tracePt t="10525" x="5534025" y="2790825"/>
          <p14:tracePt t="10533" x="5534025" y="2817813"/>
          <p14:tracePt t="10541" x="5534025" y="2836863"/>
          <p14:tracePt t="10549" x="5534025" y="2881313"/>
          <p14:tracePt t="10566" x="5534025" y="2909888"/>
          <p14:tracePt t="10573" x="5534025" y="2917825"/>
          <p14:tracePt t="10586" x="5534025" y="2927350"/>
          <p14:tracePt t="10718" x="5534025" y="2917825"/>
          <p14:tracePt t="10733" x="5551488" y="2909888"/>
          <p14:tracePt t="10749" x="5570538" y="2900363"/>
          <p14:tracePt t="10757" x="5588000" y="2890838"/>
          <p14:tracePt t="10765" x="5597525" y="2881313"/>
          <p14:tracePt t="10781" x="5597525" y="2873375"/>
          <p14:tracePt t="10789" x="5624513" y="2854325"/>
          <p14:tracePt t="10797" x="5643563" y="2836863"/>
          <p14:tracePt t="10805" x="5643563" y="2827338"/>
          <p14:tracePt t="10813" x="5653088" y="2790825"/>
          <p14:tracePt t="10821" x="5653088" y="2781300"/>
          <p14:tracePt t="10829" x="5680075" y="2744788"/>
          <p14:tracePt t="10837" x="5680075" y="2735263"/>
          <p14:tracePt t="10845" x="5688013" y="2708275"/>
          <p14:tracePt t="10853" x="5688013" y="2690813"/>
          <p14:tracePt t="10869" x="5697538" y="2671763"/>
          <p14:tracePt t="10885" x="5697538" y="2662238"/>
          <p14:tracePt t="11285" x="5670550" y="2598738"/>
          <p14:tracePt t="11293" x="5616575" y="2498725"/>
          <p14:tracePt t="11301" x="5570538" y="2398713"/>
          <p14:tracePt t="11309" x="5543550" y="2306638"/>
          <p14:tracePt t="11317" x="5514975" y="2152650"/>
          <p14:tracePt t="11325" x="5507038" y="2043113"/>
          <p14:tracePt t="11333" x="5478463" y="1951038"/>
          <p14:tracePt t="11342" x="5461000" y="1833563"/>
          <p14:tracePt t="11350" x="5461000" y="1778000"/>
          <p14:tracePt t="11357" x="5461000" y="1704975"/>
          <p14:tracePt t="11367" x="5461000" y="1677988"/>
          <p14:tracePt t="11373" x="5461000" y="1660525"/>
          <p14:tracePt t="11383" x="5461000" y="1651000"/>
          <p14:tracePt t="11438" x="5461000" y="1631950"/>
          <p14:tracePt t="11543" x="5461000" y="1624013"/>
          <p14:tracePt t="11552" x="5461000" y="1614488"/>
          <p14:tracePt t="11589" x="5470525" y="1587500"/>
          <p14:tracePt t="11621" x="5470525" y="1577975"/>
          <p14:tracePt t="11629" x="5478463" y="1558925"/>
          <p14:tracePt t="11637" x="5478463" y="1550988"/>
          <p14:tracePt t="11645" x="5478463" y="1531938"/>
          <p14:tracePt t="11653" x="5487988" y="1514475"/>
          <p14:tracePt t="11662" x="5487988" y="1504950"/>
          <p14:tracePt t="11669" x="5487988" y="1477963"/>
          <p14:tracePt t="11677" x="5507038" y="1441450"/>
          <p14:tracePt t="11685" x="5507038" y="1412875"/>
          <p14:tracePt t="11693" x="5507038" y="1376363"/>
          <p14:tracePt t="11701" x="5507038" y="1339850"/>
          <p14:tracePt t="11709" x="5507038" y="1285875"/>
          <p14:tracePt t="11717" x="5507038" y="1258888"/>
          <p14:tracePt t="11741" x="5507038" y="1249363"/>
          <p14:tracePt t="11927" x="5507038" y="1258888"/>
          <p14:tracePt t="11936" x="5487988" y="1276350"/>
          <p14:tracePt t="11943" x="5470525" y="1295400"/>
          <p14:tracePt t="11951" x="5461000" y="1303338"/>
          <p14:tracePt t="11957" x="5451475" y="1303338"/>
          <p14:tracePt t="11967" x="5434013" y="1312863"/>
          <p14:tracePt t="11973" x="5414963" y="1331913"/>
          <p14:tracePt t="11991" x="5405438" y="1339850"/>
          <p14:tracePt t="12006" x="5405438" y="1349375"/>
          <p14:tracePt t="12021" x="5387975" y="1358900"/>
          <p14:tracePt t="12126" x="5368925" y="1358900"/>
          <p14:tracePt t="12136" x="5351463" y="1358900"/>
          <p14:tracePt t="12145" x="5341938" y="1358900"/>
          <p14:tracePt t="12157" x="5324475" y="1358900"/>
          <p14:tracePt t="12172" x="5305425" y="1358900"/>
          <p14:tracePt t="12186" x="5297488" y="1358900"/>
          <p14:tracePt t="12541" x="5297488" y="1368425"/>
          <p14:tracePt t="12662" x="5305425" y="1368425"/>
          <p14:tracePt t="12670" x="5341938" y="1368425"/>
          <p14:tracePt t="12685" x="5351463" y="1368425"/>
          <p14:tracePt t="12749" x="5360988" y="1368425"/>
          <p14:tracePt t="12902" x="5397500" y="1368425"/>
          <p14:tracePt t="12910" x="5497513" y="1368425"/>
          <p14:tracePt t="12920" x="5643563" y="1368425"/>
          <p14:tracePt t="12927" x="5826125" y="1368425"/>
          <p14:tracePt t="12938" x="5972175" y="1395413"/>
          <p14:tracePt t="12942" x="6135688" y="1404938"/>
          <p14:tracePt t="12952" x="6299200" y="1422400"/>
          <p14:tracePt t="12958" x="6408738" y="1422400"/>
          <p14:tracePt t="12969" x="6527800" y="1449388"/>
          <p14:tracePt t="12973" x="6600825" y="1449388"/>
          <p14:tracePt t="12984" x="6673850" y="1449388"/>
          <p14:tracePt t="12989" x="6727825" y="1449388"/>
          <p14:tracePt t="13001" x="6764338" y="1449388"/>
          <p14:tracePt t="13005" x="6810375" y="1449388"/>
          <p14:tracePt t="13013" x="6856413" y="1449388"/>
          <p14:tracePt t="13021" x="6856413" y="1441450"/>
          <p14:tracePt t="13029" x="6873875" y="1431925"/>
          <p14:tracePt t="13037" x="6937375" y="1412875"/>
          <p14:tracePt t="13045" x="6973888" y="1395413"/>
          <p14:tracePt t="13053" x="7037388" y="1385888"/>
          <p14:tracePt t="13061" x="7092950" y="1376363"/>
          <p14:tracePt t="13069" x="7165975" y="1376363"/>
          <p14:tracePt t="13077" x="7248525" y="1349375"/>
          <p14:tracePt t="13085" x="7356475" y="1349375"/>
          <p14:tracePt t="13093" x="7466013" y="1349375"/>
          <p14:tracePt t="13101" x="7558088" y="1349375"/>
          <p14:tracePt t="13109" x="7602538" y="1349375"/>
          <p14:tracePt t="13117" x="7658100" y="1349375"/>
          <p14:tracePt t="13125" x="7694613" y="1349375"/>
          <p14:tracePt t="13133" x="7704138" y="1349375"/>
          <p14:tracePt t="13141" x="7712075" y="1349375"/>
          <p14:tracePt t="13151" x="7721600" y="1349375"/>
          <p14:tracePt t="13181" x="7740650" y="1349375"/>
          <p14:tracePt t="13197" x="7748588" y="1349375"/>
          <p14:tracePt t="13205" x="7777163" y="1339850"/>
          <p14:tracePt t="13213" x="7804150" y="1339850"/>
          <p14:tracePt t="13221" x="7858125" y="1339850"/>
          <p14:tracePt t="13229" x="7940675" y="1339850"/>
          <p14:tracePt t="13237" x="8013700" y="1339850"/>
          <p14:tracePt t="13245" x="8123238" y="1339850"/>
          <p14:tracePt t="13253" x="8250238" y="1339850"/>
          <p14:tracePt t="13261" x="8378825" y="1339850"/>
          <p14:tracePt t="13269" x="8505825" y="1339850"/>
          <p14:tracePt t="13278" x="8596313" y="1339850"/>
          <p14:tracePt t="13285" x="8705850" y="1339850"/>
          <p14:tracePt t="13292" x="8778875" y="1331913"/>
          <p14:tracePt t="13301" x="8824913" y="1331913"/>
          <p14:tracePt t="13309" x="8851900" y="1322388"/>
          <p14:tracePt t="13318" x="8878888" y="1322388"/>
          <p14:tracePt t="13325" x="8897938" y="1322388"/>
          <p14:tracePt t="13584" x="8851900" y="1322388"/>
          <p14:tracePt t="13590" x="8761413" y="1322388"/>
          <p14:tracePt t="13599" x="8642350" y="1349375"/>
          <p14:tracePt t="13608" x="8532813" y="1376363"/>
          <p14:tracePt t="13614" x="8386763" y="1395413"/>
          <p14:tracePt t="13621" x="8269288" y="1422400"/>
          <p14:tracePt t="13629" x="8123238" y="1441450"/>
          <p14:tracePt t="13637" x="7994650" y="1468438"/>
          <p14:tracePt t="13645" x="7850188" y="1495425"/>
          <p14:tracePt t="13653" x="7721600" y="1514475"/>
          <p14:tracePt t="13661" x="7621588" y="1522413"/>
          <p14:tracePt t="13669" x="7548563" y="1522413"/>
          <p14:tracePt t="13677" x="7512050" y="1522413"/>
          <p14:tracePt t="13685" x="7475538" y="1531938"/>
          <p14:tracePt t="13693" x="7448550" y="1531938"/>
          <p14:tracePt t="13702" x="7429500" y="1550988"/>
          <p14:tracePt t="13709" x="7421563" y="1550988"/>
          <p14:tracePt t="13717" x="7392988" y="1550988"/>
          <p14:tracePt t="13725" x="7319963" y="1577975"/>
          <p14:tracePt t="13733" x="7265988" y="1587500"/>
          <p14:tracePt t="13741" x="7165975" y="1631950"/>
          <p14:tracePt t="13750" x="7083425" y="1660525"/>
          <p14:tracePt t="13757" x="6992938" y="1697038"/>
          <p14:tracePt t="13766" x="6873875" y="1731963"/>
          <p14:tracePt t="13773" x="6783388" y="1768475"/>
          <p14:tracePt t="13783" x="6718300" y="1778000"/>
          <p14:tracePt t="13789" x="6673850" y="1814513"/>
          <p14:tracePt t="13801" x="6591300" y="1841500"/>
          <p14:tracePt t="13805" x="6527800" y="1878013"/>
          <p14:tracePt t="13813" x="6500813" y="1887538"/>
          <p14:tracePt t="13821" x="6454775" y="1914525"/>
          <p14:tracePt t="13829" x="6427788" y="1933575"/>
          <p14:tracePt t="13837" x="6381750" y="1970088"/>
          <p14:tracePt t="13845" x="6326188" y="2016125"/>
          <p14:tracePt t="13853" x="6262688" y="2070100"/>
          <p14:tracePt t="13861" x="6245225" y="2089150"/>
          <p14:tracePt t="13869" x="6199188" y="2133600"/>
          <p14:tracePt t="13877" x="6162675" y="2179638"/>
          <p14:tracePt t="13885" x="6145213" y="2216150"/>
          <p14:tracePt t="13893" x="6099175" y="2262188"/>
          <p14:tracePt t="13901" x="6062663" y="2306638"/>
          <p14:tracePt t="13909" x="6016625" y="2389188"/>
          <p14:tracePt t="13917" x="5972175" y="2435225"/>
          <p14:tracePt t="13925" x="5953125" y="2471738"/>
          <p14:tracePt t="13934" x="5907088" y="2517775"/>
          <p14:tracePt t="13941" x="5899150" y="2535238"/>
          <p14:tracePt t="13951" x="5880100" y="2554288"/>
          <p14:tracePt t="13957" x="5870575" y="2554288"/>
          <p14:tracePt t="13989" x="5862638" y="2562225"/>
          <p14:tracePt t="14005" x="5853113" y="2571750"/>
          <p14:tracePt t="14029" x="5853113" y="2581275"/>
          <p14:tracePt t="14037" x="5843588" y="2598738"/>
          <p14:tracePt t="14045" x="5843588" y="2608263"/>
          <p14:tracePt t="14069" x="5843588" y="2617788"/>
          <p14:tracePt t="14086" x="5843588" y="2625725"/>
          <p14:tracePt t="14099" x="5843588" y="2644775"/>
          <p14:tracePt t="14102" x="5834063" y="2662238"/>
          <p14:tracePt t="14110" x="5826125" y="2671763"/>
          <p14:tracePt t="14125" x="5826125" y="2690813"/>
          <p14:tracePt t="14134" x="5816600" y="2708275"/>
          <p14:tracePt t="14157" x="5816600" y="2727325"/>
          <p14:tracePt t="14166" x="5816600" y="2744788"/>
          <p14:tracePt t="14173" x="5816600" y="2754313"/>
          <p14:tracePt t="14184" x="5807075" y="2781300"/>
          <p14:tracePt t="14197" x="5807075" y="2790825"/>
          <p14:tracePt t="14397" x="5807075" y="2781300"/>
          <p14:tracePt t="14405" x="5807075" y="2771775"/>
          <p14:tracePt t="14429" x="5807075" y="2754313"/>
          <p14:tracePt t="14597" x="5807075" y="2744788"/>
          <p14:tracePt t="14605" x="5807075" y="2735263"/>
          <p14:tracePt t="14621" x="5807075" y="2717800"/>
          <p14:tracePt t="14706" x="5807075" y="2708275"/>
          <p14:tracePt t="14725" x="5807075" y="2698750"/>
          <p14:tracePt t="14959" x="5797550" y="2727325"/>
          <p14:tracePt t="14965" x="5797550" y="2817813"/>
          <p14:tracePt t="14973" x="5797550" y="2890838"/>
          <p14:tracePt t="14983" x="5797550" y="2946400"/>
          <p14:tracePt t="14989" x="5797550" y="3000375"/>
          <p14:tracePt t="14997" x="5797550" y="3046413"/>
          <p14:tracePt t="15005" x="5797550" y="3100388"/>
          <p14:tracePt t="15013" x="5797550" y="3127375"/>
          <p14:tracePt t="15021" x="5797550" y="3182938"/>
          <p14:tracePt t="15029" x="5797550" y="3209925"/>
          <p14:tracePt t="15037" x="5797550" y="3246438"/>
          <p14:tracePt t="15045" x="5797550" y="3282950"/>
          <p14:tracePt t="15053" x="5797550" y="3309938"/>
          <p14:tracePt t="15061" x="5797550" y="3346450"/>
          <p14:tracePt t="15069" x="5780088" y="3411538"/>
          <p14:tracePt t="15077" x="5780088" y="3465513"/>
          <p14:tracePt t="15085" x="5761038" y="3511550"/>
          <p14:tracePt t="15093" x="5753100" y="3565525"/>
          <p14:tracePt t="15101" x="5753100" y="3638550"/>
          <p14:tracePt t="15109" x="5753100" y="3684588"/>
          <p14:tracePt t="15117" x="5743575" y="3738563"/>
          <p14:tracePt t="15125" x="5743575" y="3767138"/>
          <p14:tracePt t="15133" x="5743575" y="3811588"/>
          <p14:tracePt t="15141" x="5724525" y="3848100"/>
          <p14:tracePt t="15149" x="5707063" y="3884613"/>
          <p14:tracePt t="15157" x="5707063" y="3940175"/>
          <p14:tracePt t="15166" x="5707063" y="3994150"/>
          <p14:tracePt t="15173" x="5707063" y="4049713"/>
          <p14:tracePt t="15183" x="5707063" y="4103688"/>
          <p14:tracePt t="15189" x="5707063" y="4159250"/>
          <p14:tracePt t="15197" x="5697538" y="4222750"/>
          <p14:tracePt t="15205" x="5697538" y="4276725"/>
          <p14:tracePt t="15213" x="5688013" y="4340225"/>
          <p14:tracePt t="15221" x="5688013" y="4368800"/>
          <p14:tracePt t="15229" x="5688013" y="4405313"/>
          <p14:tracePt t="15237" x="5688013" y="4422775"/>
          <p14:tracePt t="15245" x="5688013" y="4449763"/>
          <p14:tracePt t="15253" x="5688013" y="4459288"/>
          <p14:tracePt t="15261" x="5688013" y="4468813"/>
          <p14:tracePt t="15269" x="5688013" y="4478338"/>
          <p14:tracePt t="15278" x="5688013" y="4495800"/>
          <p14:tracePt t="15287" x="5688013" y="4505325"/>
          <p14:tracePt t="15294" x="5688013" y="4514850"/>
          <p14:tracePt t="15301" x="5688013" y="4532313"/>
          <p14:tracePt t="15309" x="5688013" y="4568825"/>
          <p14:tracePt t="15317" x="5688013" y="4595813"/>
          <p14:tracePt t="15326" x="5688013" y="4632325"/>
          <p14:tracePt t="15338" x="5688013" y="4687888"/>
          <p14:tracePt t="15344" x="5688013" y="4714875"/>
          <p14:tracePt t="15356" x="5688013" y="4768850"/>
          <p14:tracePt t="15358" x="5688013" y="4814888"/>
          <p14:tracePt t="15370" x="5688013" y="4870450"/>
          <p14:tracePt t="15374" x="5688013" y="4878388"/>
          <p14:tracePt t="15384" x="5688013" y="4914900"/>
          <p14:tracePt t="15390" x="5688013" y="4943475"/>
          <p14:tracePt t="15400" x="5688013" y="4960938"/>
          <p14:tracePt t="15405" x="5688013" y="4979988"/>
          <p14:tracePt t="15413" x="5688013" y="5006975"/>
          <p14:tracePt t="15421" x="5688013" y="5016500"/>
          <p14:tracePt t="15437" x="5688013" y="5033963"/>
          <p14:tracePt t="15535" x="5688013" y="5043488"/>
          <p14:tracePt t="15546" x="5688013" y="5070475"/>
          <p14:tracePt t="15553" x="5688013" y="5089525"/>
          <p14:tracePt t="15558" x="5688013" y="5097463"/>
          <p14:tracePt t="15567" x="5688013" y="5133975"/>
          <p14:tracePt t="15573" x="5688013" y="5153025"/>
          <p14:tracePt t="15583" x="5707063" y="5180013"/>
          <p14:tracePt t="15589" x="5716588" y="5189538"/>
          <p14:tracePt t="15597" x="5716588" y="5207000"/>
          <p14:tracePt t="15605" x="5724525" y="5233988"/>
          <p14:tracePt t="15613" x="5734050" y="5253038"/>
          <p14:tracePt t="15621" x="5734050" y="5270500"/>
          <p14:tracePt t="15629" x="5780088" y="5316538"/>
          <p14:tracePt t="15637" x="5797550" y="5335588"/>
          <p14:tracePt t="15645" x="5807075" y="5343525"/>
          <p14:tracePt t="15653" x="5834063" y="5362575"/>
          <p14:tracePt t="15669" x="5843588" y="5372100"/>
          <p14:tracePt t="15677" x="5862638" y="5380038"/>
          <p14:tracePt t="15685" x="5870575" y="5380038"/>
          <p14:tracePt t="15693" x="5899150" y="5380038"/>
          <p14:tracePt t="15701" x="5907088" y="5380038"/>
          <p14:tracePt t="15709" x="5943600" y="5380038"/>
          <p14:tracePt t="15717" x="5953125" y="5380038"/>
          <p14:tracePt t="15734" x="5972175" y="5380038"/>
          <p14:tracePt t="15741" x="5989638" y="5380038"/>
          <p14:tracePt t="15750" x="5999163" y="5372100"/>
          <p14:tracePt t="15757" x="6007100" y="5362575"/>
          <p14:tracePt t="15767" x="6016625" y="5343525"/>
          <p14:tracePt t="15773" x="6026150" y="5343525"/>
          <p14:tracePt t="15784" x="6043613" y="5326063"/>
          <p14:tracePt t="15789" x="6053138" y="5326063"/>
          <p14:tracePt t="15797" x="6053138" y="5316538"/>
          <p14:tracePt t="15805" x="6053138" y="5299075"/>
          <p14:tracePt t="15813" x="6072188" y="5280025"/>
          <p14:tracePt t="15821" x="6080125" y="5270500"/>
          <p14:tracePt t="15837" x="6080125" y="5243513"/>
          <p14:tracePt t="15845" x="6089650" y="5226050"/>
          <p14:tracePt t="15853" x="6089650" y="5189538"/>
          <p14:tracePt t="15869" x="6089650" y="5070475"/>
          <p14:tracePt t="15877" x="6072188" y="4997450"/>
          <p14:tracePt t="15885" x="6062663" y="4951413"/>
          <p14:tracePt t="15893" x="6035675" y="4887913"/>
          <p14:tracePt t="15901" x="6026150" y="4851400"/>
          <p14:tracePt t="15909" x="5989638" y="4814888"/>
          <p14:tracePt t="15917" x="5989638" y="4797425"/>
          <p14:tracePt t="15925" x="5943600" y="4741863"/>
          <p14:tracePt t="15933" x="5935663" y="4732338"/>
          <p14:tracePt t="15941" x="5926138" y="4705350"/>
          <p14:tracePt t="15950" x="5926138" y="4687888"/>
          <p14:tracePt t="15957" x="5926138" y="4660900"/>
          <p14:tracePt t="15966" x="5926138" y="4641850"/>
          <p14:tracePt t="15973" x="5926138" y="4595813"/>
          <p14:tracePt t="15983" x="5926138" y="4541838"/>
          <p14:tracePt t="15989" x="5926138" y="4505325"/>
          <p14:tracePt t="15997" x="5926138" y="4449763"/>
          <p14:tracePt t="16005" x="5926138" y="4422775"/>
          <p14:tracePt t="16013" x="5926138" y="4368800"/>
          <p14:tracePt t="16021" x="5926138" y="4313238"/>
          <p14:tracePt t="16029" x="5926138" y="4249738"/>
          <p14:tracePt t="16037" x="5926138" y="4195763"/>
          <p14:tracePt t="16046" x="5926138" y="4140200"/>
          <p14:tracePt t="16053" x="5926138" y="4086225"/>
          <p14:tracePt t="16061" x="5926138" y="4040188"/>
          <p14:tracePt t="16069" x="5926138" y="3984625"/>
          <p14:tracePt t="16077" x="5926138" y="3948113"/>
          <p14:tracePt t="16085" x="5926138" y="3903663"/>
          <p14:tracePt t="16093" x="5926138" y="3875088"/>
          <p14:tracePt t="16101" x="5926138" y="3848100"/>
          <p14:tracePt t="16109" x="5926138" y="3794125"/>
          <p14:tracePt t="16117" x="5926138" y="3748088"/>
          <p14:tracePt t="16125" x="5926138" y="3684588"/>
          <p14:tracePt t="16133" x="5926138" y="3629025"/>
          <p14:tracePt t="16141" x="5926138" y="3556000"/>
          <p14:tracePt t="16150" x="5926138" y="3475038"/>
          <p14:tracePt t="16157" x="5926138" y="3382963"/>
          <p14:tracePt t="16166" x="5926138" y="3309938"/>
          <p14:tracePt t="16173" x="5926138" y="3219450"/>
          <p14:tracePt t="16183" x="5953125" y="3127375"/>
          <p14:tracePt t="16189" x="5972175" y="3046413"/>
          <p14:tracePt t="16200" x="5980113" y="2990850"/>
          <p14:tracePt t="16207" x="5989638" y="2909888"/>
          <p14:tracePt t="16215" x="6016625" y="2844800"/>
          <p14:tracePt t="16223" x="6026150" y="2808288"/>
          <p14:tracePt t="16232" x="6026150" y="2790825"/>
          <p14:tracePt t="16238" x="6026150" y="2735263"/>
          <p14:tracePt t="16245" x="6035675" y="2727325"/>
          <p14:tracePt t="16253" x="6062663" y="2698750"/>
          <p14:tracePt t="16261" x="6062663" y="2690813"/>
          <p14:tracePt t="16269" x="6062663" y="2671763"/>
          <p14:tracePt t="16277" x="6062663" y="2654300"/>
          <p14:tracePt t="16294" x="6062663" y="2635250"/>
          <p14:tracePt t="16309" x="6062663" y="2625725"/>
          <p14:tracePt t="16325" x="6062663" y="2617788"/>
          <p14:tracePt t="16341" x="6062663" y="2608263"/>
          <p14:tracePt t="16349" x="6062663" y="2589213"/>
          <p14:tracePt t="16366" x="6062663" y="2581275"/>
          <p14:tracePt t="16383" x="6062663" y="2571750"/>
          <p14:tracePt t="16405" x="6062663" y="2554288"/>
          <p14:tracePt t="16413" x="6062663" y="2544763"/>
          <p14:tracePt t="16421" x="6062663" y="2535238"/>
          <p14:tracePt t="16710" x="6062663" y="2525713"/>
          <p14:tracePt t="16725" x="6053138" y="2535238"/>
          <p14:tracePt t="16733" x="6043613" y="2544763"/>
          <p14:tracePt t="16741" x="6016625" y="2571750"/>
          <p14:tracePt t="16749" x="6007100" y="2608263"/>
          <p14:tracePt t="16757" x="5999163" y="2608263"/>
          <p14:tracePt t="16766" x="5989638" y="2625725"/>
          <p14:tracePt t="16783" x="5989638" y="2635250"/>
          <p14:tracePt t="16853" x="5980113" y="2644775"/>
          <p14:tracePt t="16885" x="5972175" y="2654300"/>
          <p14:tracePt t="16893" x="5943600" y="2662238"/>
          <p14:tracePt t="16901" x="5935663" y="2671763"/>
          <p14:tracePt t="16909" x="5926138" y="2671763"/>
          <p14:tracePt t="16933" x="5907088" y="2671763"/>
          <p14:tracePt t="16989" x="5889625" y="2671763"/>
          <p14:tracePt t="17013" x="5870575" y="2671763"/>
          <p14:tracePt t="19151" x="5862638" y="2671763"/>
          <p14:tracePt t="19413" x="5907088" y="2671763"/>
          <p14:tracePt t="19421" x="5989638" y="2708275"/>
          <p14:tracePt t="19429" x="6053138" y="2744788"/>
          <p14:tracePt t="19437" x="6099175" y="2800350"/>
          <p14:tracePt t="19445" x="6108700" y="2800350"/>
          <p14:tracePt t="19453" x="6135688" y="2817813"/>
          <p14:tracePt t="19461" x="6172200" y="2844800"/>
          <p14:tracePt t="19469" x="6199188" y="2863850"/>
          <p14:tracePt t="19477" x="6208713" y="2881313"/>
          <p14:tracePt t="19485" x="6218238" y="2890838"/>
          <p14:tracePt t="20576" x="6218238" y="2900363"/>
          <p14:tracePt t="20654" x="6218238" y="2909888"/>
          <p14:tracePt t="20749" x="6254750" y="2936875"/>
          <p14:tracePt t="20757" x="6262688" y="2946400"/>
          <p14:tracePt t="20773" x="6281738" y="2963863"/>
          <p14:tracePt t="21319" x="6281738" y="2954338"/>
          <p14:tracePt t="21325" x="6291263" y="2946400"/>
          <p14:tracePt t="21333" x="6299200" y="2936875"/>
          <p14:tracePt t="21341" x="6308725" y="2927350"/>
          <p14:tracePt t="21365" x="6326188" y="2917825"/>
          <p14:tracePt t="21405" x="6335713" y="2909888"/>
          <p14:tracePt t="21503" x="6345238" y="2900363"/>
          <p14:tracePt t="22305" x="6345238" y="2873375"/>
          <p14:tracePt t="22310" x="6345238" y="2854325"/>
          <p14:tracePt t="22317" x="6345238" y="2827338"/>
          <p14:tracePt t="22325" x="6326188" y="2808288"/>
          <p14:tracePt t="22334" x="6318250" y="2800350"/>
          <p14:tracePt t="22341" x="6308725" y="2781300"/>
          <p14:tracePt t="22349" x="6299200" y="2763838"/>
          <p14:tracePt t="22366" x="6291263" y="2754313"/>
          <p14:tracePt t="22373" x="6281738" y="2744788"/>
          <p14:tracePt t="22405" x="6281738" y="2735263"/>
          <p14:tracePt t="22413" x="6272213" y="2735263"/>
          <p14:tracePt t="22421" x="6272213" y="2727325"/>
          <p14:tracePt t="22429" x="6272213" y="2717800"/>
          <p14:tracePt t="22445" x="6272213" y="2698750"/>
          <p14:tracePt t="22453" x="6272213" y="2690813"/>
          <p14:tracePt t="22461" x="6272213" y="2681288"/>
          <p14:tracePt t="22477" x="6272213" y="2671763"/>
          <p14:tracePt t="22501" x="6262688" y="2671763"/>
          <p14:tracePt t="22557" x="6254750" y="2671763"/>
          <p14:tracePt t="22565" x="6235700" y="2671763"/>
          <p14:tracePt t="22573" x="6226175" y="2662238"/>
          <p14:tracePt t="22581" x="6208713" y="2654300"/>
          <p14:tracePt t="22589" x="6189663" y="2644775"/>
          <p14:tracePt t="22605" x="6181725" y="2644775"/>
          <p14:tracePt t="22613" x="6162675" y="2625725"/>
          <p14:tracePt t="22629" x="6145213" y="2608263"/>
          <p14:tracePt t="22741" x="6116638" y="2608263"/>
          <p14:tracePt t="22749" x="6108700" y="2608263"/>
          <p14:tracePt t="22781" x="6099175" y="2608263"/>
          <p14:tracePt t="22893" x="6080125" y="2608263"/>
          <p14:tracePt t="22901" x="6062663" y="2608263"/>
          <p14:tracePt t="22909" x="6035675" y="2608263"/>
          <p14:tracePt t="22917" x="6016625" y="2608263"/>
          <p14:tracePt t="22925" x="5980113" y="2608263"/>
          <p14:tracePt t="22933" x="5953125" y="2608263"/>
          <p14:tracePt t="22941" x="5926138" y="2608263"/>
          <p14:tracePt t="22950" x="5880100" y="2608263"/>
          <p14:tracePt t="22957" x="5853113" y="2608263"/>
          <p14:tracePt t="22965" x="5826125" y="2608263"/>
          <p14:tracePt t="22973" x="5807075" y="2608263"/>
          <p14:tracePt t="22989" x="5789613" y="2608263"/>
          <p14:tracePt t="23021" x="5780088" y="2617788"/>
          <p14:tracePt t="23119" x="5780088" y="2625725"/>
          <p14:tracePt t="23128" x="5761038" y="2625725"/>
          <p14:tracePt t="23174" x="5753100" y="2635250"/>
          <p14:tracePt t="23181" x="5743575" y="2644775"/>
          <p14:tracePt t="23293" x="5789613" y="2644775"/>
          <p14:tracePt t="23301" x="5889625" y="2617788"/>
          <p14:tracePt t="23309" x="5935663" y="2581275"/>
          <p14:tracePt t="23317" x="5989638" y="2562225"/>
          <p14:tracePt t="23325" x="6089650" y="2562225"/>
          <p14:tracePt t="23333" x="6135688" y="2544763"/>
          <p14:tracePt t="23342" x="6189663" y="2517775"/>
          <p14:tracePt t="23353" x="6226175" y="2508250"/>
          <p14:tracePt t="23358" x="6262688" y="2498725"/>
          <p14:tracePt t="23405" x="6281738" y="2489200"/>
          <p14:tracePt t="23493" x="6281738" y="2481263"/>
          <p14:tracePt t="23653" x="6272213" y="2508250"/>
          <p14:tracePt t="23661" x="6262688" y="2517775"/>
          <p14:tracePt t="23669" x="6262688" y="2525713"/>
          <p14:tracePt t="23677" x="6262688" y="2544763"/>
          <p14:tracePt t="23686" x="6254750" y="2554288"/>
          <p14:tracePt t="23702" x="6245225" y="2589213"/>
          <p14:tracePt t="23709" x="6245225" y="2617788"/>
          <p14:tracePt t="23718" x="6245225" y="2644775"/>
          <p14:tracePt t="23735" x="6245225" y="2662238"/>
          <p14:tracePt t="23742" x="6245225" y="2681288"/>
          <p14:tracePt t="23752" x="6245225" y="2690813"/>
          <p14:tracePt t="23758" x="6245225" y="2708275"/>
          <p14:tracePt t="23769" x="6245225" y="2717800"/>
          <p14:tracePt t="23773" x="6245225" y="2727325"/>
          <p14:tracePt t="23784" x="6245225" y="2735263"/>
          <p14:tracePt t="23789" x="6245225" y="2763838"/>
          <p14:tracePt t="23800" x="6245225" y="2771775"/>
          <p14:tracePt t="23804" x="6245225" y="2781300"/>
          <p14:tracePt t="23815" x="6245225" y="2808288"/>
          <p14:tracePt t="23821" x="6245225" y="2836863"/>
          <p14:tracePt t="23831" x="6245225" y="2863850"/>
          <p14:tracePt t="23837" x="6245225" y="2909888"/>
          <p14:tracePt t="23845" x="6245225" y="2936875"/>
          <p14:tracePt t="23853" x="6245225" y="2990850"/>
          <p14:tracePt t="23867" x="6245225" y="3027363"/>
          <p14:tracePt t="23869" x="6245225" y="3082925"/>
          <p14:tracePt t="23877" x="6245225" y="3136900"/>
          <p14:tracePt t="23885" x="6245225" y="3200400"/>
          <p14:tracePt t="23893" x="6245225" y="3273425"/>
          <p14:tracePt t="23901" x="6245225" y="3365500"/>
          <p14:tracePt t="23909" x="6245225" y="3475038"/>
          <p14:tracePt t="23917" x="6245225" y="3584575"/>
          <p14:tracePt t="23925" x="6272213" y="3675063"/>
          <p14:tracePt t="23933" x="6291263" y="3794125"/>
          <p14:tracePt t="23941" x="6291263" y="3848100"/>
          <p14:tracePt t="23951" x="6299200" y="3903663"/>
          <p14:tracePt t="23957" x="6308725" y="3948113"/>
          <p14:tracePt t="23966" x="6308725" y="3967163"/>
          <p14:tracePt t="23973" x="6308725" y="3994150"/>
          <p14:tracePt t="23989" x="6308725" y="4003675"/>
          <p14:tracePt t="24038" x="6308725" y="4013200"/>
          <p14:tracePt t="24062" x="6308725" y="4021138"/>
          <p14:tracePt t="24078" x="6308725" y="4049713"/>
          <p14:tracePt t="24102" x="6308725" y="4057650"/>
          <p14:tracePt t="25119" x="6308725" y="4076700"/>
          <p14:tracePt t="25129" x="6308725" y="4094163"/>
          <p14:tracePt t="25137" x="6308725" y="4122738"/>
          <p14:tracePt t="25142" x="6308725" y="4140200"/>
          <p14:tracePt t="25150" x="6308725" y="4176713"/>
          <p14:tracePt t="25157" x="6308725" y="4186238"/>
          <p14:tracePt t="25166" x="6308725" y="4232275"/>
          <p14:tracePt t="25173" x="6308725" y="4259263"/>
          <p14:tracePt t="25183" x="6308725" y="4303713"/>
          <p14:tracePt t="25189" x="6308725" y="4332288"/>
          <p14:tracePt t="25199" x="6308725" y="4368800"/>
          <p14:tracePt t="25205" x="6308725" y="4386263"/>
          <p14:tracePt t="25217" x="6308725" y="4413250"/>
          <p14:tracePt t="25220" x="6308725" y="4432300"/>
          <p14:tracePt t="25229" x="6308725" y="4478338"/>
          <p14:tracePt t="25237" x="6308725" y="4486275"/>
          <p14:tracePt t="25245" x="6308725" y="4495800"/>
          <p14:tracePt t="25253" x="6308725" y="4505325"/>
          <p14:tracePt t="25261" x="6308725" y="4514850"/>
          <p14:tracePt t="25269" x="6308725" y="4522788"/>
          <p14:tracePt t="25277" x="6308725" y="4532313"/>
          <p14:tracePt t="25285" x="6308725" y="4559300"/>
          <p14:tracePt t="25301" x="6299200" y="4578350"/>
          <p14:tracePt t="25309" x="6299200" y="4587875"/>
          <p14:tracePt t="25317" x="6299200" y="4595813"/>
          <p14:tracePt t="25325" x="6291263" y="4605338"/>
          <p14:tracePt t="25333" x="6291263" y="4641850"/>
          <p14:tracePt t="25342" x="6281738" y="4660900"/>
          <p14:tracePt t="25354" x="6245225" y="4714875"/>
          <p14:tracePt t="25358" x="6245225" y="4724400"/>
          <p14:tracePt t="25368" x="6235700" y="4760913"/>
          <p14:tracePt t="25373" x="6226175" y="4787900"/>
          <p14:tracePt t="25383" x="6199188" y="4824413"/>
          <p14:tracePt t="25389" x="6189663" y="4878388"/>
          <p14:tracePt t="25399" x="6181725" y="4906963"/>
          <p14:tracePt t="25405" x="6181725" y="4924425"/>
          <p14:tracePt t="25415" x="6181725" y="4951413"/>
          <p14:tracePt t="25421" x="6181725" y="4960938"/>
          <p14:tracePt t="25440" x="6181725" y="4987925"/>
          <p14:tracePt t="25461" x="6181725" y="4997450"/>
          <p14:tracePt t="25493" x="6181725" y="5006975"/>
          <p14:tracePt t="25869" x="6199188" y="5006975"/>
          <p14:tracePt t="25877" x="6218238" y="5006975"/>
          <p14:tracePt t="25894" x="6226175" y="5016500"/>
          <p14:tracePt t="25902" x="6245225" y="5033963"/>
          <p14:tracePt t="25909" x="6262688" y="5043488"/>
          <p14:tracePt t="25918" x="6272213" y="5043488"/>
          <p14:tracePt t="25924" x="6299200" y="5043488"/>
          <p14:tracePt t="25933" x="6308725" y="5053013"/>
          <p14:tracePt t="25941" x="6318250" y="5053013"/>
          <p14:tracePt t="25966" x="6326188" y="5053013"/>
          <p14:tracePt t="26047" x="6345238" y="5053013"/>
          <p14:tracePt t="26056" x="6354763" y="5053013"/>
          <p14:tracePt t="26064" x="6362700" y="5053013"/>
          <p14:tracePt t="26070" x="6391275" y="5053013"/>
          <p14:tracePt t="26085" x="6399213" y="5053013"/>
          <p14:tracePt t="26093" x="6435725" y="5060950"/>
          <p14:tracePt t="26102" x="6454775" y="5080000"/>
          <p14:tracePt t="26109" x="6472238" y="5089525"/>
          <p14:tracePt t="26117" x="6481763" y="5097463"/>
          <p14:tracePt t="26125" x="6491288" y="5106988"/>
          <p14:tracePt t="26134" x="6500813" y="5116513"/>
          <p14:tracePt t="26933" x="6500813" y="5097463"/>
          <p14:tracePt t="26949" x="6508750" y="5080000"/>
          <p14:tracePt t="26957" x="6508750" y="5053013"/>
          <p14:tracePt t="26965" x="6508750" y="5043488"/>
          <p14:tracePt t="26973" x="6508750" y="5006975"/>
          <p14:tracePt t="26982" x="6508750" y="4987925"/>
          <p14:tracePt t="26989" x="6508750" y="4951413"/>
          <p14:tracePt t="26998" x="6508750" y="4933950"/>
          <p14:tracePt t="27005" x="6508750" y="4887913"/>
          <p14:tracePt t="27016" x="6508750" y="4860925"/>
          <p14:tracePt t="27021" x="6508750" y="4833938"/>
          <p14:tracePt t="27033" x="6527800" y="4787900"/>
          <p14:tracePt t="27036" x="6527800" y="4732338"/>
          <p14:tracePt t="27045" x="6527800" y="4687888"/>
          <p14:tracePt t="27053" x="6527800" y="4632325"/>
          <p14:tracePt t="27062" x="6527800" y="4595813"/>
          <p14:tracePt t="27069" x="6527800" y="4541838"/>
          <p14:tracePt t="27077" x="6527800" y="4495800"/>
          <p14:tracePt t="27085" x="6527800" y="4459288"/>
          <p14:tracePt t="27093" x="6527800" y="4413250"/>
          <p14:tracePt t="27101" x="6527800" y="4359275"/>
          <p14:tracePt t="27109" x="6527800" y="4322763"/>
          <p14:tracePt t="27117" x="6527800" y="4268788"/>
          <p14:tracePt t="27125" x="6527800" y="4232275"/>
          <p14:tracePt t="27133" x="6527800" y="4195763"/>
          <p14:tracePt t="27141" x="6527800" y="4167188"/>
          <p14:tracePt t="27149" x="6527800" y="4149725"/>
          <p14:tracePt t="27157" x="6527800" y="4122738"/>
          <p14:tracePt t="27166" x="6527800" y="4113213"/>
          <p14:tracePt t="27478" x="6527800" y="4103688"/>
          <p14:tracePt t="27485" x="6527800" y="4086225"/>
          <p14:tracePt t="27493" x="6527800" y="4057650"/>
          <p14:tracePt t="27501" x="6527800" y="4021138"/>
          <p14:tracePt t="27509" x="6518275" y="3967163"/>
          <p14:tracePt t="27517" x="6500813" y="3903663"/>
          <p14:tracePt t="27525" x="6500813" y="3848100"/>
          <p14:tracePt t="27533" x="6481763" y="3767138"/>
          <p14:tracePt t="27541" x="6481763" y="3730625"/>
          <p14:tracePt t="27550" x="6481763" y="3694113"/>
          <p14:tracePt t="27557" x="6481763" y="3665538"/>
          <p14:tracePt t="27565" x="6481763" y="3638550"/>
          <p14:tracePt t="27573" x="6481763" y="3629025"/>
          <p14:tracePt t="27584" x="6481763" y="3602038"/>
          <p14:tracePt t="27599" x="6481763" y="3592513"/>
          <p14:tracePt t="27998" x="6481763" y="3575050"/>
          <p14:tracePt t="28008" x="6545263" y="3538538"/>
          <p14:tracePt t="28016" x="6600825" y="3529013"/>
          <p14:tracePt t="28022" x="6700838" y="3529013"/>
          <p14:tracePt t="28029" x="6727825" y="3511550"/>
          <p14:tracePt t="28037" x="6764338" y="3511550"/>
          <p14:tracePt t="28045" x="6773863" y="3511550"/>
          <p14:tracePt t="28159" x="6783388" y="3511550"/>
          <p14:tracePt t="28262" x="6783388" y="3502025"/>
          <p14:tracePt t="28269" x="6783388" y="3492500"/>
          <p14:tracePt t="28278" x="6783388" y="3482975"/>
          <p14:tracePt t="28285" x="6800850" y="3438525"/>
          <p14:tracePt t="28293" x="6810375" y="3411538"/>
          <p14:tracePt t="28309" x="6819900" y="3392488"/>
          <p14:tracePt t="28318" x="6827838" y="3375025"/>
          <p14:tracePt t="28324" x="6846888" y="3338513"/>
          <p14:tracePt t="28341" x="6856413" y="3328988"/>
          <p14:tracePt t="28349" x="6864350" y="3328988"/>
          <p14:tracePt t="28357" x="6873875" y="3319463"/>
          <p14:tracePt t="28485" x="6883400" y="3319463"/>
          <p14:tracePt t="28493" x="6956425" y="3319463"/>
          <p14:tracePt t="28501" x="7046913" y="3302000"/>
          <p14:tracePt t="28509" x="7175500" y="3292475"/>
          <p14:tracePt t="28517" x="7339013" y="3292475"/>
          <p14:tracePt t="28525" x="7521575" y="3292475"/>
          <p14:tracePt t="28533" x="7685088" y="3292475"/>
          <p14:tracePt t="28540" x="7831138" y="3292475"/>
          <p14:tracePt t="28549" x="7940675" y="3292475"/>
          <p14:tracePt t="28557" x="8013700" y="3292475"/>
          <p14:tracePt t="28566" x="8067675" y="3292475"/>
          <p14:tracePt t="28573" x="8077200" y="3292475"/>
          <p14:tracePt t="28590" x="8086725" y="3292475"/>
          <p14:tracePt t="28605" x="8096250" y="3282950"/>
          <p14:tracePt t="28629" x="8096250" y="3273425"/>
          <p14:tracePt t="28878" x="8067675" y="3282950"/>
          <p14:tracePt t="28887" x="8050213" y="3302000"/>
          <p14:tracePt t="28894" x="8023225" y="3319463"/>
          <p14:tracePt t="28905" x="8004175" y="3328988"/>
          <p14:tracePt t="28910" x="8004175" y="3338513"/>
          <p14:tracePt t="28918" x="7986713" y="3365500"/>
          <p14:tracePt t="28933" x="7967663" y="3402013"/>
          <p14:tracePt t="28957" x="7967663" y="3411538"/>
          <p14:tracePt t="29021" x="7967663" y="3429000"/>
          <p14:tracePt t="29333" x="7958138" y="3438525"/>
          <p14:tracePt t="29340" x="7950200" y="3475038"/>
          <p14:tracePt t="29349" x="7940675" y="3548063"/>
          <p14:tracePt t="29357" x="7921625" y="3575050"/>
          <p14:tracePt t="29373" x="7921625" y="3584575"/>
          <p14:tracePt t="29382" x="7921625" y="3592513"/>
          <p14:tracePt t="29797" x="7921625" y="3602038"/>
          <p14:tracePt t="29821" x="7921625" y="3611563"/>
          <p14:tracePt t="29830" x="7921625" y="3629025"/>
          <p14:tracePt t="29837" x="7913688" y="3638550"/>
          <p14:tracePt t="29853" x="7913688" y="3648075"/>
          <p14:tracePt t="30191" x="7913688" y="3638550"/>
          <p14:tracePt t="30197" x="7913688" y="3611563"/>
          <p14:tracePt t="30302" x="7904163" y="3611563"/>
          <p14:tracePt t="30663" x="7867650" y="3584575"/>
          <p14:tracePt t="30669" x="7785100" y="3565525"/>
          <p14:tracePt t="30677" x="7712075" y="3538538"/>
          <p14:tracePt t="30685" x="7639050" y="3538538"/>
          <p14:tracePt t="30693" x="7539038" y="3538538"/>
          <p14:tracePt t="30701" x="7429500" y="3538538"/>
          <p14:tracePt t="30709" x="7339013" y="3538538"/>
          <p14:tracePt t="30717" x="7229475" y="3538538"/>
          <p14:tracePt t="30725" x="7138988" y="3538538"/>
          <p14:tracePt t="30733" x="7083425" y="3538538"/>
          <p14:tracePt t="30741" x="6992938" y="3538538"/>
          <p14:tracePt t="30749" x="6946900" y="3538538"/>
          <p14:tracePt t="30757" x="6919913" y="3538538"/>
          <p14:tracePt t="30766" x="6910388" y="3538538"/>
          <p14:tracePt t="30797" x="6892925" y="3529013"/>
          <p14:tracePt t="30805" x="6883400" y="3519488"/>
          <p14:tracePt t="30816" x="6856413" y="3502025"/>
          <p14:tracePt t="30821" x="6810375" y="3492500"/>
          <p14:tracePt t="30832" x="6718300" y="3475038"/>
          <p14:tracePt t="30837" x="6645275" y="3475038"/>
          <p14:tracePt t="30844" x="6537325" y="3465513"/>
          <p14:tracePt t="30853" x="6435725" y="3419475"/>
          <p14:tracePt t="30869" x="6262688" y="3365500"/>
          <p14:tracePt t="30877" x="6226175" y="3355975"/>
          <p14:tracePt t="30885" x="6199188" y="3338513"/>
          <p14:tracePt t="30893" x="6181725" y="3328988"/>
          <p14:tracePt t="31129" x="6181725" y="3319463"/>
          <p14:tracePt t="31133" x="6181725" y="3309938"/>
          <p14:tracePt t="31141" x="6199188" y="3302000"/>
          <p14:tracePt t="31205" x="6218238" y="3309938"/>
          <p14:tracePt t="31214" x="6235700" y="3309938"/>
          <p14:tracePt t="31287" x="6245225" y="3302000"/>
          <p14:tracePt t="31318" x="6245225" y="3292475"/>
          <p14:tracePt t="31547" x="6245225" y="3273425"/>
          <p14:tracePt t="31549" x="6254750" y="3255963"/>
          <p14:tracePt t="31557" x="6262688" y="3246438"/>
          <p14:tracePt t="31565" x="6272213" y="3236913"/>
          <p14:tracePt t="31573" x="6281738" y="3236913"/>
          <p14:tracePt t="31582" x="6291263" y="3236913"/>
          <p14:tracePt t="31589" x="6318250" y="3236913"/>
          <p14:tracePt t="31598" x="6326188" y="3236913"/>
          <p14:tracePt t="31605" x="6335713" y="3228975"/>
          <p14:tracePt t="31637" x="6345238" y="3219450"/>
          <p14:tracePt t="31661" x="6345238" y="3200400"/>
          <p14:tracePt t="31904" x="6362700" y="3192463"/>
          <p14:tracePt t="31908" x="6454775" y="3192463"/>
          <p14:tracePt t="31917" x="6527800" y="3192463"/>
          <p14:tracePt t="31925" x="6554788" y="3192463"/>
          <p14:tracePt t="31933" x="6600825" y="3192463"/>
          <p14:tracePt t="31941" x="6627813" y="3192463"/>
          <p14:tracePt t="32031" x="6637338" y="3192463"/>
          <p14:tracePt t="32036" x="6645275" y="3192463"/>
          <p14:tracePt t="32045" x="6710363" y="3192463"/>
          <p14:tracePt t="32053" x="6764338" y="3209925"/>
          <p14:tracePt t="32061" x="6800850" y="3228975"/>
          <p14:tracePt t="32069" x="6837363" y="3246438"/>
          <p14:tracePt t="32077" x="6873875" y="3246438"/>
          <p14:tracePt t="32085" x="6910388" y="3255963"/>
          <p14:tracePt t="32093" x="6956425" y="3265488"/>
          <p14:tracePt t="32101" x="6973888" y="3265488"/>
          <p14:tracePt t="32109" x="7000875" y="3265488"/>
          <p14:tracePt t="32117" x="7010400" y="3265488"/>
          <p14:tracePt t="32125" x="7037388" y="3265488"/>
          <p14:tracePt t="32133" x="7056438" y="3265488"/>
          <p14:tracePt t="32141" x="7092950" y="3265488"/>
          <p14:tracePt t="32149" x="7146925" y="3255963"/>
          <p14:tracePt t="32157" x="7192963" y="3255963"/>
          <p14:tracePt t="32166" x="7248525" y="3255963"/>
          <p14:tracePt t="32173" x="7275513" y="3255963"/>
          <p14:tracePt t="32183" x="7319963" y="3255963"/>
          <p14:tracePt t="32189" x="7356475" y="3255963"/>
          <p14:tracePt t="32198" x="7402513" y="3255963"/>
          <p14:tracePt t="32205" x="7429500" y="3255963"/>
          <p14:tracePt t="32217" x="7466013" y="3255963"/>
          <p14:tracePt t="32220" x="7512050" y="3255963"/>
          <p14:tracePt t="32240" x="7639050" y="3255963"/>
          <p14:tracePt t="32246" x="7694613" y="3255963"/>
          <p14:tracePt t="32255" x="7748588" y="3255963"/>
          <p14:tracePt t="32262" x="7794625" y="3255963"/>
          <p14:tracePt t="32270" x="7831138" y="3255963"/>
          <p14:tracePt t="32287" x="7894638" y="3273425"/>
          <p14:tracePt t="32423" x="7913688" y="3292475"/>
          <p14:tracePt t="32432" x="7931150" y="3302000"/>
          <p14:tracePt t="32440" x="7958138" y="3309938"/>
          <p14:tracePt t="32446" x="7977188" y="3309938"/>
          <p14:tracePt t="32454" x="7994650" y="3319463"/>
          <p14:tracePt t="32469" x="8023225" y="3346450"/>
          <p14:tracePt t="32625" x="8023225" y="3355975"/>
          <p14:tracePt t="32634" x="8004175" y="3419475"/>
          <p14:tracePt t="32641" x="7994650" y="3446463"/>
          <p14:tracePt t="32645" x="7986713" y="3502025"/>
          <p14:tracePt t="32653" x="7986713" y="3519488"/>
          <p14:tracePt t="32661" x="7967663" y="3575050"/>
          <p14:tracePt t="32670" x="7958138" y="3657600"/>
          <p14:tracePt t="32677" x="7958138" y="3730625"/>
          <p14:tracePt t="32685" x="7958138" y="3803650"/>
          <p14:tracePt t="32693" x="7958138" y="3857625"/>
          <p14:tracePt t="32701" x="7958138" y="3911600"/>
          <p14:tracePt t="32710" x="7958138" y="3976688"/>
          <p14:tracePt t="32720" x="7958138" y="4049713"/>
          <p14:tracePt t="32726" x="7958138" y="4086225"/>
          <p14:tracePt t="32736" x="7958138" y="4140200"/>
          <p14:tracePt t="32742" x="7958138" y="4186238"/>
          <p14:tracePt t="32750" x="7958138" y="4240213"/>
          <p14:tracePt t="32757" x="7958138" y="4268788"/>
          <p14:tracePt t="32766" x="7958138" y="4303713"/>
          <p14:tracePt t="32773" x="7958138" y="4349750"/>
          <p14:tracePt t="32784" x="7958138" y="4386263"/>
          <p14:tracePt t="32789" x="7958138" y="4413250"/>
          <p14:tracePt t="32798" x="7958138" y="4449763"/>
          <p14:tracePt t="32805" x="7958138" y="4486275"/>
          <p14:tracePt t="32814" x="7958138" y="4505325"/>
          <p14:tracePt t="32821" x="7958138" y="4532313"/>
          <p14:tracePt t="32831" x="7958138" y="4568825"/>
          <p14:tracePt t="32837" x="7958138" y="4595813"/>
          <p14:tracePt t="32845" x="7958138" y="4605338"/>
          <p14:tracePt t="32853" x="7958138" y="4624388"/>
          <p14:tracePt t="32861" x="7958138" y="4632325"/>
          <p14:tracePt t="32869" x="7958138" y="4641850"/>
          <p14:tracePt t="32877" x="7958138" y="4651375"/>
          <p14:tracePt t="32885" x="7958138" y="4668838"/>
          <p14:tracePt t="32901" x="7958138" y="4678363"/>
          <p14:tracePt t="32917" x="7958138" y="4687888"/>
          <p14:tracePt t="33007" x="7958138" y="4678363"/>
          <p14:tracePt t="33016" x="7958138" y="4632325"/>
          <p14:tracePt t="33024" x="7958138" y="4624388"/>
          <p14:tracePt t="33061" x="7958138" y="4614863"/>
          <p14:tracePt t="33069" x="7950200" y="4595813"/>
          <p14:tracePt t="33084" x="7940675" y="4595813"/>
          <p14:tracePt t="33093" x="7904163" y="4595813"/>
          <p14:tracePt t="33101" x="7877175" y="4595813"/>
          <p14:tracePt t="33109" x="7840663" y="4595813"/>
          <p14:tracePt t="33117" x="7785100" y="4595813"/>
          <p14:tracePt t="33125" x="7721600" y="4595813"/>
          <p14:tracePt t="33133" x="7612063" y="4595813"/>
          <p14:tracePt t="33141" x="7539038" y="4595813"/>
          <p14:tracePt t="33149" x="7448550" y="4595813"/>
          <p14:tracePt t="33157" x="7356475" y="4595813"/>
          <p14:tracePt t="33165" x="7302500" y="4595813"/>
          <p14:tracePt t="33173" x="7239000" y="4578350"/>
          <p14:tracePt t="33181" x="7212013" y="4578350"/>
          <p14:tracePt t="33189" x="7156450" y="4578350"/>
          <p14:tracePt t="33198" x="7119938" y="4578350"/>
          <p14:tracePt t="33205" x="7073900" y="4578350"/>
          <p14:tracePt t="33215" x="7065963" y="4578350"/>
          <p14:tracePt t="33263" x="7046913" y="4578350"/>
          <p14:tracePt t="33271" x="7037388" y="4578350"/>
          <p14:tracePt t="33277" x="7019925" y="4578350"/>
          <p14:tracePt t="33285" x="6983413" y="4578350"/>
          <p14:tracePt t="33293" x="6937375" y="4578350"/>
          <p14:tracePt t="33301" x="6883400" y="4578350"/>
          <p14:tracePt t="33309" x="6827838" y="4578350"/>
          <p14:tracePt t="33317" x="6773863" y="4578350"/>
          <p14:tracePt t="33325" x="6727825" y="4578350"/>
          <p14:tracePt t="33333" x="6673850" y="4578350"/>
          <p14:tracePt t="33341" x="6645275" y="4578350"/>
          <p14:tracePt t="33349" x="6610350" y="4578350"/>
          <p14:tracePt t="33357" x="6564313" y="4578350"/>
          <p14:tracePt t="33365" x="6527800" y="4578350"/>
          <p14:tracePt t="33373" x="6508750" y="4578350"/>
          <p14:tracePt t="33382" x="6464300" y="4578350"/>
          <p14:tracePt t="33389" x="6445250" y="4578350"/>
          <p14:tracePt t="33405" x="6427788" y="4578350"/>
          <p14:tracePt t="33421" x="6408738" y="4578350"/>
          <p14:tracePt t="33437" x="6381750" y="4578350"/>
          <p14:tracePt t="33445" x="6372225" y="4578350"/>
          <p14:tracePt t="33453" x="6335713" y="4578350"/>
          <p14:tracePt t="33461" x="6318250" y="4587875"/>
          <p14:tracePt t="33469" x="6308725" y="4587875"/>
          <p14:tracePt t="33477" x="6291263" y="4587875"/>
          <p14:tracePt t="33485" x="6281738" y="4587875"/>
          <p14:tracePt t="33493" x="6272213" y="4587875"/>
          <p14:tracePt t="33501" x="6254750" y="4587875"/>
          <p14:tracePt t="33623" x="6245225" y="4587875"/>
          <p14:tracePt t="33637" x="6245225" y="4578350"/>
          <p14:tracePt t="33653" x="6254750" y="4568825"/>
          <p14:tracePt t="33669" x="6262688" y="4559300"/>
          <p14:tracePt t="33677" x="6281738" y="4551363"/>
          <p14:tracePt t="33685" x="6291263" y="4541838"/>
          <p14:tracePt t="33693" x="6291263" y="4532313"/>
          <p14:tracePt t="33701" x="6299200" y="4532313"/>
          <p14:tracePt t="33709" x="6318250" y="4522788"/>
          <p14:tracePt t="33717" x="6326188" y="4514850"/>
          <p14:tracePt t="33725" x="6335713" y="4505325"/>
          <p14:tracePt t="33741" x="6362700" y="4495800"/>
          <p14:tracePt t="33749" x="6372225" y="4495800"/>
          <p14:tracePt t="33766" x="6391275" y="4495800"/>
          <p14:tracePt t="33773" x="6418263" y="4495800"/>
          <p14:tracePt t="33782" x="6435725" y="4495800"/>
          <p14:tracePt t="33789" x="6472238" y="4495800"/>
          <p14:tracePt t="33798" x="6491288" y="4495800"/>
          <p14:tracePt t="33805" x="6518275" y="4495800"/>
          <p14:tracePt t="33815" x="6537325" y="4505325"/>
          <p14:tracePt t="33831" x="6581775" y="4522788"/>
          <p14:tracePt t="33837" x="6618288" y="4541838"/>
          <p14:tracePt t="33845" x="6664325" y="4559300"/>
          <p14:tracePt t="33853" x="6710363" y="4568825"/>
          <p14:tracePt t="33866" x="6764338" y="4568825"/>
          <p14:tracePt t="33869" x="6827838" y="4587875"/>
          <p14:tracePt t="33877" x="6883400" y="4587875"/>
          <p14:tracePt t="33885" x="6937375" y="4595813"/>
          <p14:tracePt t="33893" x="6992938" y="4595813"/>
          <p14:tracePt t="33901" x="7037388" y="4595813"/>
          <p14:tracePt t="33909" x="7065963" y="4595813"/>
          <p14:tracePt t="33917" x="7092950" y="4595813"/>
          <p14:tracePt t="33925" x="7102475" y="4595813"/>
          <p14:tracePt t="33933" x="7110413" y="4595813"/>
          <p14:tracePt t="33941" x="7129463" y="4595813"/>
          <p14:tracePt t="33950" x="7138988" y="4595813"/>
          <p14:tracePt t="33957" x="7146925" y="4595813"/>
          <p14:tracePt t="33973" x="7165975" y="4595813"/>
          <p14:tracePt t="33989" x="7175500" y="4595813"/>
          <p14:tracePt t="33998" x="7192963" y="4595813"/>
          <p14:tracePt t="34005" x="7212013" y="4595813"/>
          <p14:tracePt t="34015" x="7229475" y="4595813"/>
          <p14:tracePt t="34021" x="7256463" y="4595813"/>
          <p14:tracePt t="34032" x="7283450" y="4595813"/>
          <p14:tracePt t="34037" x="7329488" y="4595813"/>
          <p14:tracePt t="34045" x="7385050" y="4595813"/>
          <p14:tracePt t="34054" x="7439025" y="4595813"/>
          <p14:tracePt t="34063" x="7512050" y="4595813"/>
          <p14:tracePt t="34072" x="7558088" y="4624388"/>
          <p14:tracePt t="34078" x="7602538" y="4624388"/>
          <p14:tracePt t="34087" x="7621588" y="4624388"/>
          <p14:tracePt t="34094" x="7639050" y="4632325"/>
          <p14:tracePt t="34133" x="7648575" y="4632325"/>
          <p14:tracePt t="34141" x="7658100" y="4624388"/>
          <p14:tracePt t="34149" x="7667625" y="4614863"/>
          <p14:tracePt t="34157" x="7675563" y="4614863"/>
          <p14:tracePt t="34181" x="7685088" y="4614863"/>
          <p14:tracePt t="34189" x="7694613" y="4614863"/>
          <p14:tracePt t="34198" x="7712075" y="4595813"/>
          <p14:tracePt t="34205" x="7731125" y="4587875"/>
          <p14:tracePt t="34221" x="7740650" y="4578350"/>
          <p14:tracePt t="34231" x="7758113" y="4578350"/>
          <p14:tracePt t="34237" x="7777163" y="4578350"/>
          <p14:tracePt t="34245" x="7785100" y="4578350"/>
          <p14:tracePt t="34253" x="7804150" y="4578350"/>
          <p14:tracePt t="34262" x="7813675" y="4578350"/>
          <p14:tracePt t="34269" x="7821613" y="4578350"/>
          <p14:tracePt t="34278" x="7840663" y="4578350"/>
          <p14:tracePt t="34285" x="7850188" y="4578350"/>
          <p14:tracePt t="34309" x="7858125" y="4578350"/>
          <p14:tracePt t="36581" x="7850188" y="4578350"/>
          <p14:tracePt t="36589" x="7767638" y="4587875"/>
          <p14:tracePt t="36597" x="7675563" y="4587875"/>
          <p14:tracePt t="36605" x="7594600" y="4605338"/>
          <p14:tracePt t="36614" x="7539038" y="4605338"/>
          <p14:tracePt t="36621" x="7485063" y="4605338"/>
          <p14:tracePt t="36631" x="7458075" y="4605338"/>
          <p14:tracePt t="36637" x="7439025" y="4605338"/>
          <p14:tracePt t="36645" x="7402513" y="4605338"/>
          <p14:tracePt t="36751" x="7366000" y="4605338"/>
          <p14:tracePt t="36758" x="7329488" y="4605338"/>
          <p14:tracePt t="36765" x="7248525" y="4578350"/>
          <p14:tracePt t="36773" x="7165975" y="4541838"/>
          <p14:tracePt t="36781" x="7119938" y="4522788"/>
          <p14:tracePt t="36789" x="7073900" y="4505325"/>
          <p14:tracePt t="36799" x="7037388" y="4495800"/>
          <p14:tracePt t="36805" x="7000875" y="4478338"/>
          <p14:tracePt t="36823" x="6973888" y="4468813"/>
          <p14:tracePt t="36837" x="6964363" y="4468813"/>
          <p14:tracePt t="36901" x="6956425" y="4459288"/>
          <p14:tracePt t="36925" x="6946900" y="4449763"/>
          <p14:tracePt t="36933" x="6910388" y="4432300"/>
          <p14:tracePt t="36941" x="6846888" y="4405313"/>
          <p14:tracePt t="36951" x="6837363" y="4386263"/>
          <p14:tracePt t="36956" x="6810375" y="4368800"/>
          <p14:tracePt t="36965" x="6773863" y="4332288"/>
          <p14:tracePt t="36972" x="6746875" y="4322763"/>
          <p14:tracePt t="36982" x="6737350" y="4313238"/>
          <p14:tracePt t="36989" x="6710363" y="4303713"/>
          <p14:tracePt t="36998" x="6691313" y="4286250"/>
          <p14:tracePt t="37005" x="6673850" y="4276725"/>
          <p14:tracePt t="37014" x="6664325" y="4268788"/>
          <p14:tracePt t="37117" x="6627813" y="4259263"/>
          <p14:tracePt t="37125" x="6600825" y="4240213"/>
          <p14:tracePt t="37133" x="6554788" y="4222750"/>
          <p14:tracePt t="37141" x="6508750" y="4213225"/>
          <p14:tracePt t="37150" x="6491288" y="4203700"/>
          <p14:tracePt t="37158" x="6481763" y="4195763"/>
          <p14:tracePt t="37165" x="6481763" y="4186238"/>
          <p14:tracePt t="37173" x="6464300" y="4176713"/>
          <p14:tracePt t="38000" x="6435725" y="4176713"/>
          <p14:tracePt t="38009" x="6427788" y="4176713"/>
          <p14:tracePt t="38018" x="6408738" y="4186238"/>
          <p14:tracePt t="38110" x="6399213" y="4195763"/>
          <p14:tracePt t="38118" x="6399213" y="4222750"/>
          <p14:tracePt t="38127" x="6399213" y="4249738"/>
          <p14:tracePt t="38136" x="6399213" y="4268788"/>
          <p14:tracePt t="38142" x="6399213" y="4276725"/>
          <p14:tracePt t="38310" x="6399213" y="4268788"/>
          <p14:tracePt t="38477" x="6399213" y="4276725"/>
          <p14:tracePt t="38502" x="6399213" y="4286250"/>
          <p14:tracePt t="38511" x="6399213" y="4295775"/>
          <p14:tracePt t="38519" x="6399213" y="4313238"/>
          <p14:tracePt t="38525" x="6399213" y="4322763"/>
          <p14:tracePt t="38533" x="6408738" y="4340225"/>
          <p14:tracePt t="38541" x="6418263" y="4349750"/>
          <p14:tracePt t="38557" x="6418263" y="4368800"/>
          <p14:tracePt t="38565" x="6418263" y="4386263"/>
          <p14:tracePt t="38573" x="6418263" y="4395788"/>
          <p14:tracePt t="38581" x="6418263" y="4405313"/>
          <p14:tracePt t="38589" x="6418263" y="4413250"/>
          <p14:tracePt t="38597" x="6418263" y="4441825"/>
          <p14:tracePt t="38614" x="6418263" y="4449763"/>
          <p14:tracePt t="38621" x="6418263" y="4478338"/>
          <p14:tracePt t="38632" x="6418263" y="4486275"/>
          <p14:tracePt t="38637" x="6418263" y="4495800"/>
          <p14:tracePt t="38647" x="6418263" y="4514850"/>
          <p14:tracePt t="38653" x="6418263" y="4522788"/>
          <p14:tracePt t="38877" x="6399213" y="4568825"/>
          <p14:tracePt t="38902" x="6399213" y="4578350"/>
          <p14:tracePt t="38909" x="6399213" y="4595813"/>
          <p14:tracePt t="38959" x="6391275" y="4605338"/>
          <p14:tracePt t="38965" x="6381750" y="4614863"/>
          <p14:tracePt t="38982" x="6372225" y="4624388"/>
          <p14:tracePt t="38989" x="6372225" y="4632325"/>
          <p14:tracePt t="38998" x="6362700" y="4651375"/>
          <p14:tracePt t="39005" x="6362700" y="4660900"/>
          <p14:tracePt t="39014" x="6354763" y="4687888"/>
          <p14:tracePt t="39035" x="6354763" y="4697413"/>
          <p14:tracePt t="39038" x="6354763" y="4705350"/>
          <p14:tracePt t="39051" x="6345238" y="4714875"/>
          <p14:tracePt t="39053" x="6335713" y="4724400"/>
          <p14:tracePt t="39207" x="6326188" y="4697413"/>
          <p14:tracePt t="39215" x="6326188" y="4624388"/>
          <p14:tracePt t="39225" x="6318250" y="4578350"/>
          <p14:tracePt t="39234" x="6318250" y="4532313"/>
          <p14:tracePt t="39237" x="6318250" y="4505325"/>
          <p14:tracePt t="39250" x="6318250" y="4468813"/>
          <p14:tracePt t="39253" x="6318250" y="4441825"/>
          <p14:tracePt t="39261" x="6308725" y="4405313"/>
          <p14:tracePt t="39269" x="6308725" y="4376738"/>
          <p14:tracePt t="39277" x="6308725" y="4368800"/>
          <p14:tracePt t="39284" x="6308725" y="4340225"/>
          <p14:tracePt t="39294" x="6308725" y="4322763"/>
          <p14:tracePt t="39301" x="6308725" y="4295775"/>
          <p14:tracePt t="39309" x="6308725" y="4276725"/>
          <p14:tracePt t="39317" x="6308725" y="4249738"/>
          <p14:tracePt t="39325" x="6308725" y="4232275"/>
          <p14:tracePt t="39333" x="6308725" y="4222750"/>
          <p14:tracePt t="39349" x="6308725" y="4203700"/>
          <p14:tracePt t="39469" x="6308725" y="4176713"/>
          <p14:tracePt t="39477" x="6308725" y="4159250"/>
          <p14:tracePt t="39485" x="6308725" y="4130675"/>
          <p14:tracePt t="39493" x="6308725" y="4094163"/>
          <p14:tracePt t="39501" x="6308725" y="4067175"/>
          <p14:tracePt t="39509" x="6308725" y="4049713"/>
          <p14:tracePt t="39517" x="6291263" y="3994150"/>
          <p14:tracePt t="39525" x="6281738" y="3984625"/>
          <p14:tracePt t="39533" x="6281738" y="3967163"/>
          <p14:tracePt t="39541" x="6281738" y="3948113"/>
          <p14:tracePt t="39549" x="6272213" y="3921125"/>
          <p14:tracePt t="39573" x="6272213" y="3911600"/>
          <p14:tracePt t="39613" x="6272213" y="3903663"/>
          <p14:tracePt t="39655" x="6272213" y="3894138"/>
          <p14:tracePt t="39663" x="6272213" y="3884613"/>
          <p14:tracePt t="39669" x="6272213" y="3875088"/>
          <p14:tracePt t="39677" x="6272213" y="3867150"/>
          <p14:tracePt t="39685" x="6272213" y="3840163"/>
          <p14:tracePt t="39693" x="6272213" y="3830638"/>
          <p14:tracePt t="39701" x="6272213" y="3821113"/>
          <p14:tracePt t="39717" x="6272213" y="3803650"/>
          <p14:tracePt t="39725" x="6272213" y="3794125"/>
          <p14:tracePt t="39741" x="6272213" y="3784600"/>
          <p14:tracePt t="40533" x="6262688" y="3775075"/>
          <p14:tracePt t="40821" x="6262688" y="3784600"/>
          <p14:tracePt t="40927" x="6272213" y="3794125"/>
          <p14:tracePt t="40933" x="6299200" y="3784600"/>
          <p14:tracePt t="40941" x="6308725" y="3775075"/>
          <p14:tracePt t="40948" x="6326188" y="3767138"/>
          <p14:tracePt t="40965" x="6335713" y="3757613"/>
          <p14:tracePt t="40973" x="6335713" y="3748088"/>
          <p14:tracePt t="40981" x="6345238" y="3738563"/>
          <p14:tracePt t="40997" x="6362700" y="3730625"/>
          <p14:tracePt t="41014" x="6372225" y="3721100"/>
          <p14:tracePt t="41021" x="6381750" y="3721100"/>
          <p14:tracePt t="41031" x="6381750" y="3711575"/>
          <p14:tracePt t="41037" x="6391275" y="3702050"/>
          <p14:tracePt t="41047" x="6399213" y="3684588"/>
          <p14:tracePt t="41053" x="6408738" y="3675063"/>
          <p14:tracePt t="41069" x="6408738" y="3665538"/>
          <p14:tracePt t="41077" x="6408738" y="3657600"/>
          <p14:tracePt t="41753" x="6408738" y="3629025"/>
          <p14:tracePt t="41758" x="6408738" y="3611563"/>
          <p14:tracePt t="41766" x="6408738" y="3592513"/>
          <p14:tracePt t="41773" x="6408738" y="3584575"/>
          <p14:tracePt t="42109" x="6408738" y="3575050"/>
          <p14:tracePt t="42503" x="6408738" y="3584575"/>
          <p14:tracePt t="42512" x="6408738" y="3602038"/>
          <p14:tracePt t="42520" x="6408738" y="3621088"/>
          <p14:tracePt t="44829" x="6399213" y="3629025"/>
          <p14:tracePt t="45686" x="6399213" y="3638550"/>
          <p14:tracePt t="45693" x="6399213" y="3648075"/>
          <p14:tracePt t="45790" x="6391275" y="3657600"/>
          <p14:tracePt t="45797" x="6391275" y="3665538"/>
          <p14:tracePt t="45805" x="6372225" y="3684588"/>
          <p14:tracePt t="46768" x="6372225" y="3702050"/>
          <p14:tracePt t="46773" x="6362700" y="3738563"/>
          <p14:tracePt t="46782" x="6362700" y="3784600"/>
          <p14:tracePt t="46789" x="6362700" y="3811588"/>
          <p14:tracePt t="46797" x="6362700" y="3848100"/>
          <p14:tracePt t="46805" x="6362700" y="3903663"/>
          <p14:tracePt t="46813" x="6362700" y="3948113"/>
          <p14:tracePt t="46821" x="6372225" y="4003675"/>
          <p14:tracePt t="46836" x="6399213" y="4030663"/>
          <p14:tracePt t="46840" x="6418263" y="4076700"/>
          <p14:tracePt t="46849" x="6481763" y="4130675"/>
          <p14:tracePt t="46853" x="6491288" y="4140200"/>
          <p14:tracePt t="46865" x="6508750" y="4159250"/>
          <p14:tracePt t="46882" x="6527800" y="4159250"/>
          <p14:tracePt t="46885" x="6545263" y="4159250"/>
          <p14:tracePt t="46901" x="6554788" y="4159250"/>
          <p14:tracePt t="47149" x="6564313" y="4167188"/>
          <p14:tracePt t="47156" x="6573838" y="4167188"/>
          <p14:tracePt t="49493" x="6573838" y="4149725"/>
          <p14:tracePt t="49535" x="6573838" y="4140200"/>
          <p14:tracePt t="49549" x="6581775" y="4130675"/>
          <p14:tracePt t="49557" x="6591300" y="4122738"/>
          <p14:tracePt t="49565" x="6610350" y="4113213"/>
          <p14:tracePt t="49606" x="6618288" y="4113213"/>
          <p14:tracePt t="49785" x="6618288" y="4094163"/>
          <p14:tracePt t="49789" x="6618288" y="4086225"/>
          <p14:tracePt t="49797" x="6627813" y="4076700"/>
          <p14:tracePt t="49805" x="6627813" y="4067175"/>
          <p14:tracePt t="50285" x="6627813" y="4057650"/>
          <p14:tracePt t="50301" x="6627813" y="4049713"/>
          <p14:tracePt t="50309" x="6627813" y="4030663"/>
          <p14:tracePt t="50375" x="6627813" y="4021138"/>
          <p14:tracePt t="50541" x="6627813" y="4013200"/>
          <p14:tracePt t="50557" x="6627813" y="4003675"/>
          <p14:tracePt t="50581" x="6627813" y="3994150"/>
          <p14:tracePt t="50647" x="6627813" y="3984625"/>
          <p14:tracePt t="50657" x="6627813" y="3976688"/>
          <p14:tracePt t="51239" x="6627813" y="3967163"/>
          <p14:tracePt t="51245" x="6645275" y="3930650"/>
          <p14:tracePt t="51261" x="6654800" y="3911600"/>
          <p14:tracePt t="51277" x="6654800" y="3903663"/>
          <p14:tracePt t="51567" x="6654800" y="3884613"/>
          <p14:tracePt t="51581" x="6654800" y="3857625"/>
          <p14:tracePt t="51597" x="6654800" y="3848100"/>
          <p14:tracePt t="51630" x="6654800" y="3840163"/>
          <p14:tracePt t="52183" x="6664325" y="3830638"/>
          <p14:tracePt t="52367" x="6673850" y="3821113"/>
          <p14:tracePt t="52398" x="6673850" y="3811588"/>
          <p14:tracePt t="52406" x="6673850" y="3803650"/>
          <p14:tracePt t="52415" x="6673850" y="3775075"/>
          <p14:tracePt t="52421" x="6673850" y="3767138"/>
          <p14:tracePt t="52430" x="6673850" y="3730625"/>
          <p14:tracePt t="52437" x="6673850" y="3721100"/>
          <p14:tracePt t="52447" x="6673850" y="3684588"/>
          <p14:tracePt t="52453" x="6673850" y="3657600"/>
          <p14:tracePt t="52463" x="6673850" y="3629025"/>
          <p14:tracePt t="52469" x="6691313" y="3602038"/>
          <p14:tracePt t="52480" x="6700838" y="3565525"/>
          <p14:tracePt t="52486" x="6700838" y="3538538"/>
          <p14:tracePt t="52495" x="6700838" y="3519488"/>
          <p14:tracePt t="52503" x="6700838" y="3492500"/>
          <p14:tracePt t="52510" x="6700838" y="3482975"/>
          <p14:tracePt t="52517" x="6700838" y="3475038"/>
          <p14:tracePt t="52533" x="6700838" y="3465513"/>
          <p14:tracePt t="52541" x="6710363" y="3455988"/>
          <p14:tracePt t="52557" x="6710363" y="3438525"/>
          <p14:tracePt t="52565" x="6710363" y="3429000"/>
          <p14:tracePt t="52581" x="6710363" y="3411538"/>
          <p14:tracePt t="52589" x="6718300" y="3392488"/>
          <p14:tracePt t="52775" x="6718300" y="3402013"/>
          <p14:tracePt t="52789" x="6718300" y="3429000"/>
          <p14:tracePt t="52797" x="6718300" y="3446463"/>
          <p14:tracePt t="52805" x="6710363" y="3492500"/>
          <p14:tracePt t="52813" x="6681788" y="3529013"/>
          <p14:tracePt t="52821" x="6637338" y="3602038"/>
          <p14:tracePt t="52829" x="6618288" y="3629025"/>
          <p14:tracePt t="52837" x="6581775" y="3665538"/>
          <p14:tracePt t="52847" x="6564313" y="3694113"/>
          <p14:tracePt t="52853" x="6537325" y="3721100"/>
          <p14:tracePt t="52863" x="6491288" y="3730625"/>
          <p14:tracePt t="52881" x="6472238" y="3775075"/>
          <p14:tracePt t="52885" x="6464300" y="3803650"/>
          <p14:tracePt t="52893" x="6454775" y="3803650"/>
          <p14:tracePt t="52900" x="6454775" y="3811588"/>
          <p14:tracePt t="52917" x="6435725" y="3821113"/>
          <p14:tracePt t="52933" x="6427788" y="3821113"/>
          <p14:tracePt t="53173" x="6435725" y="3821113"/>
          <p14:tracePt t="53181" x="6445250" y="3811588"/>
          <p14:tracePt t="53189" x="6464300" y="3794125"/>
          <p14:tracePt t="53197" x="6472238" y="3794125"/>
          <p14:tracePt t="53205" x="6481763" y="3794125"/>
          <p14:tracePt t="53213" x="6500813" y="3775075"/>
          <p14:tracePt t="53221" x="6500813" y="3767138"/>
          <p14:tracePt t="53229" x="6508750" y="3757613"/>
          <p14:tracePt t="53237" x="6518275" y="3748088"/>
          <p14:tracePt t="53253" x="6527800" y="3738563"/>
          <p14:tracePt t="53269" x="6527800" y="3730625"/>
          <p14:tracePt t="53365" x="6527800" y="3757613"/>
          <p14:tracePt t="53373" x="6537325" y="3775075"/>
          <p14:tracePt t="53381" x="6537325" y="3784600"/>
          <p14:tracePt t="53389" x="6554788" y="3821113"/>
          <p14:tracePt t="53405" x="6554788" y="3857625"/>
          <p14:tracePt t="53413" x="6554788" y="3875088"/>
          <p14:tracePt t="53421" x="6554788" y="3903663"/>
          <p14:tracePt t="53429" x="6554788" y="3921125"/>
          <p14:tracePt t="53437" x="6554788" y="3957638"/>
          <p14:tracePt t="53446" x="6554788" y="3967163"/>
          <p14:tracePt t="53453" x="6554788" y="3994150"/>
          <p14:tracePt t="53464" x="6554788" y="4013200"/>
          <p14:tracePt t="53469" x="6545263" y="4057650"/>
          <p14:tracePt t="53479" x="6537325" y="4076700"/>
          <p14:tracePt t="53485" x="6537325" y="4094163"/>
          <p14:tracePt t="53493" x="6527800" y="4122738"/>
          <p14:tracePt t="53501" x="6500813" y="4149725"/>
          <p14:tracePt t="53509" x="6481763" y="4195763"/>
          <p14:tracePt t="53517" x="6472238" y="4240213"/>
          <p14:tracePt t="53525" x="6454775" y="4268788"/>
          <p14:tracePt t="53533" x="6435725" y="4295775"/>
          <p14:tracePt t="53541" x="6427788" y="4332288"/>
          <p14:tracePt t="53549" x="6427788" y="4368800"/>
          <p14:tracePt t="53557" x="6408738" y="4395788"/>
          <p14:tracePt t="53565" x="6399213" y="4432300"/>
          <p14:tracePt t="53573" x="6399213" y="4449763"/>
          <p14:tracePt t="53581" x="6399213" y="4459288"/>
          <p14:tracePt t="53597" x="6391275" y="4468813"/>
          <p14:tracePt t="53629" x="6391275" y="4486275"/>
          <p14:tracePt t="53782" x="6408738" y="4486275"/>
          <p14:tracePt t="53789" x="6454775" y="4459288"/>
          <p14:tracePt t="53797" x="6472238" y="4459288"/>
          <p14:tracePt t="53805" x="6554788" y="4441825"/>
          <p14:tracePt t="53813" x="6645275" y="4441825"/>
          <p14:tracePt t="53821" x="6773863" y="4441825"/>
          <p14:tracePt t="53829" x="6900863" y="4441825"/>
          <p14:tracePt t="53837" x="7046913" y="4441825"/>
          <p14:tracePt t="53846" x="7212013" y="4441825"/>
          <p14:tracePt t="53853" x="7356475" y="4441825"/>
          <p14:tracePt t="53863" x="7466013" y="4441825"/>
          <p14:tracePt t="53880" x="7585075" y="4441825"/>
          <p14:tracePt t="53885" x="7602538" y="4449763"/>
          <p14:tracePt t="53997" x="7621588" y="4449763"/>
          <p14:tracePt t="54005" x="7631113" y="4441825"/>
          <p14:tracePt t="54069" x="7648575" y="4432300"/>
          <p14:tracePt t="54077" x="7658100" y="4432300"/>
          <p14:tracePt t="54085" x="7675563" y="4422775"/>
          <p14:tracePt t="54093" x="7704138" y="4413250"/>
          <p14:tracePt t="54101" x="7748588" y="4395788"/>
          <p14:tracePt t="54109" x="7767638" y="4386263"/>
          <p14:tracePt t="54117" x="7794625" y="4376738"/>
          <p14:tracePt t="54125" x="7813675" y="4376738"/>
          <p14:tracePt t="54133" x="7840663" y="4376738"/>
          <p14:tracePt t="54141" x="7885113" y="4376738"/>
          <p14:tracePt t="54149" x="7904163" y="4376738"/>
          <p14:tracePt t="54157" x="7940675" y="4376738"/>
          <p14:tracePt t="54165" x="7986713" y="4376738"/>
          <p14:tracePt t="54173" x="7994650" y="4376738"/>
          <p14:tracePt t="54181" x="8031163" y="4376738"/>
          <p14:tracePt t="54189" x="8059738" y="4376738"/>
          <p14:tracePt t="54197" x="8086725" y="4376738"/>
          <p14:tracePt t="54205" x="8113713" y="4376738"/>
          <p14:tracePt t="54213" x="8132763" y="4376738"/>
          <p14:tracePt t="54221" x="8140700" y="4376738"/>
          <p14:tracePt t="54230" x="8150225" y="4376738"/>
          <p14:tracePt t="54261" x="8159750" y="4368800"/>
          <p14:tracePt t="54269" x="8169275" y="4368800"/>
          <p14:tracePt t="54295" x="8169275" y="4359275"/>
          <p14:tracePt t="54455" x="8169275" y="4349750"/>
          <p14:tracePt t="54470" x="8150225" y="4349750"/>
          <p14:tracePt t="54478" x="8132763" y="4349750"/>
          <p14:tracePt t="54485" x="8123238" y="4349750"/>
          <p14:tracePt t="54501" x="8104188" y="4349750"/>
          <p14:tracePt t="54598" x="8104188" y="4340225"/>
          <p14:tracePt t="54605" x="8104188" y="4332288"/>
          <p14:tracePt t="54629" x="8104188" y="4322763"/>
          <p14:tracePt t="54645" x="8104188" y="4313238"/>
          <p14:tracePt t="54845" x="8077200" y="4313238"/>
          <p14:tracePt t="54853" x="8059738" y="4322763"/>
          <p14:tracePt t="54861" x="8050213" y="4332288"/>
          <p14:tracePt t="54879" x="8004175" y="4349750"/>
          <p14:tracePt t="54885" x="7994650" y="4359275"/>
          <p14:tracePt t="54894" x="7986713" y="4368800"/>
          <p14:tracePt t="54901" x="7977188" y="4376738"/>
          <p14:tracePt t="55003" x="7967663" y="4386263"/>
          <p14:tracePt t="55016" x="7940675" y="4413250"/>
          <p14:tracePt t="55022" x="7913688" y="4432300"/>
          <p14:tracePt t="55031" x="7858125" y="4459288"/>
          <p14:tracePt t="55037" x="7794625" y="4486275"/>
          <p14:tracePt t="55046" x="7731125" y="4522788"/>
          <p14:tracePt t="55053" x="7648575" y="4568825"/>
          <p14:tracePt t="55063" x="7602538" y="4605338"/>
          <p14:tracePt t="55069" x="7521575" y="4641850"/>
          <p14:tracePt t="55079" x="7475538" y="4668838"/>
          <p14:tracePt t="55085" x="7392988" y="4697413"/>
          <p14:tracePt t="55094" x="7366000" y="4724400"/>
          <p14:tracePt t="55101" x="7283450" y="4778375"/>
          <p14:tracePt t="55109" x="7256463" y="4787900"/>
          <p14:tracePt t="55117" x="7192963" y="4824413"/>
          <p14:tracePt t="55125" x="7146925" y="4841875"/>
          <p14:tracePt t="55133" x="7092950" y="4860925"/>
          <p14:tracePt t="55141" x="7029450" y="4897438"/>
          <p14:tracePt t="55149" x="6983413" y="4906963"/>
          <p14:tracePt t="55157" x="6956425" y="4914900"/>
          <p14:tracePt t="55165" x="6910388" y="4951413"/>
          <p14:tracePt t="55173" x="6846888" y="4979988"/>
          <p14:tracePt t="55182" x="6783388" y="5016500"/>
          <p14:tracePt t="55188" x="6700838" y="5043488"/>
          <p14:tracePt t="55197" x="6637338" y="5080000"/>
          <p14:tracePt t="55204" x="6554788" y="5133975"/>
          <p14:tracePt t="55213" x="6527800" y="5143500"/>
          <p14:tracePt t="55221" x="6500813" y="5160963"/>
          <p14:tracePt t="55229" x="6464300" y="5189538"/>
          <p14:tracePt t="55237" x="6454775" y="5189538"/>
          <p14:tracePt t="55246" x="6435725" y="5197475"/>
          <p14:tracePt t="55253" x="6418263" y="5207000"/>
          <p14:tracePt t="55485" x="6418263" y="5243513"/>
          <p14:tracePt t="55493" x="6481763" y="5335588"/>
          <p14:tracePt t="55501" x="6491288" y="5362575"/>
          <p14:tracePt t="55509" x="6527800" y="5416550"/>
          <p14:tracePt t="55517" x="6554788" y="5462588"/>
          <p14:tracePt t="55525" x="6573838" y="5526088"/>
          <p14:tracePt t="55533" x="6610350" y="5572125"/>
          <p14:tracePt t="55541" x="6618288" y="5581650"/>
          <p14:tracePt t="55549" x="6627813" y="5608638"/>
          <p14:tracePt t="55653" x="6627813" y="5618163"/>
          <p14:tracePt t="55661" x="6627813" y="5635625"/>
          <p14:tracePt t="55669" x="6610350" y="5635625"/>
          <p14:tracePt t="55677" x="6591300" y="5635625"/>
          <p14:tracePt t="55685" x="6564313" y="5635625"/>
          <p14:tracePt t="55693" x="6554788" y="5635625"/>
          <p14:tracePt t="55701" x="6537325" y="5635625"/>
          <p14:tracePt t="55709" x="6527800" y="5635625"/>
          <p14:tracePt t="55717" x="6518275" y="5635625"/>
          <p14:tracePt t="55725" x="6518275" y="5626100"/>
          <p14:tracePt t="55733" x="6508750" y="5608638"/>
          <p14:tracePt t="55741" x="6508750" y="5589588"/>
          <p14:tracePt t="55749" x="6508750" y="5581650"/>
          <p14:tracePt t="55757" x="6508750" y="5562600"/>
          <p14:tracePt t="55765" x="6500813" y="5535613"/>
          <p14:tracePt t="55781" x="6481763" y="5518150"/>
          <p14:tracePt t="55789" x="6472238" y="5499100"/>
          <p14:tracePt t="55797" x="6472238" y="5489575"/>
          <p14:tracePt t="55805" x="6472238" y="5472113"/>
          <p14:tracePt t="55821" x="6472238" y="5462588"/>
          <p14:tracePt t="55829" x="6472238" y="5453063"/>
          <p14:tracePt t="55837" x="6472238" y="5445125"/>
          <p14:tracePt t="55925" x="6500813" y="5426075"/>
          <p14:tracePt t="55933" x="6537325" y="5426075"/>
          <p14:tracePt t="55941" x="6564313" y="5426075"/>
          <p14:tracePt t="55950" x="6573838" y="5426075"/>
          <p14:tracePt t="55956" x="6581775" y="5426075"/>
          <p14:tracePt t="55967" x="6591300" y="5435600"/>
          <p14:tracePt t="55983" x="6591300" y="5445125"/>
          <p14:tracePt t="55990" x="6591300" y="5453063"/>
          <p14:tracePt t="56006" x="6591300" y="5462588"/>
          <p14:tracePt t="56017" x="6591300" y="5472113"/>
          <p14:tracePt t="56021" x="6591300" y="5489575"/>
          <p14:tracePt t="56031" x="6591300" y="5499100"/>
          <p14:tracePt t="56053" x="6591300" y="5508625"/>
          <p14:tracePt t="56064" x="6591300" y="5526088"/>
          <p14:tracePt t="56069" x="6591300" y="5535613"/>
          <p14:tracePt t="56093" x="6591300" y="5545138"/>
          <p14:tracePt t="56101" x="6591300" y="5554663"/>
          <p14:tracePt t="56110" x="6591300" y="5572125"/>
          <p14:tracePt t="56133" x="6591300" y="5581650"/>
          <p14:tracePt t="56224" x="6581775" y="5581650"/>
          <p14:tracePt t="56239" x="6573838" y="5581650"/>
          <p14:tracePt t="56255" x="6564313" y="5554663"/>
          <p14:tracePt t="56262" x="6564313" y="5535613"/>
          <p14:tracePt t="56269" x="6564313" y="5489575"/>
          <p14:tracePt t="56280" x="6554788" y="5462588"/>
          <p14:tracePt t="56284" x="6554788" y="5389563"/>
          <p14:tracePt t="56295" x="6554788" y="5316538"/>
          <p14:tracePt t="56302" x="6554788" y="5243513"/>
          <p14:tracePt t="56309" x="6554788" y="5133975"/>
          <p14:tracePt t="56317" x="6554788" y="5043488"/>
          <p14:tracePt t="56325" x="6554788" y="4914900"/>
          <p14:tracePt t="56333" x="6554788" y="4768850"/>
          <p14:tracePt t="56341" x="6581775" y="4641850"/>
          <p14:tracePt t="56349" x="6618288" y="4522788"/>
          <p14:tracePt t="56357" x="6664325" y="4395788"/>
          <p14:tracePt t="56365" x="6691313" y="4259263"/>
          <p14:tracePt t="56373" x="6764338" y="4122738"/>
          <p14:tracePt t="56381" x="6827838" y="4013200"/>
          <p14:tracePt t="56389" x="6883400" y="3894138"/>
          <p14:tracePt t="56397" x="6946900" y="3757613"/>
          <p14:tracePt t="56406" x="6973888" y="3665538"/>
          <p14:tracePt t="56417" x="7010400" y="3584575"/>
          <p14:tracePt t="56422" x="7037388" y="3482975"/>
          <p14:tracePt t="56434" x="7083425" y="3411538"/>
          <p14:tracePt t="56437" x="7092950" y="3365500"/>
          <p14:tracePt t="56447" x="7110413" y="3338513"/>
          <p14:tracePt t="56453" x="7129463" y="3292475"/>
          <p14:tracePt t="56463" x="7129463" y="3265488"/>
          <p14:tracePt t="56469" x="7129463" y="3246438"/>
          <p14:tracePt t="56480" x="7138988" y="3228975"/>
          <p14:tracePt t="56485" x="7138988" y="3209925"/>
          <p14:tracePt t="56493" x="7146925" y="3192463"/>
          <p14:tracePt t="56500" x="7146925" y="3173413"/>
          <p14:tracePt t="56511" x="7156450" y="3155950"/>
          <p14:tracePt t="56519" x="7156450" y="3119438"/>
          <p14:tracePt t="56526" x="7165975" y="3100388"/>
          <p14:tracePt t="56534" x="7175500" y="3100388"/>
          <p14:tracePt t="56542" x="7183438" y="3063875"/>
          <p14:tracePt t="56550" x="7183438" y="3054350"/>
          <p14:tracePt t="56557" x="7183438" y="3036888"/>
          <p14:tracePt t="56565" x="7183438" y="3017838"/>
          <p14:tracePt t="56573" x="7183438" y="3009900"/>
          <p14:tracePt t="56581" x="7183438" y="2990850"/>
          <p14:tracePt t="56589" x="7183438" y="2982913"/>
          <p14:tracePt t="56596" x="7183438" y="2973388"/>
          <p14:tracePt t="56606" x="7183438" y="2954338"/>
          <p14:tracePt t="56613" x="7183438" y="2936875"/>
          <p14:tracePt t="56622" x="7183438" y="2909888"/>
          <p14:tracePt t="56630" x="7183438" y="2900363"/>
          <p14:tracePt t="56637" x="7183438" y="2890838"/>
          <p14:tracePt t="56646" x="7183438" y="2854325"/>
          <p14:tracePt t="56662" x="7175500" y="2836863"/>
          <p14:tracePt t="56679" x="7156450" y="2790825"/>
          <p14:tracePt t="56685" x="7146925" y="2771775"/>
          <p14:tracePt t="56693" x="7129463" y="2763838"/>
          <p14:tracePt t="56701" x="7119938" y="2744788"/>
          <p14:tracePt t="56709" x="7102475" y="2735263"/>
          <p14:tracePt t="56717" x="7083425" y="2735263"/>
          <p14:tracePt t="56733" x="7037388" y="2727325"/>
          <p14:tracePt t="56741" x="7029450" y="2727325"/>
          <p14:tracePt t="56805" x="7000875" y="2727325"/>
          <p14:tracePt t="56813" x="6983413" y="2727325"/>
          <p14:tracePt t="56821" x="6964363" y="2727325"/>
          <p14:tracePt t="56829" x="6956425" y="2727325"/>
          <p14:tracePt t="56837" x="6937375" y="2735263"/>
          <p14:tracePt t="56846" x="6929438" y="2744788"/>
          <p14:tracePt t="56866" x="6919913" y="2744788"/>
          <p14:tracePt t="56869" x="6919913" y="2754313"/>
          <p14:tracePt t="56917" x="6910388" y="2763838"/>
          <p14:tracePt t="57046" x="6900863" y="2763838"/>
          <p14:tracePt t="57053" x="6873875" y="2763838"/>
          <p14:tracePt t="57061" x="6856413" y="2763838"/>
          <p14:tracePt t="57069" x="6800850" y="2790825"/>
          <p14:tracePt t="57079" x="6783388" y="2800350"/>
          <p14:tracePt t="57085" x="6773863" y="2800350"/>
          <p14:tracePt t="57093" x="6754813" y="2800350"/>
          <p14:tracePt t="57317" x="6746875" y="2800350"/>
          <p14:tracePt t="57654" x="6773863" y="2800350"/>
          <p14:tracePt t="57661" x="6827838" y="2790825"/>
          <p14:tracePt t="57669" x="6883400" y="2790825"/>
          <p14:tracePt t="57677" x="6946900" y="2790825"/>
          <p14:tracePt t="57685" x="6973888" y="2790825"/>
          <p14:tracePt t="57693" x="7029450" y="2790825"/>
          <p14:tracePt t="57701" x="7056438" y="2790825"/>
          <p14:tracePt t="57709" x="7110413" y="2790825"/>
          <p14:tracePt t="57718" x="7165975" y="2790825"/>
          <p14:tracePt t="57725" x="7212013" y="2790825"/>
          <p14:tracePt t="57733" x="7248525" y="2790825"/>
          <p14:tracePt t="57741" x="7265988" y="2790825"/>
          <p14:tracePt t="57749" x="7283450" y="2790825"/>
          <p14:tracePt t="57815" x="7292975" y="2781300"/>
          <p14:tracePt t="58543" x="7292975" y="2817813"/>
          <p14:tracePt t="58549" x="7292975" y="2854325"/>
          <p14:tracePt t="58557" x="7292975" y="2881313"/>
          <p14:tracePt t="58565" x="7292975" y="2900363"/>
          <p14:tracePt t="58573" x="7292975" y="2927350"/>
          <p14:tracePt t="58581" x="7292975" y="2963863"/>
          <p14:tracePt t="58589" x="7292975" y="2982913"/>
          <p14:tracePt t="58597" x="7283450" y="3000375"/>
          <p14:tracePt t="58606" x="7283450" y="3027363"/>
          <p14:tracePt t="58613" x="7283450" y="3046413"/>
          <p14:tracePt t="58621" x="7283450" y="3073400"/>
          <p14:tracePt t="58629" x="7283450" y="3082925"/>
          <p14:tracePt t="58637" x="7283450" y="3109913"/>
          <p14:tracePt t="58646" x="7283450" y="3119438"/>
          <p14:tracePt t="58653" x="7275513" y="3127375"/>
          <p14:tracePt t="58669" x="7275513" y="3146425"/>
          <p14:tracePt t="58679" x="7275513" y="3155950"/>
          <p14:tracePt t="58685" x="7275513" y="3163888"/>
          <p14:tracePt t="58693" x="7256463" y="3182938"/>
          <p14:tracePt t="58701" x="7256463" y="3200400"/>
          <p14:tracePt t="58709" x="7256463" y="3219450"/>
          <p14:tracePt t="58717" x="7256463" y="3236913"/>
          <p14:tracePt t="58725" x="7256463" y="3246438"/>
          <p14:tracePt t="58733" x="7256463" y="3282950"/>
          <p14:tracePt t="58741" x="7256463" y="3292475"/>
          <p14:tracePt t="58757" x="7248525" y="3309938"/>
          <p14:tracePt t="58765" x="7239000" y="3328988"/>
          <p14:tracePt t="58773" x="7239000" y="3338513"/>
          <p14:tracePt t="58805" x="7239000" y="3346450"/>
          <p14:tracePt t="58885" x="7239000" y="3365500"/>
          <p14:tracePt t="58893" x="7239000" y="3375025"/>
          <p14:tracePt t="58909" x="7229475" y="3382963"/>
          <p14:tracePt t="58933" x="7229475" y="3402013"/>
          <p14:tracePt t="58949" x="7229475" y="3411538"/>
          <p14:tracePt t="58957" x="7212013" y="3429000"/>
          <p14:tracePt t="58990" x="7212013" y="3446463"/>
          <p14:tracePt t="59005" x="7212013" y="3455988"/>
          <p14:tracePt t="59013" x="7212013" y="3465513"/>
          <p14:tracePt t="59301" x="7202488" y="3465513"/>
          <p14:tracePt t="59319" x="7165975" y="3465513"/>
          <p14:tracePt t="59330" x="7102475" y="3465513"/>
          <p14:tracePt t="59336" x="7019925" y="3482975"/>
          <p14:tracePt t="59341" x="6964363" y="3482975"/>
          <p14:tracePt t="59349" x="6910388" y="3482975"/>
          <p14:tracePt t="59357" x="6873875" y="3482975"/>
          <p14:tracePt t="59365" x="6837363" y="3482975"/>
          <p14:tracePt t="59374" x="6827838" y="3482975"/>
          <p14:tracePt t="59648" x="6827838" y="3475038"/>
          <p14:tracePt t="59693" x="6827838" y="3465513"/>
          <p14:tracePt t="60165" x="6827838" y="3455988"/>
          <p14:tracePt t="60214" x="6819900" y="3446463"/>
          <p14:tracePt t="60328" x="6819900" y="3438525"/>
          <p14:tracePt t="60350" x="6819900" y="3429000"/>
          <p14:tracePt t="60381" x="6819900" y="3419475"/>
          <p14:tracePt t="60397" x="6819900" y="3411538"/>
          <p14:tracePt t="60405" x="6819900" y="3402013"/>
          <p14:tracePt t="60413" x="6819900" y="3392488"/>
          <p14:tracePt t="60421" x="6819900" y="3382963"/>
          <p14:tracePt t="60430" x="6819900" y="3375025"/>
          <p14:tracePt t="60437" x="6819900" y="3355975"/>
          <p14:tracePt t="60446" x="6819900" y="3338513"/>
          <p14:tracePt t="60453" x="6819900" y="3309938"/>
          <p14:tracePt t="60463" x="6819900" y="3292475"/>
          <p14:tracePt t="60469" x="6819900" y="3255963"/>
          <p14:tracePt t="60481" x="6819900" y="3236913"/>
          <p14:tracePt t="60485" x="6819900" y="3209925"/>
          <p14:tracePt t="60493" x="6819900" y="3192463"/>
          <p14:tracePt t="60501" x="6819900" y="3155950"/>
          <p14:tracePt t="60509" x="6819900" y="3136900"/>
          <p14:tracePt t="60517" x="6819900" y="3127375"/>
          <p14:tracePt t="60525" x="6819900" y="3119438"/>
          <p14:tracePt t="60533" x="6819900" y="3109913"/>
          <p14:tracePt t="60557" x="6819900" y="3100388"/>
          <p14:tracePt t="60637" x="6819900" y="3082925"/>
          <p14:tracePt t="61501" x="6819900" y="3063875"/>
          <p14:tracePt t="61509" x="6819900" y="3054350"/>
          <p14:tracePt t="61517" x="6819900" y="3046413"/>
          <p14:tracePt t="61654" x="6819900" y="3036888"/>
          <p14:tracePt t="61829" x="6819900" y="3027363"/>
          <p14:tracePt t="62543" x="6819900" y="3036888"/>
          <p14:tracePt t="64173" x="6819900" y="3046413"/>
          <p14:tracePt t="64181" x="6810375" y="3054350"/>
          <p14:tracePt t="64197" x="6791325" y="3073400"/>
          <p14:tracePt t="64212" x="6783388" y="3082925"/>
          <p14:tracePt t="64221" x="6773863" y="3090863"/>
          <p14:tracePt t="64245" x="6764338" y="3100388"/>
          <p14:tracePt t="64253" x="6746875" y="3119438"/>
          <p14:tracePt t="64278" x="6737350" y="3119438"/>
          <p14:tracePt t="64309" x="6718300" y="3119438"/>
          <p14:tracePt t="64317" x="6710363" y="3127375"/>
          <p14:tracePt t="64342" x="6700838" y="3136900"/>
          <p14:tracePt t="64350" x="6691313" y="3146425"/>
          <p14:tracePt t="64382" x="6691313" y="3155950"/>
          <p14:tracePt t="64398" x="6673850" y="3163888"/>
          <p14:tracePt t="64406" x="6664325" y="3173413"/>
          <p14:tracePt t="64413" x="6645275" y="3182938"/>
          <p14:tracePt t="64421" x="6637338" y="3182938"/>
          <p14:tracePt t="64437" x="6618288" y="3192463"/>
          <p14:tracePt t="64453" x="6610350" y="3200400"/>
          <p14:tracePt t="64485" x="6600825" y="3200400"/>
          <p14:tracePt t="64494" x="6573838" y="3209925"/>
          <p14:tracePt t="64501" x="6573838" y="3219450"/>
          <p14:tracePt t="64509" x="6564313" y="3228975"/>
          <p14:tracePt t="64517" x="6554788" y="3228975"/>
          <p14:tracePt t="64525" x="6545263" y="3236913"/>
          <p14:tracePt t="64541" x="6537325" y="3236913"/>
          <p14:tracePt t="64549" x="6527800" y="3246438"/>
          <p14:tracePt t="64565" x="6518275" y="3255963"/>
          <p14:tracePt t="64645" x="6508750" y="3255963"/>
          <p14:tracePt t="64726" x="6508750" y="3246438"/>
          <p14:tracePt t="64765" x="6508750" y="3236913"/>
          <p14:tracePt t="64772" x="6508750" y="3228975"/>
          <p14:tracePt t="64781" x="6508750" y="3219450"/>
          <p14:tracePt t="64797" x="6508750" y="3200400"/>
          <p14:tracePt t="65878" x="6508750" y="3192463"/>
          <p14:tracePt t="65886" x="6508750" y="3182938"/>
          <p14:tracePt t="65901" x="6508750" y="3173413"/>
          <p14:tracePt t="65933" x="6508750" y="3163888"/>
          <p14:tracePt t="65941" x="6518275" y="3155950"/>
          <p14:tracePt t="66111" x="6537325" y="3146425"/>
          <p14:tracePt t="66130" x="6545263" y="3146425"/>
          <p14:tracePt t="66344" x="6554788" y="3136900"/>
          <p14:tracePt t="66487" x="6545263" y="3136900"/>
          <p14:tracePt t="66499" x="6527800" y="3136900"/>
          <p14:tracePt t="66505" x="6508750" y="3136900"/>
          <p14:tracePt t="66513" x="6481763" y="3155950"/>
          <p14:tracePt t="66517" x="6472238" y="3163888"/>
          <p14:tracePt t="66525" x="6454775" y="3163888"/>
          <p14:tracePt t="66533" x="6445250" y="3173413"/>
          <p14:tracePt t="66549" x="6435725" y="3182938"/>
          <p14:tracePt t="66581" x="6427788" y="3192463"/>
          <p14:tracePt t="66983" x="6418263" y="3200400"/>
          <p14:tracePt t="67032" x="6408738" y="3209925"/>
          <p14:tracePt t="67038" x="6399213" y="3236913"/>
          <p14:tracePt t="67046" x="6399213" y="3246438"/>
          <p14:tracePt t="67061" x="6391275" y="3265488"/>
          <p14:tracePt t="67085" x="6372225" y="3282950"/>
          <p14:tracePt t="67249" x="6362700" y="3282950"/>
          <p14:tracePt t="67262" x="6362700" y="3273425"/>
          <p14:tracePt t="67270" x="6362700" y="3246438"/>
          <p14:tracePt t="67277" x="6362700" y="3228975"/>
          <p14:tracePt t="67285" x="6362700" y="3200400"/>
          <p14:tracePt t="67295" x="6362700" y="3192463"/>
          <p14:tracePt t="67301" x="6362700" y="3163888"/>
          <p14:tracePt t="67311" x="6362700" y="3155950"/>
          <p14:tracePt t="67317" x="6362700" y="3136900"/>
          <p14:tracePt t="67328" x="6362700" y="3127375"/>
          <p14:tracePt t="67333" x="6362700" y="3100388"/>
          <p14:tracePt t="67352" x="6372225" y="3100388"/>
          <p14:tracePt t="67359" x="6372225" y="3073400"/>
          <p14:tracePt t="67367" x="6381750" y="3063875"/>
          <p14:tracePt t="67397" x="6391275" y="3054350"/>
          <p14:tracePt t="67405" x="6399213" y="3046413"/>
          <p14:tracePt t="67413" x="6418263" y="3027363"/>
          <p14:tracePt t="67430" x="6427788" y="3017838"/>
          <p14:tracePt t="67453" x="6435725" y="3017838"/>
          <p14:tracePt t="67462" x="6445250" y="3017838"/>
          <p14:tracePt t="67478" x="6454775" y="3017838"/>
          <p14:tracePt t="67485" x="6481763" y="3017838"/>
          <p14:tracePt t="67495" x="6500813" y="3017838"/>
          <p14:tracePt t="67511" x="6518275" y="3027363"/>
          <p14:tracePt t="67517" x="6518275" y="3036888"/>
          <p14:tracePt t="67525" x="6527800" y="3046413"/>
          <p14:tracePt t="67533" x="6537325" y="3054350"/>
          <p14:tracePt t="67541" x="6545263" y="3073400"/>
          <p14:tracePt t="67549" x="6554788" y="3090863"/>
          <p14:tracePt t="67557" x="6564313" y="3109913"/>
          <p14:tracePt t="67565" x="6564313" y="3119438"/>
          <p14:tracePt t="67573" x="6564313" y="3127375"/>
          <p14:tracePt t="67590" x="6564313" y="3146425"/>
          <p14:tracePt t="67597" x="6573838" y="3155950"/>
          <p14:tracePt t="67605" x="6581775" y="3155950"/>
          <p14:tracePt t="67678" x="6581775" y="3163888"/>
          <p14:tracePt t="67687" x="6581775" y="3182938"/>
          <p14:tracePt t="67696" x="6573838" y="3200400"/>
          <p14:tracePt t="67703" x="6564313" y="3209925"/>
          <p14:tracePt t="67717" x="6554788" y="3219450"/>
          <p14:tracePt t="67725" x="6545263" y="3228975"/>
          <p14:tracePt t="67733" x="6545263" y="3236913"/>
          <p14:tracePt t="67741" x="6537325" y="3246438"/>
          <p14:tracePt t="67765" x="6527800" y="3246438"/>
          <p14:tracePt t="67773" x="6518275" y="3255963"/>
          <p14:tracePt t="67942" x="6508750" y="3255963"/>
          <p14:tracePt t="67949" x="6508750" y="3246438"/>
          <p14:tracePt t="67957" x="6500813" y="3236913"/>
          <p14:tracePt t="67989" x="6500813" y="3228975"/>
          <p14:tracePt t="68239" x="6491288" y="3219450"/>
          <p14:tracePt t="68263" x="6481763" y="3219450"/>
          <p14:tracePt t="68272" x="6472238" y="3219450"/>
          <p14:tracePt t="68280" x="6454775" y="3228975"/>
          <p14:tracePt t="68415" x="6454775" y="3236913"/>
          <p14:tracePt t="68511" x="6454775" y="3228975"/>
          <p14:tracePt t="68549" x="6454775" y="3209925"/>
          <p14:tracePt t="68606" x="6454775" y="3200400"/>
          <p14:tracePt t="68641" x="6454775" y="3192463"/>
          <p14:tracePt t="68686" x="6454775" y="3173413"/>
          <p14:tracePt t="68693" x="6454775" y="3163888"/>
          <p14:tracePt t="68717" x="6454775" y="3155950"/>
          <p14:tracePt t="68741" x="6454775" y="3146425"/>
          <p14:tracePt t="69806" x="6445250" y="3146425"/>
          <p14:tracePt t="70525" x="6427788" y="3146425"/>
          <p14:tracePt t="70533" x="6408738" y="3146425"/>
          <p14:tracePt t="70544" x="6391275" y="3146425"/>
          <p14:tracePt t="70548" x="6372225" y="3146425"/>
          <p14:tracePt t="70557" x="6345238" y="3146425"/>
          <p14:tracePt t="70695" x="6335713" y="3136900"/>
          <p14:tracePt t="70878" x="6326188" y="3136900"/>
          <p14:tracePt t="70888" x="6291263" y="3119438"/>
          <p14:tracePt t="70898" x="6262688" y="3100388"/>
          <p14:tracePt t="70906" x="6226175" y="3090863"/>
          <p14:tracePt t="70913" x="6181725" y="3054350"/>
          <p14:tracePt t="70917" x="6145213" y="3046413"/>
          <p14:tracePt t="70935" x="6026150" y="3009900"/>
          <p14:tracePt t="70941" x="5980113" y="3000375"/>
          <p14:tracePt t="70949" x="5907088" y="3000375"/>
          <p14:tracePt t="70957" x="5826125" y="2982913"/>
          <p14:tracePt t="70965" x="5770563" y="2982913"/>
          <p14:tracePt t="70973" x="5716588" y="2982913"/>
          <p14:tracePt t="70981" x="5661025" y="2982913"/>
          <p14:tracePt t="70989" x="5607050" y="2982913"/>
          <p14:tracePt t="70997" x="5561013" y="2982913"/>
          <p14:tracePt t="71005" x="5487988" y="2973388"/>
          <p14:tracePt t="71013" x="5478463" y="2973388"/>
          <p14:tracePt t="71021" x="5405438" y="2963863"/>
          <p14:tracePt t="71029" x="5360988" y="2954338"/>
          <p14:tracePt t="71037" x="5324475" y="2954338"/>
          <p14:tracePt t="71046" x="5287963" y="2954338"/>
          <p14:tracePt t="71053" x="5224463" y="2954338"/>
          <p14:tracePt t="71061" x="5178425" y="2954338"/>
          <p14:tracePt t="71069" x="5114925" y="2954338"/>
          <p14:tracePt t="71078" x="5032375" y="2936875"/>
          <p14:tracePt t="71085" x="4978400" y="2927350"/>
          <p14:tracePt t="71094" x="4876800" y="2873375"/>
          <p14:tracePt t="71101" x="4803775" y="2854325"/>
          <p14:tracePt t="71111" x="4722813" y="2817813"/>
          <p14:tracePt t="71117" x="4640263" y="2790825"/>
          <p14:tracePt t="71125" x="4567238" y="2771775"/>
          <p14:tracePt t="71133" x="4503738" y="2754313"/>
          <p14:tracePt t="71141" x="4457700" y="2744788"/>
          <p14:tracePt t="71150" x="4421188" y="2744788"/>
          <p14:tracePt t="71159" x="4367213" y="2727325"/>
          <p14:tracePt t="71167" x="4321175" y="2727325"/>
          <p14:tracePt t="71174" x="4294188" y="2717800"/>
          <p14:tracePt t="71182" x="4248150" y="2717800"/>
          <p14:tracePt t="71189" x="4194175" y="2717800"/>
          <p14:tracePt t="71197" x="4138613" y="2717800"/>
          <p14:tracePt t="71205" x="4102100" y="2717800"/>
          <p14:tracePt t="71213" x="4057650" y="2717800"/>
          <p14:tracePt t="71221" x="3992563" y="2717800"/>
          <p14:tracePt t="71229" x="3956050" y="2708275"/>
          <p14:tracePt t="71237" x="3929063" y="2698750"/>
          <p14:tracePt t="71246" x="3902075" y="2698750"/>
          <p14:tracePt t="71253" x="3875088" y="2690813"/>
          <p14:tracePt t="71261" x="3838575" y="2690813"/>
          <p14:tracePt t="71269" x="3819525" y="2681288"/>
          <p14:tracePt t="71278" x="3783013" y="2671763"/>
          <p14:tracePt t="71285" x="3738563" y="2671763"/>
          <p14:tracePt t="71294" x="3665538" y="2644775"/>
          <p14:tracePt t="71301" x="3636963" y="2644775"/>
          <p14:tracePt t="71311" x="3582988" y="2635250"/>
          <p14:tracePt t="71317" x="3527425" y="2635250"/>
          <p14:tracePt t="71325" x="3463925" y="2608263"/>
          <p14:tracePt t="71333" x="3363913" y="2581275"/>
          <p14:tracePt t="71341" x="3309938" y="2562225"/>
          <p14:tracePt t="71350" x="3263900" y="2544763"/>
          <p14:tracePt t="71358" x="3200400" y="2525713"/>
          <p14:tracePt t="71365" x="3163888" y="2508250"/>
          <p14:tracePt t="71374" x="3100388" y="2498725"/>
          <p14:tracePt t="71383" x="3027363" y="2498725"/>
          <p14:tracePt t="71390" x="2981325" y="2462213"/>
          <p14:tracePt t="71399" x="2935288" y="2452688"/>
          <p14:tracePt t="71405" x="2908300" y="2452688"/>
          <p14:tracePt t="71414" x="2881313" y="2444750"/>
          <p14:tracePt t="71421" x="2862263" y="2444750"/>
          <p14:tracePt t="71429" x="2817813" y="2435225"/>
          <p14:tracePt t="71437" x="2808288" y="2435225"/>
          <p14:tracePt t="71446" x="2762250" y="2416175"/>
          <p14:tracePt t="71452" x="2725738" y="2416175"/>
          <p14:tracePt t="71461" x="2698750" y="2408238"/>
          <p14:tracePt t="71468" x="2662238" y="2389188"/>
          <p14:tracePt t="71477" x="2616200" y="2379663"/>
          <p14:tracePt t="71485" x="2570163" y="2362200"/>
          <p14:tracePt t="71494" x="2543175" y="2362200"/>
          <p14:tracePt t="71501" x="2516188" y="2352675"/>
          <p14:tracePt t="71511" x="2470150" y="2343150"/>
          <p14:tracePt t="71517" x="2462213" y="2343150"/>
          <p14:tracePt t="71525" x="2443163" y="2335213"/>
          <p14:tracePt t="71534" x="2433638" y="2335213"/>
          <p14:tracePt t="71542" x="2425700" y="2335213"/>
          <p14:tracePt t="71789" x="2425700" y="2316163"/>
          <p14:tracePt t="71821" x="2425700" y="2306638"/>
          <p14:tracePt t="71910" x="2425700" y="2298700"/>
          <p14:tracePt t="73047" x="2416175" y="2289175"/>
          <p14:tracePt t="73183" x="2406650" y="2289175"/>
          <p14:tracePt t="73192" x="2352675" y="2316163"/>
          <p14:tracePt t="73197" x="2316163" y="2325688"/>
          <p14:tracePt t="73205" x="2270125" y="2325688"/>
          <p14:tracePt t="73213" x="2251075" y="2335213"/>
          <p14:tracePt t="73221" x="2233613" y="2335213"/>
          <p14:tracePt t="73229" x="2224088" y="2335213"/>
          <p14:tracePt t="73237" x="2214563" y="2335213"/>
          <p14:tracePt t="73261" x="2197100" y="2335213"/>
          <p14:tracePt t="73285" x="2187575" y="2335213"/>
          <p14:tracePt t="73293" x="2179638" y="2335213"/>
          <p14:tracePt t="73301" x="2170113" y="2335213"/>
          <p14:tracePt t="73317" x="2143125" y="2343150"/>
          <p14:tracePt t="73341" x="2133600" y="2343150"/>
          <p14:tracePt t="73357" x="2106613" y="2343150"/>
          <p14:tracePt t="73373" x="2097088" y="2343150"/>
          <p14:tracePt t="73397" x="2087563" y="2352675"/>
          <p14:tracePt t="73487" x="2078038" y="2352675"/>
          <p14:tracePt t="73750" x="2070100" y="2352675"/>
          <p14:tracePt t="73757" x="2060575" y="2362200"/>
          <p14:tracePt t="73789" x="2060575" y="2371725"/>
          <p14:tracePt t="73805" x="2014538" y="2398713"/>
          <p14:tracePt t="74151" x="1997075" y="2416175"/>
          <p14:tracePt t="74157" x="1987550" y="2425700"/>
          <p14:tracePt t="74213" x="1968500" y="2444750"/>
          <p14:tracePt t="74245" x="1960563" y="2452688"/>
          <p14:tracePt t="74252" x="1960563" y="2462213"/>
          <p14:tracePt t="74261" x="1941513" y="2462213"/>
          <p14:tracePt t="74269" x="1931988" y="2471738"/>
          <p14:tracePt t="74279" x="1914525" y="2489200"/>
          <p14:tracePt t="74294" x="1895475" y="2508250"/>
          <p14:tracePt t="74301" x="1887538" y="2517775"/>
          <p14:tracePt t="74311" x="1860550" y="2535238"/>
          <p14:tracePt t="74317" x="1851025" y="2544763"/>
          <p14:tracePt t="74328" x="1841500" y="2544763"/>
          <p14:tracePt t="74333" x="1824038" y="2554288"/>
          <p14:tracePt t="74349" x="1804988" y="2571750"/>
          <p14:tracePt t="74357" x="1795463" y="2581275"/>
          <p14:tracePt t="74373" x="1795463" y="2589213"/>
          <p14:tracePt t="74389" x="1787525" y="2608263"/>
          <p14:tracePt t="74405" x="1768475" y="2617788"/>
          <p14:tracePt t="74413" x="1758950" y="2625725"/>
          <p14:tracePt t="74429" x="1758950" y="2635250"/>
          <p14:tracePt t="74437" x="1751013" y="2654300"/>
          <p14:tracePt t="74445" x="1751013" y="2662238"/>
          <p14:tracePt t="74453" x="1741488" y="2698750"/>
          <p14:tracePt t="74462" x="1731963" y="2717800"/>
          <p14:tracePt t="74470" x="1714500" y="2744788"/>
          <p14:tracePt t="74477" x="1704975" y="2763838"/>
          <p14:tracePt t="74485" x="1685925" y="2790825"/>
          <p14:tracePt t="74494" x="1685925" y="2808288"/>
          <p14:tracePt t="74500" x="1685925" y="2817813"/>
          <p14:tracePt t="74511" x="1658938" y="2844800"/>
          <p14:tracePt t="74517" x="1658938" y="2854325"/>
          <p14:tracePt t="74527" x="1649413" y="2873375"/>
          <p14:tracePt t="74541" x="1649413" y="2881313"/>
          <p14:tracePt t="74549" x="1641475" y="2900363"/>
          <p14:tracePt t="74557" x="1631950" y="2900363"/>
          <p14:tracePt t="74565" x="1622425" y="2917825"/>
          <p14:tracePt t="74573" x="1612900" y="2927350"/>
          <p14:tracePt t="74589" x="1612900" y="2946400"/>
          <p14:tracePt t="74597" x="1595438" y="2990850"/>
          <p14:tracePt t="74613" x="1595438" y="3000375"/>
          <p14:tracePt t="74622" x="1595438" y="3009900"/>
          <p14:tracePt t="74629" x="1595438" y="3017838"/>
          <p14:tracePt t="74637" x="1595438" y="3027363"/>
          <p14:tracePt t="74645" x="1595438" y="3036888"/>
          <p14:tracePt t="74670" x="1595438" y="3054350"/>
          <p14:tracePt t="74685" x="1595438" y="3063875"/>
          <p14:tracePt t="74725" x="1595438" y="3073400"/>
          <p14:tracePt t="74733" x="1595438" y="3090863"/>
          <p14:tracePt t="74741" x="1576388" y="3109913"/>
          <p14:tracePt t="74757" x="1576388" y="3119438"/>
          <p14:tracePt t="74766" x="1576388" y="3136900"/>
          <p14:tracePt t="74773" x="1576388" y="3146425"/>
          <p14:tracePt t="74789" x="1576388" y="3155950"/>
          <p14:tracePt t="74798" x="1576388" y="3163888"/>
          <p14:tracePt t="74805" x="1576388" y="3173413"/>
          <p14:tracePt t="74813" x="1576388" y="3182938"/>
          <p14:tracePt t="74821" x="1576388" y="3192463"/>
          <p14:tracePt t="74831" x="1576388" y="3200400"/>
          <p14:tracePt t="74837" x="1576388" y="3219450"/>
          <p14:tracePt t="74861" x="1585913" y="3236913"/>
          <p14:tracePt t="74878" x="1612900" y="3246438"/>
          <p14:tracePt t="74885" x="1631950" y="3255963"/>
          <p14:tracePt t="74896" x="1658938" y="3255963"/>
          <p14:tracePt t="74902" x="1677988" y="3273425"/>
          <p14:tracePt t="74913" x="1722438" y="3282950"/>
          <p14:tracePt t="74917" x="1751013" y="3292475"/>
          <p14:tracePt t="74929" x="1758950" y="3292475"/>
          <p14:tracePt t="74933" x="1778000" y="3292475"/>
          <p14:tracePt t="74941" x="1795463" y="3302000"/>
          <p14:tracePt t="74950" x="1824038" y="3328988"/>
          <p14:tracePt t="74965" x="1860550" y="3338513"/>
          <p14:tracePt t="75201" x="1860550" y="3346450"/>
          <p14:tracePt t="75206" x="1860550" y="3355975"/>
          <p14:tracePt t="75212" x="1860550" y="3365500"/>
          <p14:tracePt t="75220" x="1860550" y="3382963"/>
          <p14:tracePt t="75245" x="1860550" y="3402013"/>
          <p14:tracePt t="75253" x="1841500" y="3411538"/>
          <p14:tracePt t="75261" x="1841500" y="3419475"/>
          <p14:tracePt t="75400" x="1841500" y="3429000"/>
          <p14:tracePt t="75647" x="1824038" y="3419475"/>
          <p14:tracePt t="75659" x="1824038" y="3411538"/>
          <p14:tracePt t="75668" x="1824038" y="3402013"/>
          <p14:tracePt t="75672" x="1824038" y="3365500"/>
          <p14:tracePt t="75678" x="1824038" y="3328988"/>
          <p14:tracePt t="75685" x="1824038" y="3309938"/>
          <p14:tracePt t="75694" x="1824038" y="3265488"/>
          <p14:tracePt t="75701" x="1824038" y="3209925"/>
          <p14:tracePt t="75711" x="1824038" y="3155950"/>
          <p14:tracePt t="75717" x="1824038" y="3119438"/>
          <p14:tracePt t="75727" x="1831975" y="3027363"/>
          <p14:tracePt t="75733" x="1851025" y="2990850"/>
          <p14:tracePt t="75741" x="1851025" y="2946400"/>
          <p14:tracePt t="75749" x="1851025" y="2890838"/>
          <p14:tracePt t="75757" x="1851025" y="2873375"/>
          <p14:tracePt t="75765" x="1851025" y="2844800"/>
          <p14:tracePt t="75773" x="1851025" y="2836863"/>
          <p14:tracePt t="75781" x="1851025" y="2827338"/>
          <p14:tracePt t="75789" x="1851025" y="2808288"/>
          <p14:tracePt t="76029" x="1851025" y="2790825"/>
          <p14:tracePt t="76037" x="1851025" y="2763838"/>
          <p14:tracePt t="76045" x="1868488" y="2744788"/>
          <p14:tracePt t="76053" x="1868488" y="2717800"/>
          <p14:tracePt t="76061" x="1868488" y="2698750"/>
          <p14:tracePt t="76069" x="1868488" y="2671763"/>
          <p14:tracePt t="76077" x="1868488" y="2644775"/>
          <p14:tracePt t="76085" x="1868488" y="2598738"/>
          <p14:tracePt t="76094" x="1868488" y="2562225"/>
          <p14:tracePt t="76101" x="1868488" y="2544763"/>
          <p14:tracePt t="76111" x="1868488" y="2517775"/>
          <p14:tracePt t="76117" x="1868488" y="2498725"/>
          <p14:tracePt t="76131" x="1868488" y="2462213"/>
          <p14:tracePt t="76141" x="1868488" y="2435225"/>
          <p14:tracePt t="76149" x="1868488" y="2425700"/>
          <p14:tracePt t="76157" x="1868488" y="2408238"/>
          <p14:tracePt t="76165" x="1868488" y="2379663"/>
          <p14:tracePt t="76173" x="1868488" y="2371725"/>
          <p14:tracePt t="76181" x="1868488" y="2343150"/>
          <p14:tracePt t="76189" x="1868488" y="2335213"/>
          <p14:tracePt t="76198" x="1868488" y="2325688"/>
          <p14:tracePt t="76213" x="1868488" y="2306638"/>
          <p14:tracePt t="76471" x="1868488" y="2298700"/>
          <p14:tracePt t="76485" x="1878013" y="2262188"/>
          <p14:tracePt t="76493" x="1887538" y="2233613"/>
          <p14:tracePt t="76501" x="1895475" y="2197100"/>
          <p14:tracePt t="76509" x="1895475" y="2160588"/>
          <p14:tracePt t="76517" x="1914525" y="2143125"/>
          <p14:tracePt t="76527" x="1924050" y="2106613"/>
          <p14:tracePt t="76533" x="1924050" y="2089150"/>
          <p14:tracePt t="76541" x="1931988" y="2060575"/>
          <p14:tracePt t="76550" x="1951038" y="2033588"/>
          <p14:tracePt t="76558" x="1968500" y="1997075"/>
          <p14:tracePt t="76566" x="1978025" y="1979613"/>
          <p14:tracePt t="76574" x="1987550" y="1924050"/>
          <p14:tracePt t="76581" x="1997075" y="1887538"/>
          <p14:tracePt t="76590" x="2024063" y="1824038"/>
          <p14:tracePt t="76597" x="2024063" y="1814513"/>
          <p14:tracePt t="76605" x="2024063" y="1797050"/>
          <p14:tracePt t="76613" x="2024063" y="1787525"/>
          <p14:tracePt t="76927" x="2024063" y="1778000"/>
          <p14:tracePt t="76936" x="2024063" y="1741488"/>
          <p14:tracePt t="76944" x="2024063" y="1677988"/>
          <p14:tracePt t="76951" x="2024063" y="1604963"/>
          <p14:tracePt t="76958" x="2024063" y="1550988"/>
          <p14:tracePt t="76966" x="2005013" y="1485900"/>
          <p14:tracePt t="76973" x="1997075" y="1422400"/>
          <p14:tracePt t="76981" x="1968500" y="1376363"/>
          <p14:tracePt t="76989" x="1960563" y="1322388"/>
          <p14:tracePt t="76998" x="1960563" y="1276350"/>
          <p14:tracePt t="77005" x="1951038" y="1222375"/>
          <p14:tracePt t="77013" x="1951038" y="1203325"/>
          <p14:tracePt t="77021" x="1951038" y="1166813"/>
          <p14:tracePt t="77029" x="1951038" y="1122363"/>
          <p14:tracePt t="77037" x="1951038" y="1085850"/>
          <p14:tracePt t="77045" x="1951038" y="1066800"/>
          <p14:tracePt t="77052" x="1951038" y="1057275"/>
          <p14:tracePt t="77061" x="1951038" y="1039813"/>
          <p14:tracePt t="77068" x="1951038" y="1020763"/>
          <p14:tracePt t="78310" x="1951038" y="1039813"/>
          <p14:tracePt t="78317" x="1951038" y="1076325"/>
          <p14:tracePt t="78325" x="1924050" y="1122363"/>
          <p14:tracePt t="78333" x="1914525" y="1130300"/>
          <p14:tracePt t="78341" x="1914525" y="1139825"/>
          <p14:tracePt t="78349" x="1905000" y="1149350"/>
          <p14:tracePt t="78381" x="1878013" y="1166813"/>
          <p14:tracePt t="78421" x="1868488" y="1176338"/>
          <p14:tracePt t="78437" x="1860550" y="1185863"/>
          <p14:tracePt t="78445" x="1851025" y="1195388"/>
          <p14:tracePt t="78462" x="1841500" y="1203325"/>
          <p14:tracePt t="78478" x="1831975" y="1212850"/>
          <p14:tracePt t="79208" x="1831975" y="1203325"/>
          <p14:tracePt t="80014" x="1841500" y="1195388"/>
          <p14:tracePt t="81487" x="1851025" y="1195388"/>
          <p14:tracePt t="86733" x="1860550" y="1195388"/>
          <p14:tracePt t="88509" x="1868488" y="1185863"/>
          <p14:tracePt t="88557" x="1868488" y="1176338"/>
          <p14:tracePt t="89382" x="1878013" y="1166813"/>
          <p14:tracePt t="89423" x="1895475" y="1158875"/>
          <p14:tracePt t="89429" x="1905000" y="1149350"/>
          <p14:tracePt t="89445" x="1914525" y="1139825"/>
          <p14:tracePt t="89541" x="1914525" y="1130300"/>
          <p14:tracePt t="90582" x="1924050" y="1122363"/>
          <p14:tracePt t="90863" x="1931988" y="1112838"/>
          <p14:tracePt t="90885" x="1941513" y="1112838"/>
          <p14:tracePt t="91301" x="1951038" y="1112838"/>
          <p14:tracePt t="92735" x="1960563" y="1112838"/>
          <p14:tracePt t="93191" x="1968500" y="1103313"/>
          <p14:tracePt t="93319" x="1978025" y="1103313"/>
          <p14:tracePt t="93487" x="1987550" y="1103313"/>
          <p14:tracePt t="93952" x="1987550" y="1122363"/>
          <p14:tracePt t="93958" x="1987550" y="1139825"/>
          <p14:tracePt t="93965" x="1931988" y="1212850"/>
          <p14:tracePt t="93973" x="1914525" y="1239838"/>
          <p14:tracePt t="93981" x="1895475" y="1295400"/>
          <p14:tracePt t="93989" x="1887538" y="1303338"/>
          <p14:tracePt t="93997" x="1868488" y="1322388"/>
          <p14:tracePt t="94005" x="1860550" y="1339850"/>
          <p14:tracePt t="94013" x="1860550" y="1358900"/>
          <p14:tracePt t="94021" x="1831975" y="1395413"/>
          <p14:tracePt t="94029" x="1824038" y="1412875"/>
          <p14:tracePt t="94037" x="1824038" y="1431925"/>
          <p14:tracePt t="94045" x="1814513" y="1449388"/>
          <p14:tracePt t="94053" x="1814513" y="1485900"/>
          <p14:tracePt t="94061" x="1814513" y="1531938"/>
          <p14:tracePt t="94069" x="1804988" y="1550988"/>
          <p14:tracePt t="94077" x="1804988" y="1577975"/>
          <p14:tracePt t="94085" x="1787525" y="1624013"/>
          <p14:tracePt t="94093" x="1787525" y="1660525"/>
          <p14:tracePt t="94101" x="1778000" y="1714500"/>
          <p14:tracePt t="94110" x="1778000" y="1760538"/>
          <p14:tracePt t="94117" x="1768475" y="1814513"/>
          <p14:tracePt t="94126" x="1751013" y="1860550"/>
          <p14:tracePt t="94133" x="1731963" y="1914525"/>
          <p14:tracePt t="94142" x="1731963" y="1979613"/>
          <p14:tracePt t="94149" x="1731963" y="1987550"/>
          <p14:tracePt t="94159" x="1731963" y="2006600"/>
          <p14:tracePt t="94165" x="1731963" y="2043113"/>
          <p14:tracePt t="94175" x="1722438" y="2070100"/>
          <p14:tracePt t="94181" x="1722438" y="2089150"/>
          <p14:tracePt t="94189" x="1722438" y="2106613"/>
          <p14:tracePt t="94197" x="1722438" y="2133600"/>
          <p14:tracePt t="94205" x="1714500" y="2143125"/>
          <p14:tracePt t="94213" x="1704975" y="2170113"/>
          <p14:tracePt t="94221" x="1704975" y="2197100"/>
          <p14:tracePt t="94229" x="1704975" y="2225675"/>
          <p14:tracePt t="94237" x="1704975" y="2270125"/>
          <p14:tracePt t="94245" x="1704975" y="2306638"/>
          <p14:tracePt t="94253" x="1677988" y="2352675"/>
          <p14:tracePt t="94261" x="1677988" y="2408238"/>
          <p14:tracePt t="94269" x="1668463" y="2435225"/>
          <p14:tracePt t="94278" x="1668463" y="2489200"/>
          <p14:tracePt t="94285" x="1658938" y="2535238"/>
          <p14:tracePt t="94294" x="1649413" y="2581275"/>
          <p14:tracePt t="94300" x="1649413" y="2635250"/>
          <p14:tracePt t="94309" x="1649413" y="2654300"/>
          <p14:tracePt t="94317" x="1631950" y="2681288"/>
          <p14:tracePt t="94326" x="1631950" y="2698750"/>
          <p14:tracePt t="94332" x="1631950" y="2717800"/>
          <p14:tracePt t="94342" x="1631950" y="2735263"/>
          <p14:tracePt t="94349" x="1631950" y="2763838"/>
          <p14:tracePt t="94360" x="1631950" y="2781300"/>
          <p14:tracePt t="94365" x="1631950" y="2817813"/>
          <p14:tracePt t="94375" x="1612900" y="2881313"/>
          <p14:tracePt t="94381" x="1612900" y="2917825"/>
          <p14:tracePt t="94389" x="1612900" y="2963863"/>
          <p14:tracePt t="94397" x="1604963" y="3000375"/>
          <p14:tracePt t="94405" x="1604963" y="3046413"/>
          <p14:tracePt t="94413" x="1604963" y="3082925"/>
          <p14:tracePt t="94421" x="1604963" y="3100388"/>
          <p14:tracePt t="94429" x="1604963" y="3119438"/>
          <p14:tracePt t="94437" x="1604963" y="3127375"/>
          <p14:tracePt t="94469" x="1604963" y="3136900"/>
          <p14:tracePt t="94477" x="1631950" y="3146425"/>
          <p14:tracePt t="94485" x="1658938" y="3155950"/>
          <p14:tracePt t="94493" x="1695450" y="3173413"/>
          <p14:tracePt t="94500" x="1714500" y="3182938"/>
          <p14:tracePt t="94509" x="1722438" y="3192463"/>
          <p14:tracePt t="94517" x="1731963" y="3200400"/>
          <p14:tracePt t="94526" x="1751013" y="3219450"/>
          <p14:tracePt t="94533" x="1758950" y="3228975"/>
          <p14:tracePt t="94542" x="1768475" y="3228975"/>
          <p14:tracePt t="94581" x="1778000" y="3255963"/>
          <p14:tracePt t="94605" x="1778000" y="3265488"/>
          <p14:tracePt t="94613" x="1778000" y="3273425"/>
          <p14:tracePt t="94621" x="1778000" y="3302000"/>
          <p14:tracePt t="94629" x="1778000" y="3309938"/>
          <p14:tracePt t="94637" x="1778000" y="3338513"/>
          <p14:tracePt t="94645" x="1778000" y="3365500"/>
          <p14:tracePt t="94654" x="1795463" y="3392488"/>
          <p14:tracePt t="94661" x="1804988" y="3411538"/>
          <p14:tracePt t="94669" x="1824038" y="3455988"/>
          <p14:tracePt t="94677" x="1824038" y="3465513"/>
          <p14:tracePt t="94685" x="1824038" y="3475038"/>
          <p14:tracePt t="94694" x="1824038" y="3482975"/>
          <p14:tracePt t="94702" x="1851025" y="3511550"/>
          <p14:tracePt t="94710" x="1860550" y="3511550"/>
          <p14:tracePt t="94717" x="1878013" y="3511550"/>
          <p14:tracePt t="94757" x="1887538" y="3511550"/>
          <p14:tracePt t="94765" x="1905000" y="3511550"/>
          <p14:tracePt t="94774" x="1905000" y="3502025"/>
          <p14:tracePt t="94781" x="1905000" y="3482975"/>
          <p14:tracePt t="94789" x="1905000" y="3465513"/>
          <p14:tracePt t="94798" x="1905000" y="3446463"/>
          <p14:tracePt t="94804" x="1905000" y="3419475"/>
          <p14:tracePt t="94813" x="1905000" y="3411538"/>
          <p14:tracePt t="94845" x="1905000" y="3402013"/>
          <p14:tracePt t="94901" x="1905000" y="3392488"/>
          <p14:tracePt t="94925" x="1905000" y="3382963"/>
          <p14:tracePt t="94990" x="1905000" y="3375025"/>
          <p14:tracePt t="95005" x="1905000" y="3365500"/>
          <p14:tracePt t="95013" x="1905000" y="3355975"/>
          <p14:tracePt t="95029" x="1905000" y="3338513"/>
          <p14:tracePt t="95037" x="1905000" y="3328988"/>
          <p14:tracePt t="95061" x="1905000" y="3319463"/>
          <p14:tracePt t="95069" x="1905000" y="3302000"/>
          <p14:tracePt t="95077" x="1905000" y="3292475"/>
          <p14:tracePt t="95093" x="1905000" y="3282950"/>
          <p14:tracePt t="95109" x="1905000" y="3273425"/>
          <p14:tracePt t="95125" x="1905000" y="3265488"/>
          <p14:tracePt t="95133" x="1905000" y="3246438"/>
          <p14:tracePt t="95142" x="1905000" y="3236913"/>
          <p14:tracePt t="95149" x="1905000" y="3219450"/>
          <p14:tracePt t="95159" x="1905000" y="3209925"/>
          <p14:tracePt t="95165" x="1905000" y="3200400"/>
          <p14:tracePt t="95189" x="1914525" y="3182938"/>
          <p14:tracePt t="95205" x="1914525" y="3173413"/>
          <p14:tracePt t="95213" x="1914525" y="3163888"/>
          <p14:tracePt t="95229" x="1914525" y="3155950"/>
          <p14:tracePt t="95237" x="1914525" y="3136900"/>
          <p14:tracePt t="95253" x="1924050" y="3119438"/>
          <p14:tracePt t="95277" x="1931988" y="3109913"/>
          <p14:tracePt t="95317" x="1931988" y="3090863"/>
          <p14:tracePt t="95333" x="1931988" y="3073400"/>
          <p14:tracePt t="95349" x="1941513" y="3063875"/>
          <p14:tracePt t="95357" x="1941513" y="3054350"/>
          <p14:tracePt t="95373" x="1941513" y="3046413"/>
          <p14:tracePt t="96502" x="1951038" y="3046413"/>
          <p14:tracePt t="96574" x="1960563" y="3046413"/>
          <p14:tracePt t="96580" x="1968500" y="3046413"/>
          <p14:tracePt t="97567" x="1987550" y="3036888"/>
          <p14:tracePt t="97605" x="1987550" y="3027363"/>
          <p14:tracePt t="97902" x="1987550" y="3036888"/>
          <p14:tracePt t="97912" x="1987550" y="3046413"/>
          <p14:tracePt t="97919" x="1987550" y="3054350"/>
          <p14:tracePt t="97927" x="1987550" y="3073400"/>
          <p14:tracePt t="97949" x="1987550" y="3082925"/>
          <p14:tracePt t="97998" x="1987550" y="3090863"/>
          <p14:tracePt t="99174" x="1987550" y="3127375"/>
          <p14:tracePt t="99182" x="2024063" y="3173413"/>
          <p14:tracePt t="99191" x="2033588" y="3219450"/>
          <p14:tracePt t="99198" x="2060575" y="3265488"/>
          <p14:tracePt t="99205" x="2087563" y="3309938"/>
          <p14:tracePt t="99213" x="2114550" y="3375025"/>
          <p14:tracePt t="99221" x="2151063" y="3419475"/>
          <p14:tracePt t="99229" x="2179638" y="3465513"/>
          <p14:tracePt t="99237" x="2197100" y="3482975"/>
          <p14:tracePt t="99245" x="2206625" y="3502025"/>
          <p14:tracePt t="99253" x="2214563" y="3519488"/>
          <p14:tracePt t="99261" x="2224088" y="3529013"/>
          <p14:tracePt t="99671" x="2214563" y="3529013"/>
          <p14:tracePt t="99677" x="2197100" y="3529013"/>
          <p14:tracePt t="99685" x="2187575" y="3529013"/>
          <p14:tracePt t="99693" x="2170113" y="3529013"/>
          <p14:tracePt t="99701" x="2160588" y="3529013"/>
          <p14:tracePt t="99709" x="2151063" y="3529013"/>
          <p14:tracePt t="99733" x="2133600" y="3529013"/>
          <p14:tracePt t="99749" x="2124075" y="3529013"/>
          <p14:tracePt t="99782" x="2114550" y="3529013"/>
          <p14:tracePt t="99805" x="2106613" y="3529013"/>
          <p14:tracePt t="99813" x="2087563" y="3529013"/>
          <p14:tracePt t="99821" x="2060575" y="3529013"/>
          <p14:tracePt t="99828" x="2041525" y="3529013"/>
          <p14:tracePt t="99837" x="2033588" y="3529013"/>
          <p14:tracePt t="99853" x="2005013" y="3538538"/>
          <p14:tracePt t="99861" x="1968500" y="3556000"/>
          <p14:tracePt t="99943" x="1951038" y="3556000"/>
          <p14:tracePt t="100037" x="1951038" y="3548063"/>
          <p14:tracePt t="100095" x="1951038" y="3529013"/>
          <p14:tracePt t="100141" x="1941513" y="3502025"/>
          <p14:tracePt t="100197" x="1941513" y="3492500"/>
          <p14:tracePt t="100221" x="1941513" y="3482975"/>
          <p14:tracePt t="100245" x="1941513" y="3475038"/>
          <p14:tracePt t="100310" x="1941513" y="3465513"/>
          <p14:tracePt t="100327" x="1941513" y="3446463"/>
          <p14:tracePt t="100342" x="1941513" y="3438525"/>
          <p14:tracePt t="100350" x="1941513" y="3419475"/>
          <p14:tracePt t="100365" x="1941513" y="3402013"/>
          <p14:tracePt t="100373" x="1951038" y="3382963"/>
          <p14:tracePt t="100389" x="1960563" y="3365500"/>
          <p14:tracePt t="100397" x="1960563" y="3355975"/>
          <p14:tracePt t="100405" x="1960563" y="3346450"/>
          <p14:tracePt t="100414" x="1978025" y="3319463"/>
          <p14:tracePt t="100422" x="1978025" y="3309938"/>
          <p14:tracePt t="100433" x="1987550" y="3302000"/>
          <p14:tracePt t="100445" x="1987550" y="3292475"/>
          <p14:tracePt t="100453" x="1987550" y="3282950"/>
          <p14:tracePt t="100461" x="1987550" y="3273425"/>
          <p14:tracePt t="100477" x="1987550" y="3255963"/>
          <p14:tracePt t="100485" x="1987550" y="3228975"/>
          <p14:tracePt t="100493" x="1997075" y="3219450"/>
          <p14:tracePt t="100501" x="2005013" y="3182938"/>
          <p14:tracePt t="100517" x="2005013" y="3163888"/>
          <p14:tracePt t="100525" x="2024063" y="3146425"/>
          <p14:tracePt t="100533" x="2024063" y="3119438"/>
          <p14:tracePt t="100541" x="2033588" y="3082925"/>
          <p14:tracePt t="100549" x="2033588" y="3063875"/>
          <p14:tracePt t="100558" x="2041525" y="3027363"/>
          <p14:tracePt t="100565" x="2041525" y="3000375"/>
          <p14:tracePt t="100575" x="2041525" y="2963863"/>
          <p14:tracePt t="100581" x="2041525" y="2936875"/>
          <p14:tracePt t="100592" x="2041525" y="2927350"/>
          <p14:tracePt t="100597" x="2051050" y="2909888"/>
          <p14:tracePt t="100605" x="2051050" y="2900363"/>
          <p14:tracePt t="100613" x="2051050" y="2890838"/>
          <p14:tracePt t="100621" x="2060575" y="2854325"/>
          <p14:tracePt t="100629" x="2070100" y="2844800"/>
          <p14:tracePt t="100645" x="2070100" y="2808288"/>
          <p14:tracePt t="100653" x="2078038" y="2790825"/>
          <p14:tracePt t="100661" x="2124075" y="2744788"/>
          <p14:tracePt t="100669" x="2124075" y="2717800"/>
          <p14:tracePt t="100677" x="2151063" y="2681288"/>
          <p14:tracePt t="100685" x="2160588" y="2625725"/>
          <p14:tracePt t="100693" x="2187575" y="2562225"/>
          <p14:tracePt t="100701" x="2187575" y="2508250"/>
          <p14:tracePt t="100710" x="2206625" y="2444750"/>
          <p14:tracePt t="100717" x="2206625" y="2352675"/>
          <p14:tracePt t="100725" x="2224088" y="2298700"/>
          <p14:tracePt t="100733" x="2251075" y="2197100"/>
          <p14:tracePt t="100742" x="2251075" y="2160588"/>
          <p14:tracePt t="100749" x="2260600" y="2097088"/>
          <p14:tracePt t="100758" x="2260600" y="2060575"/>
          <p14:tracePt t="100765" x="2260600" y="2033588"/>
          <p14:tracePt t="100775" x="2260600" y="2006600"/>
          <p14:tracePt t="100781" x="2260600" y="1987550"/>
          <p14:tracePt t="100789" x="2260600" y="1970088"/>
          <p14:tracePt t="100869" x="2260600" y="1960563"/>
          <p14:tracePt t="100877" x="2270125" y="1951038"/>
          <p14:tracePt t="100885" x="2279650" y="1924050"/>
          <p14:tracePt t="100893" x="2297113" y="1897063"/>
          <p14:tracePt t="100901" x="2297113" y="1870075"/>
          <p14:tracePt t="100909" x="2306638" y="1851025"/>
          <p14:tracePt t="100918" x="2306638" y="1804988"/>
          <p14:tracePt t="100925" x="2306638" y="1778000"/>
          <p14:tracePt t="100933" x="2306638" y="1751013"/>
          <p14:tracePt t="100941" x="2306638" y="1704975"/>
          <p14:tracePt t="100950" x="2316163" y="1668463"/>
          <p14:tracePt t="100958" x="2316163" y="1604963"/>
          <p14:tracePt t="100966" x="2324100" y="1587500"/>
          <p14:tracePt t="100975" x="2324100" y="1531938"/>
          <p14:tracePt t="100981" x="2324100" y="1495425"/>
          <p14:tracePt t="100989" x="2352675" y="1431925"/>
          <p14:tracePt t="101005" x="2352675" y="1395413"/>
          <p14:tracePt t="101013" x="2360613" y="1349375"/>
          <p14:tracePt t="101021" x="2370138" y="1339850"/>
          <p14:tracePt t="101029" x="2370138" y="1312863"/>
          <p14:tracePt t="101045" x="2370138" y="1303338"/>
          <p14:tracePt t="101053" x="2370138" y="1295400"/>
          <p14:tracePt t="101061" x="2370138" y="1276350"/>
          <p14:tracePt t="101077" x="2370138" y="1268413"/>
          <p14:tracePt t="101093" x="2379663" y="1258888"/>
          <p14:tracePt t="101101" x="2389188" y="1258888"/>
          <p14:tracePt t="101391" x="2397125" y="1231900"/>
          <p14:tracePt t="101397" x="2406650" y="1176338"/>
          <p14:tracePt t="101405" x="2416175" y="1149350"/>
          <p14:tracePt t="101413" x="2416175" y="1103313"/>
          <p14:tracePt t="101422" x="2416175" y="1076325"/>
          <p14:tracePt t="101429" x="2416175" y="1049338"/>
          <p14:tracePt t="101437" x="2416175" y="1020763"/>
          <p14:tracePt t="101445" x="2416175" y="1012825"/>
          <p14:tracePt t="101453" x="2416175" y="976313"/>
          <p14:tracePt t="101461" x="2416175" y="957263"/>
          <p14:tracePt t="101469" x="2416175" y="930275"/>
          <p14:tracePt t="101477" x="2416175" y="920750"/>
          <p14:tracePt t="101485" x="2416175" y="893763"/>
          <p14:tracePt t="101493" x="2416175" y="884238"/>
          <p14:tracePt t="101501" x="2416175" y="874713"/>
          <p14:tracePt t="101991" x="2416175" y="857250"/>
          <p14:tracePt t="102269" x="2397125" y="884238"/>
          <p14:tracePt t="102278" x="2389188" y="884238"/>
          <p14:tracePt t="102286" x="2352675" y="911225"/>
          <p14:tracePt t="102294" x="2324100" y="930275"/>
          <p14:tracePt t="102311" x="2316163" y="939800"/>
          <p14:tracePt t="102318" x="2297113" y="939800"/>
          <p14:tracePt t="102327" x="2279650" y="947738"/>
          <p14:tracePt t="102334" x="2270125" y="947738"/>
          <p14:tracePt t="102341" x="2251075" y="966788"/>
          <p14:tracePt t="102365" x="2251075" y="976313"/>
          <p14:tracePt t="102376" x="2243138" y="984250"/>
          <p14:tracePt t="102381" x="2233613" y="984250"/>
          <p14:tracePt t="103079" x="2224088" y="1012825"/>
          <p14:tracePt t="103085" x="2214563" y="1030288"/>
          <p14:tracePt t="103093" x="2206625" y="1049338"/>
          <p14:tracePt t="103101" x="2206625" y="1057275"/>
          <p14:tracePt t="103109" x="2197100" y="1066800"/>
          <p14:tracePt t="103117" x="2197100" y="1093788"/>
          <p14:tracePt t="103125" x="2179638" y="1112838"/>
          <p14:tracePt t="103559" x="2170113" y="1122363"/>
          <p14:tracePt t="103567" x="2170113" y="1139825"/>
          <p14:tracePt t="103581" x="2170113" y="1149350"/>
          <p14:tracePt t="103590" x="2170113" y="1158875"/>
          <p14:tracePt t="103695" x="2170113" y="1176338"/>
          <p14:tracePt t="103726" x="2170113" y="1185863"/>
          <p14:tracePt t="103741" x="2170113" y="1195388"/>
          <p14:tracePt t="103765" x="2170113" y="1212850"/>
          <p14:tracePt t="103789" x="2170113" y="1222375"/>
          <p14:tracePt t="103903" x="2170113" y="1231900"/>
          <p14:tracePt t="103911" x="2179638" y="1231900"/>
          <p14:tracePt t="103921" x="2187575" y="1231900"/>
          <p14:tracePt t="104086" x="2197100" y="1239838"/>
          <p14:tracePt t="104317" x="2206625" y="1268413"/>
          <p14:tracePt t="104325" x="2214563" y="1276350"/>
          <p14:tracePt t="104341" x="2224088" y="1285875"/>
          <p14:tracePt t="104349" x="2233613" y="1285875"/>
          <p14:tracePt t="104365" x="2233613" y="1295400"/>
          <p14:tracePt t="104373" x="2243138" y="1303338"/>
          <p14:tracePt t="104382" x="2251075" y="1312863"/>
          <p14:tracePt t="104398" x="2260600" y="1322388"/>
          <p14:tracePt t="104430" x="2270125" y="1331913"/>
          <p14:tracePt t="104477" x="2279650" y="1339850"/>
          <p14:tracePt t="104485" x="2297113" y="1339850"/>
          <p14:tracePt t="104493" x="2297113" y="1349375"/>
          <p14:tracePt t="104501" x="2306638" y="1349375"/>
          <p14:tracePt t="104510" x="2324100" y="1349375"/>
          <p14:tracePt t="104549" x="2333625" y="1358900"/>
          <p14:tracePt t="104828" x="2343150" y="1376363"/>
          <p14:tracePt t="104837" x="2343150" y="1385888"/>
          <p14:tracePt t="104853" x="2333625" y="1385888"/>
          <p14:tracePt t="105261" x="2306638" y="1385888"/>
          <p14:tracePt t="105269" x="2297113" y="1395413"/>
          <p14:tracePt t="105310" x="2270125" y="1395413"/>
          <p14:tracePt t="105318" x="2251075" y="1395413"/>
          <p14:tracePt t="105325" x="2224088" y="1395413"/>
          <p14:tracePt t="105334" x="2170113" y="1395413"/>
          <p14:tracePt t="105344" x="2151063" y="1395413"/>
          <p14:tracePt t="105350" x="2106613" y="1368425"/>
          <p14:tracePt t="105360" x="2070100" y="1349375"/>
          <p14:tracePt t="105366" x="2051050" y="1339850"/>
          <p14:tracePt t="105377" x="2024063" y="1331913"/>
          <p14:tracePt t="105382" x="2005013" y="1322388"/>
          <p14:tracePt t="105394" x="1997075" y="1322388"/>
          <p14:tracePt t="105397" x="1987550" y="1312863"/>
          <p14:tracePt t="105409" x="1968500" y="1312863"/>
          <p14:tracePt t="105413" x="1968500" y="1303338"/>
          <p14:tracePt t="105767" x="1968500" y="1295400"/>
          <p14:tracePt t="105839" x="1960563" y="1285875"/>
          <p14:tracePt t="105871" x="1960563" y="1276350"/>
          <p14:tracePt t="105893" x="1960563" y="1268413"/>
          <p14:tracePt t="105918" x="1960563" y="1258888"/>
          <p14:tracePt t="105934" x="1960563" y="1249363"/>
          <p14:tracePt t="105951" x="1960563" y="1222375"/>
          <p14:tracePt t="105957" x="1951038" y="1203325"/>
          <p14:tracePt t="105973" x="1951038" y="1195388"/>
          <p14:tracePt t="106085" x="1951038" y="1176338"/>
          <p14:tracePt t="106093" x="1951038" y="1166813"/>
          <p14:tracePt t="106101" x="1951038" y="1130300"/>
          <p14:tracePt t="106110" x="1951038" y="1122363"/>
          <p14:tracePt t="106117" x="1951038" y="1112838"/>
          <p14:tracePt t="106126" x="1951038" y="1085850"/>
          <p14:tracePt t="106133" x="1951038" y="1076325"/>
          <p14:tracePt t="106141" x="1951038" y="1049338"/>
          <p14:tracePt t="106149" x="1951038" y="1030288"/>
          <p14:tracePt t="106158" x="1941513" y="1012825"/>
          <p14:tracePt t="106166" x="1941513" y="1003300"/>
          <p14:tracePt t="106175" x="1941513" y="993775"/>
          <p14:tracePt t="106191" x="1941513" y="966788"/>
          <p14:tracePt t="106205" x="1931988" y="947738"/>
          <p14:tracePt t="106333" x="1924050" y="947738"/>
          <p14:tracePt t="106341" x="1914525" y="947738"/>
          <p14:tracePt t="106366" x="1887538" y="947738"/>
          <p14:tracePt t="106373" x="1868488" y="966788"/>
          <p14:tracePt t="106381" x="1851025" y="1049338"/>
          <p14:tracePt t="106389" x="1841500" y="1112838"/>
          <p14:tracePt t="106397" x="1841500" y="1185863"/>
          <p14:tracePt t="106405" x="1841500" y="1239838"/>
          <p14:tracePt t="106413" x="1841500" y="1295400"/>
          <p14:tracePt t="106421" x="1841500" y="1358900"/>
          <p14:tracePt t="106429" x="1841500" y="1412875"/>
          <p14:tracePt t="106437" x="1841500" y="1468438"/>
          <p14:tracePt t="106445" x="1841500" y="1504950"/>
          <p14:tracePt t="106453" x="1841500" y="1541463"/>
          <p14:tracePt t="106461" x="1841500" y="1577975"/>
          <p14:tracePt t="106469" x="1841500" y="1624013"/>
          <p14:tracePt t="106477" x="1841500" y="1660525"/>
          <p14:tracePt t="106485" x="1841500" y="1687513"/>
          <p14:tracePt t="106493" x="1841500" y="1731963"/>
          <p14:tracePt t="106501" x="1841500" y="1787525"/>
          <p14:tracePt t="106509" x="1841500" y="1824038"/>
          <p14:tracePt t="106517" x="1841500" y="1870075"/>
          <p14:tracePt t="106525" x="1841500" y="1924050"/>
          <p14:tracePt t="106533" x="1841500" y="1951038"/>
          <p14:tracePt t="106542" x="1831975" y="1979613"/>
          <p14:tracePt t="106549" x="1824038" y="2016125"/>
          <p14:tracePt t="106557" x="1824038" y="2052638"/>
          <p14:tracePt t="106565" x="1824038" y="2089150"/>
          <p14:tracePt t="106574" x="1824038" y="2133600"/>
          <p14:tracePt t="106581" x="1824038" y="2152650"/>
          <p14:tracePt t="106591" x="1824038" y="2179638"/>
          <p14:tracePt t="106597" x="1824038" y="2189163"/>
          <p14:tracePt t="106605" x="1824038" y="2197100"/>
          <p14:tracePt t="106621" x="1824038" y="2216150"/>
          <p14:tracePt t="106773" x="1831975" y="2225675"/>
          <p14:tracePt t="106886" x="1841500" y="2197100"/>
          <p14:tracePt t="106895" x="1851025" y="2189163"/>
          <p14:tracePt t="106904" x="1860550" y="2179638"/>
          <p14:tracePt t="106973" x="1868488" y="2189163"/>
          <p14:tracePt t="106981" x="1878013" y="2197100"/>
          <p14:tracePt t="106989" x="1878013" y="2206625"/>
          <p14:tracePt t="106997" x="1878013" y="2216150"/>
          <p14:tracePt t="107004" x="1878013" y="2225675"/>
          <p14:tracePt t="107012" x="1878013" y="2233613"/>
          <p14:tracePt t="107021" x="1878013" y="2252663"/>
          <p14:tracePt t="107030" x="1878013" y="2270125"/>
          <p14:tracePt t="107037" x="1887538" y="2289175"/>
          <p14:tracePt t="107045" x="1895475" y="2306638"/>
          <p14:tracePt t="107061" x="1895475" y="2325688"/>
          <p14:tracePt t="107069" x="1895475" y="2352675"/>
          <p14:tracePt t="107077" x="1895475" y="2379663"/>
          <p14:tracePt t="107085" x="1895475" y="2408238"/>
          <p14:tracePt t="107093" x="1895475" y="2435225"/>
          <p14:tracePt t="107101" x="1895475" y="2444750"/>
          <p14:tracePt t="107109" x="1895475" y="2462213"/>
          <p14:tracePt t="107117" x="1895475" y="2508250"/>
          <p14:tracePt t="107125" x="1895475" y="2544763"/>
          <p14:tracePt t="107133" x="1895475" y="2589213"/>
          <p14:tracePt t="107141" x="1895475" y="2617788"/>
          <p14:tracePt t="107149" x="1895475" y="2644775"/>
          <p14:tracePt t="107165" x="1895475" y="2654300"/>
          <p14:tracePt t="107174" x="1895475" y="2662238"/>
          <p14:tracePt t="107181" x="1895475" y="2681288"/>
          <p14:tracePt t="107197" x="1895475" y="2698750"/>
          <p14:tracePt t="107254" x="1895475" y="2717800"/>
          <p14:tracePt t="107319" x="1895475" y="2727325"/>
          <p14:tracePt t="107399" x="1895475" y="2735263"/>
          <p14:tracePt t="107597" x="1895475" y="2781300"/>
          <p14:tracePt t="107605" x="1895475" y="2790825"/>
          <p14:tracePt t="107613" x="1895475" y="2808288"/>
          <p14:tracePt t="107623" x="1895475" y="2817813"/>
          <p14:tracePt t="107629" x="1895475" y="2836863"/>
          <p14:tracePt t="107638" x="1905000" y="2854325"/>
          <p14:tracePt t="107661" x="1914525" y="2863850"/>
          <p14:tracePt t="107677" x="1931988" y="2863850"/>
          <p14:tracePt t="107685" x="1941513" y="2863850"/>
          <p14:tracePt t="107693" x="1978025" y="2863850"/>
          <p14:tracePt t="107717" x="2005013" y="2844800"/>
          <p14:tracePt t="107726" x="2024063" y="2836863"/>
          <p14:tracePt t="107733" x="2041525" y="2817813"/>
          <p14:tracePt t="107741" x="2051050" y="2808288"/>
          <p14:tracePt t="107749" x="2070100" y="2808288"/>
          <p14:tracePt t="107758" x="2087563" y="2800350"/>
          <p14:tracePt t="107765" x="2106613" y="2790825"/>
          <p14:tracePt t="107775" x="2133600" y="2771775"/>
          <p14:tracePt t="107781" x="2179638" y="2763838"/>
          <p14:tracePt t="107791" x="2187575" y="2754313"/>
          <p14:tracePt t="107797" x="2224088" y="2735263"/>
          <p14:tracePt t="107805" x="2270125" y="2717800"/>
          <p14:tracePt t="107812" x="2297113" y="2698750"/>
          <p14:tracePt t="107821" x="2360613" y="2671763"/>
          <p14:tracePt t="107829" x="2389188" y="2654300"/>
          <p14:tracePt t="107836" x="2416175" y="2644775"/>
          <p14:tracePt t="107845" x="2452688" y="2644775"/>
          <p14:tracePt t="107853" x="2479675" y="2644775"/>
          <p14:tracePt t="107876" x="2489200" y="2644775"/>
          <p14:tracePt t="107878" x="2516188" y="2644775"/>
          <p14:tracePt t="108031" x="2516188" y="2654300"/>
          <p14:tracePt t="108040" x="2489200" y="2690813"/>
          <p14:tracePt t="108045" x="2479675" y="2717800"/>
          <p14:tracePt t="108053" x="2470150" y="2754313"/>
          <p14:tracePt t="108061" x="2462213" y="2763838"/>
          <p14:tracePt t="108069" x="2462213" y="2790825"/>
          <p14:tracePt t="108077" x="2433638" y="2827338"/>
          <p14:tracePt t="108085" x="2406650" y="2873375"/>
          <p14:tracePt t="108093" x="2397125" y="2909888"/>
          <p14:tracePt t="108101" x="2379663" y="2917825"/>
          <p14:tracePt t="108110" x="2360613" y="2936875"/>
          <p14:tracePt t="108117" x="2343150" y="2973388"/>
          <p14:tracePt t="108125" x="2333625" y="3000375"/>
          <p14:tracePt t="108133" x="2324100" y="3017838"/>
          <p14:tracePt t="108214" x="2333625" y="3027363"/>
          <p14:tracePt t="108222" x="2416175" y="3036888"/>
          <p14:tracePt t="108231" x="2506663" y="3063875"/>
          <p14:tracePt t="108236" x="2606675" y="3090863"/>
          <p14:tracePt t="108245" x="2708275" y="3136900"/>
          <p14:tracePt t="108253" x="2798763" y="3163888"/>
          <p14:tracePt t="108262" x="2935288" y="3209925"/>
          <p14:tracePt t="108269" x="3027363" y="3255963"/>
          <p14:tracePt t="108277" x="3090863" y="3273425"/>
          <p14:tracePt t="108285" x="3154363" y="3302000"/>
          <p14:tracePt t="108293" x="3217863" y="3309938"/>
          <p14:tracePt t="108301" x="3290888" y="3355975"/>
          <p14:tracePt t="108308" x="3327400" y="3365500"/>
          <p14:tracePt t="108317" x="3336925" y="3365500"/>
          <p14:tracePt t="108326" x="3354388" y="3365500"/>
          <p14:tracePt t="108332" x="3373438" y="3375025"/>
          <p14:tracePt t="108341" x="3409950" y="3375025"/>
          <p14:tracePt t="108349" x="3427413" y="3392488"/>
          <p14:tracePt t="108357" x="3463925" y="3402013"/>
          <p14:tracePt t="108365" x="3509963" y="3411538"/>
          <p14:tracePt t="108374" x="3573463" y="3429000"/>
          <p14:tracePt t="108381" x="3600450" y="3455988"/>
          <p14:tracePt t="108391" x="3656013" y="3455988"/>
          <p14:tracePt t="108397" x="3756025" y="3465513"/>
          <p14:tracePt t="108407" x="3829050" y="3465513"/>
          <p14:tracePt t="108413" x="3883025" y="3482975"/>
          <p14:tracePt t="108421" x="3984625" y="3511550"/>
          <p14:tracePt t="108429" x="4038600" y="3511550"/>
          <p14:tracePt t="108437" x="4148138" y="3519488"/>
          <p14:tracePt t="108446" x="4248150" y="3538538"/>
          <p14:tracePt t="108453" x="4340225" y="3538538"/>
          <p14:tracePt t="108462" x="4430713" y="3548063"/>
          <p14:tracePt t="108469" x="4576763" y="3565525"/>
          <p14:tracePt t="108477" x="4640263" y="3592513"/>
          <p14:tracePt t="108485" x="4713288" y="3592513"/>
          <p14:tracePt t="108493" x="4803775" y="3602038"/>
          <p14:tracePt t="108501" x="4886325" y="3611563"/>
          <p14:tracePt t="108509" x="4959350" y="3611563"/>
          <p14:tracePt t="108517" x="5032375" y="3611563"/>
          <p14:tracePt t="108525" x="5122863" y="3638550"/>
          <p14:tracePt t="108533" x="5205413" y="3638550"/>
          <p14:tracePt t="108541" x="5297488" y="3675063"/>
          <p14:tracePt t="108549" x="5424488" y="3675063"/>
          <p14:tracePt t="108557" x="5524500" y="3702050"/>
          <p14:tracePt t="108565" x="5634038" y="3738563"/>
          <p14:tracePt t="108574" x="5761038" y="3757613"/>
          <p14:tracePt t="108581" x="5907088" y="3757613"/>
          <p14:tracePt t="108591" x="6026150" y="3803650"/>
          <p14:tracePt t="108597" x="6226175" y="3811588"/>
          <p14:tracePt t="108607" x="6391275" y="3857625"/>
          <p14:tracePt t="108613" x="6554788" y="3894138"/>
          <p14:tracePt t="108621" x="6710363" y="3903663"/>
          <p14:tracePt t="108629" x="6873875" y="3930650"/>
          <p14:tracePt t="108637" x="7056438" y="3948113"/>
          <p14:tracePt t="108645" x="7219950" y="3976688"/>
          <p14:tracePt t="108653" x="7421563" y="4013200"/>
          <p14:tracePt t="108662" x="7685088" y="4013200"/>
          <p14:tracePt t="108669" x="7867650" y="4030663"/>
          <p14:tracePt t="108677" x="8031163" y="4057650"/>
          <p14:tracePt t="108685" x="8213725" y="4086225"/>
          <p14:tracePt t="108693" x="8350250" y="4103688"/>
          <p14:tracePt t="108701" x="8496300" y="4113213"/>
          <p14:tracePt t="108709" x="8642350" y="4159250"/>
          <p14:tracePt t="108717" x="8751888" y="4176713"/>
          <p14:tracePt t="108725" x="8897938" y="4186238"/>
          <p14:tracePt t="108733" x="9053513" y="42037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r>
              <a:rPr lang="en-US" altLang="ja-JP" sz="3800" dirty="0"/>
              <a:t>Intel(Altera</a:t>
            </a:r>
            <a:r>
              <a:rPr lang="ja-JP" altLang="en-US" sz="3800" dirty="0"/>
              <a:t>）</a:t>
            </a:r>
            <a:r>
              <a:rPr lang="en-US" altLang="ja-JP" sz="3800" dirty="0"/>
              <a:t> </a:t>
            </a:r>
            <a:r>
              <a:rPr lang="en-US" altLang="ja-JP" sz="3800" dirty="0" err="1"/>
              <a:t>Stratix</a:t>
            </a:r>
            <a:r>
              <a:rPr lang="en-US" altLang="ja-JP" sz="3800" dirty="0"/>
              <a:t> II</a:t>
            </a:r>
          </a:p>
        </p:txBody>
      </p:sp>
      <p:grpSp>
        <p:nvGrpSpPr>
          <p:cNvPr id="407555" name="Group 3"/>
          <p:cNvGrpSpPr>
            <a:grpSpLocks/>
          </p:cNvGrpSpPr>
          <p:nvPr/>
        </p:nvGrpSpPr>
        <p:grpSpPr bwMode="auto">
          <a:xfrm>
            <a:off x="200025" y="1196975"/>
            <a:ext cx="8818563" cy="5268913"/>
            <a:chOff x="136" y="754"/>
            <a:chExt cx="6018" cy="3573"/>
          </a:xfrm>
        </p:grpSpPr>
        <p:sp>
          <p:nvSpPr>
            <p:cNvPr id="407556" name="Rectangle 4"/>
            <p:cNvSpPr>
              <a:spLocks noChangeArrowheads="1"/>
            </p:cNvSpPr>
            <p:nvPr/>
          </p:nvSpPr>
          <p:spPr bwMode="auto">
            <a:xfrm>
              <a:off x="1260" y="890"/>
              <a:ext cx="2767" cy="2812"/>
            </a:xfrm>
            <a:prstGeom prst="rect">
              <a:avLst/>
            </a:prstGeom>
            <a:solidFill>
              <a:srgbClr val="66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557" name="Line 5"/>
            <p:cNvSpPr>
              <a:spLocks noChangeShapeType="1"/>
            </p:cNvSpPr>
            <p:nvPr/>
          </p:nvSpPr>
          <p:spPr bwMode="auto">
            <a:xfrm>
              <a:off x="1260" y="233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58" name="Rectangle 6"/>
            <p:cNvSpPr>
              <a:spLocks noChangeArrowheads="1"/>
            </p:cNvSpPr>
            <p:nvPr/>
          </p:nvSpPr>
          <p:spPr bwMode="auto">
            <a:xfrm>
              <a:off x="1033" y="754"/>
              <a:ext cx="3222" cy="31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559" name="Line 7"/>
            <p:cNvSpPr>
              <a:spLocks noChangeShapeType="1"/>
            </p:cNvSpPr>
            <p:nvPr/>
          </p:nvSpPr>
          <p:spPr bwMode="auto">
            <a:xfrm>
              <a:off x="1396"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0" name="Line 8"/>
            <p:cNvSpPr>
              <a:spLocks noChangeShapeType="1"/>
            </p:cNvSpPr>
            <p:nvPr/>
          </p:nvSpPr>
          <p:spPr bwMode="auto">
            <a:xfrm>
              <a:off x="1578" y="890"/>
              <a:ext cx="0" cy="281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1" name="Line 9"/>
            <p:cNvSpPr>
              <a:spLocks noChangeShapeType="1"/>
            </p:cNvSpPr>
            <p:nvPr/>
          </p:nvSpPr>
          <p:spPr bwMode="auto">
            <a:xfrm>
              <a:off x="1714" y="890"/>
              <a:ext cx="0" cy="2812"/>
            </a:xfrm>
            <a:prstGeom prst="line">
              <a:avLst/>
            </a:prstGeom>
            <a:noFill/>
            <a:ln w="762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2" name="Line 10"/>
            <p:cNvSpPr>
              <a:spLocks noChangeShapeType="1"/>
            </p:cNvSpPr>
            <p:nvPr/>
          </p:nvSpPr>
          <p:spPr bwMode="auto">
            <a:xfrm>
              <a:off x="1986"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3" name="Line 11"/>
            <p:cNvSpPr>
              <a:spLocks noChangeShapeType="1"/>
            </p:cNvSpPr>
            <p:nvPr/>
          </p:nvSpPr>
          <p:spPr bwMode="auto">
            <a:xfrm>
              <a:off x="2167"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4" name="Line 12"/>
            <p:cNvSpPr>
              <a:spLocks noChangeShapeType="1"/>
            </p:cNvSpPr>
            <p:nvPr/>
          </p:nvSpPr>
          <p:spPr bwMode="auto">
            <a:xfrm>
              <a:off x="2393"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5" name="Line 13"/>
            <p:cNvSpPr>
              <a:spLocks noChangeShapeType="1"/>
            </p:cNvSpPr>
            <p:nvPr/>
          </p:nvSpPr>
          <p:spPr bwMode="auto">
            <a:xfrm flipH="1">
              <a:off x="2621" y="890"/>
              <a:ext cx="0" cy="2812"/>
            </a:xfrm>
            <a:prstGeom prst="line">
              <a:avLst/>
            </a:prstGeom>
            <a:noFill/>
            <a:ln w="762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6" name="Line 14"/>
            <p:cNvSpPr>
              <a:spLocks noChangeShapeType="1"/>
            </p:cNvSpPr>
            <p:nvPr/>
          </p:nvSpPr>
          <p:spPr bwMode="auto">
            <a:xfrm>
              <a:off x="2848"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7" name="Line 15"/>
            <p:cNvSpPr>
              <a:spLocks noChangeShapeType="1"/>
            </p:cNvSpPr>
            <p:nvPr/>
          </p:nvSpPr>
          <p:spPr bwMode="auto">
            <a:xfrm>
              <a:off x="3029"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8" name="Line 16"/>
            <p:cNvSpPr>
              <a:spLocks noChangeShapeType="1"/>
            </p:cNvSpPr>
            <p:nvPr/>
          </p:nvSpPr>
          <p:spPr bwMode="auto">
            <a:xfrm>
              <a:off x="3211"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69" name="Line 17"/>
            <p:cNvSpPr>
              <a:spLocks noChangeShapeType="1"/>
            </p:cNvSpPr>
            <p:nvPr/>
          </p:nvSpPr>
          <p:spPr bwMode="auto">
            <a:xfrm>
              <a:off x="3483" y="890"/>
              <a:ext cx="0" cy="2812"/>
            </a:xfrm>
            <a:prstGeom prst="line">
              <a:avLst/>
            </a:prstGeom>
            <a:noFill/>
            <a:ln w="762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70" name="Line 18"/>
            <p:cNvSpPr>
              <a:spLocks noChangeShapeType="1"/>
            </p:cNvSpPr>
            <p:nvPr/>
          </p:nvSpPr>
          <p:spPr bwMode="auto">
            <a:xfrm>
              <a:off x="3664" y="890"/>
              <a:ext cx="0" cy="2812"/>
            </a:xfrm>
            <a:prstGeom prst="line">
              <a:avLst/>
            </a:prstGeom>
            <a:noFill/>
            <a:ln w="5715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71" name="Line 19"/>
            <p:cNvSpPr>
              <a:spLocks noChangeShapeType="1"/>
            </p:cNvSpPr>
            <p:nvPr/>
          </p:nvSpPr>
          <p:spPr bwMode="auto">
            <a:xfrm>
              <a:off x="3891" y="890"/>
              <a:ext cx="0" cy="2812"/>
            </a:xfrm>
            <a:prstGeom prst="line">
              <a:avLst/>
            </a:prstGeom>
            <a:noFill/>
            <a:ln w="5715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72" name="Rectangle 20"/>
            <p:cNvSpPr>
              <a:spLocks noChangeArrowheads="1"/>
            </p:cNvSpPr>
            <p:nvPr/>
          </p:nvSpPr>
          <p:spPr bwMode="auto">
            <a:xfrm>
              <a:off x="1033" y="2160"/>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573" name="Rectangle 21"/>
            <p:cNvSpPr>
              <a:spLocks noChangeArrowheads="1"/>
            </p:cNvSpPr>
            <p:nvPr/>
          </p:nvSpPr>
          <p:spPr bwMode="auto">
            <a:xfrm>
              <a:off x="1033" y="2296"/>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574" name="Rectangle 22"/>
            <p:cNvSpPr>
              <a:spLocks noChangeArrowheads="1"/>
            </p:cNvSpPr>
            <p:nvPr/>
          </p:nvSpPr>
          <p:spPr bwMode="auto">
            <a:xfrm>
              <a:off x="4027" y="2160"/>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575" name="Rectangle 23"/>
            <p:cNvSpPr>
              <a:spLocks noChangeArrowheads="1"/>
            </p:cNvSpPr>
            <p:nvPr/>
          </p:nvSpPr>
          <p:spPr bwMode="auto">
            <a:xfrm>
              <a:off x="4027" y="2296"/>
              <a:ext cx="227" cy="91"/>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576" name="Line 24"/>
            <p:cNvSpPr>
              <a:spLocks noChangeShapeType="1"/>
            </p:cNvSpPr>
            <p:nvPr/>
          </p:nvSpPr>
          <p:spPr bwMode="auto">
            <a:xfrm>
              <a:off x="1260" y="9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77" name="Line 25"/>
            <p:cNvSpPr>
              <a:spLocks noChangeShapeType="1"/>
            </p:cNvSpPr>
            <p:nvPr/>
          </p:nvSpPr>
          <p:spPr bwMode="auto">
            <a:xfrm>
              <a:off x="1260" y="107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78" name="Line 26"/>
            <p:cNvSpPr>
              <a:spLocks noChangeShapeType="1"/>
            </p:cNvSpPr>
            <p:nvPr/>
          </p:nvSpPr>
          <p:spPr bwMode="auto">
            <a:xfrm>
              <a:off x="1260" y="116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79" name="Line 27"/>
            <p:cNvSpPr>
              <a:spLocks noChangeShapeType="1"/>
            </p:cNvSpPr>
            <p:nvPr/>
          </p:nvSpPr>
          <p:spPr bwMode="auto">
            <a:xfrm>
              <a:off x="1260" y="125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0" name="Line 28"/>
            <p:cNvSpPr>
              <a:spLocks noChangeShapeType="1"/>
            </p:cNvSpPr>
            <p:nvPr/>
          </p:nvSpPr>
          <p:spPr bwMode="auto">
            <a:xfrm>
              <a:off x="1260" y="134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1" name="Line 29"/>
            <p:cNvSpPr>
              <a:spLocks noChangeShapeType="1"/>
            </p:cNvSpPr>
            <p:nvPr/>
          </p:nvSpPr>
          <p:spPr bwMode="auto">
            <a:xfrm>
              <a:off x="1260" y="143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2" name="Line 30"/>
            <p:cNvSpPr>
              <a:spLocks noChangeShapeType="1"/>
            </p:cNvSpPr>
            <p:nvPr/>
          </p:nvSpPr>
          <p:spPr bwMode="auto">
            <a:xfrm>
              <a:off x="1260" y="152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3" name="Line 31"/>
            <p:cNvSpPr>
              <a:spLocks noChangeShapeType="1"/>
            </p:cNvSpPr>
            <p:nvPr/>
          </p:nvSpPr>
          <p:spPr bwMode="auto">
            <a:xfrm>
              <a:off x="1260" y="161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4" name="Line 32"/>
            <p:cNvSpPr>
              <a:spLocks noChangeShapeType="1"/>
            </p:cNvSpPr>
            <p:nvPr/>
          </p:nvSpPr>
          <p:spPr bwMode="auto">
            <a:xfrm>
              <a:off x="1260" y="170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5" name="Line 33"/>
            <p:cNvSpPr>
              <a:spLocks noChangeShapeType="1"/>
            </p:cNvSpPr>
            <p:nvPr/>
          </p:nvSpPr>
          <p:spPr bwMode="auto">
            <a:xfrm>
              <a:off x="1260" y="179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6" name="Line 34"/>
            <p:cNvSpPr>
              <a:spLocks noChangeShapeType="1"/>
            </p:cNvSpPr>
            <p:nvPr/>
          </p:nvSpPr>
          <p:spPr bwMode="auto">
            <a:xfrm>
              <a:off x="1260" y="18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7" name="Line 35"/>
            <p:cNvSpPr>
              <a:spLocks noChangeShapeType="1"/>
            </p:cNvSpPr>
            <p:nvPr/>
          </p:nvSpPr>
          <p:spPr bwMode="auto">
            <a:xfrm>
              <a:off x="1260" y="197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8" name="Line 36"/>
            <p:cNvSpPr>
              <a:spLocks noChangeShapeType="1"/>
            </p:cNvSpPr>
            <p:nvPr/>
          </p:nvSpPr>
          <p:spPr bwMode="auto">
            <a:xfrm>
              <a:off x="1260" y="206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89" name="Line 37"/>
            <p:cNvSpPr>
              <a:spLocks noChangeShapeType="1"/>
            </p:cNvSpPr>
            <p:nvPr/>
          </p:nvSpPr>
          <p:spPr bwMode="auto">
            <a:xfrm>
              <a:off x="1260" y="215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0" name="Line 38"/>
            <p:cNvSpPr>
              <a:spLocks noChangeShapeType="1"/>
            </p:cNvSpPr>
            <p:nvPr/>
          </p:nvSpPr>
          <p:spPr bwMode="auto">
            <a:xfrm>
              <a:off x="1260" y="224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1" name="Line 39"/>
            <p:cNvSpPr>
              <a:spLocks noChangeShapeType="1"/>
            </p:cNvSpPr>
            <p:nvPr/>
          </p:nvSpPr>
          <p:spPr bwMode="auto">
            <a:xfrm>
              <a:off x="1260" y="242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2" name="Line 40"/>
            <p:cNvSpPr>
              <a:spLocks noChangeShapeType="1"/>
            </p:cNvSpPr>
            <p:nvPr/>
          </p:nvSpPr>
          <p:spPr bwMode="auto">
            <a:xfrm>
              <a:off x="1260" y="251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3" name="Line 41"/>
            <p:cNvSpPr>
              <a:spLocks noChangeShapeType="1"/>
            </p:cNvSpPr>
            <p:nvPr/>
          </p:nvSpPr>
          <p:spPr bwMode="auto">
            <a:xfrm>
              <a:off x="1260" y="260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4" name="Line 42"/>
            <p:cNvSpPr>
              <a:spLocks noChangeShapeType="1"/>
            </p:cNvSpPr>
            <p:nvPr/>
          </p:nvSpPr>
          <p:spPr bwMode="auto">
            <a:xfrm>
              <a:off x="1260" y="2704"/>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5" name="Line 43"/>
            <p:cNvSpPr>
              <a:spLocks noChangeShapeType="1"/>
            </p:cNvSpPr>
            <p:nvPr/>
          </p:nvSpPr>
          <p:spPr bwMode="auto">
            <a:xfrm>
              <a:off x="1260" y="27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6" name="Line 44"/>
            <p:cNvSpPr>
              <a:spLocks noChangeShapeType="1"/>
            </p:cNvSpPr>
            <p:nvPr/>
          </p:nvSpPr>
          <p:spPr bwMode="auto">
            <a:xfrm>
              <a:off x="1260" y="287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7" name="Line 45"/>
            <p:cNvSpPr>
              <a:spLocks noChangeShapeType="1"/>
            </p:cNvSpPr>
            <p:nvPr/>
          </p:nvSpPr>
          <p:spPr bwMode="auto">
            <a:xfrm>
              <a:off x="1260" y="296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8" name="Line 46"/>
            <p:cNvSpPr>
              <a:spLocks noChangeShapeType="1"/>
            </p:cNvSpPr>
            <p:nvPr/>
          </p:nvSpPr>
          <p:spPr bwMode="auto">
            <a:xfrm>
              <a:off x="1260" y="305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599" name="Line 47"/>
            <p:cNvSpPr>
              <a:spLocks noChangeShapeType="1"/>
            </p:cNvSpPr>
            <p:nvPr/>
          </p:nvSpPr>
          <p:spPr bwMode="auto">
            <a:xfrm>
              <a:off x="1260" y="314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00" name="Line 48"/>
            <p:cNvSpPr>
              <a:spLocks noChangeShapeType="1"/>
            </p:cNvSpPr>
            <p:nvPr/>
          </p:nvSpPr>
          <p:spPr bwMode="auto">
            <a:xfrm>
              <a:off x="1260" y="323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01" name="Line 49"/>
            <p:cNvSpPr>
              <a:spLocks noChangeShapeType="1"/>
            </p:cNvSpPr>
            <p:nvPr/>
          </p:nvSpPr>
          <p:spPr bwMode="auto">
            <a:xfrm>
              <a:off x="1260" y="332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02" name="Line 50"/>
            <p:cNvSpPr>
              <a:spLocks noChangeShapeType="1"/>
            </p:cNvSpPr>
            <p:nvPr/>
          </p:nvSpPr>
          <p:spPr bwMode="auto">
            <a:xfrm>
              <a:off x="1260" y="341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03" name="Line 51"/>
            <p:cNvSpPr>
              <a:spLocks noChangeShapeType="1"/>
            </p:cNvSpPr>
            <p:nvPr/>
          </p:nvSpPr>
          <p:spPr bwMode="auto">
            <a:xfrm>
              <a:off x="1260" y="350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04" name="Line 52"/>
            <p:cNvSpPr>
              <a:spLocks noChangeShapeType="1"/>
            </p:cNvSpPr>
            <p:nvPr/>
          </p:nvSpPr>
          <p:spPr bwMode="auto">
            <a:xfrm>
              <a:off x="1260" y="359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05" name="Line 53"/>
            <p:cNvSpPr>
              <a:spLocks noChangeShapeType="1"/>
            </p:cNvSpPr>
            <p:nvPr/>
          </p:nvSpPr>
          <p:spPr bwMode="auto">
            <a:xfrm>
              <a:off x="1260" y="3681"/>
              <a:ext cx="2767" cy="0"/>
            </a:xfrm>
            <a:prstGeom prst="line">
              <a:avLst/>
            </a:prstGeom>
            <a:noFill/>
            <a:ln w="952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06" name="Rectangle 54"/>
            <p:cNvSpPr>
              <a:spLocks noChangeArrowheads="1"/>
            </p:cNvSpPr>
            <p:nvPr/>
          </p:nvSpPr>
          <p:spPr bwMode="auto">
            <a:xfrm>
              <a:off x="1895" y="2296"/>
              <a:ext cx="363" cy="680"/>
            </a:xfrm>
            <a:prstGeom prst="rect">
              <a:avLst/>
            </a:prstGeom>
            <a:solidFill>
              <a:srgbClr val="FFD72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607" name="Rectangle 55"/>
            <p:cNvSpPr>
              <a:spLocks noChangeArrowheads="1"/>
            </p:cNvSpPr>
            <p:nvPr/>
          </p:nvSpPr>
          <p:spPr bwMode="auto">
            <a:xfrm>
              <a:off x="2939" y="2296"/>
              <a:ext cx="363" cy="680"/>
            </a:xfrm>
            <a:prstGeom prst="rect">
              <a:avLst/>
            </a:prstGeom>
            <a:solidFill>
              <a:srgbClr val="FFD72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608" name="Text Box 56"/>
            <p:cNvSpPr txBox="1">
              <a:spLocks noChangeArrowheads="1"/>
            </p:cNvSpPr>
            <p:nvPr/>
          </p:nvSpPr>
          <p:spPr bwMode="auto">
            <a:xfrm>
              <a:off x="4468" y="1764"/>
              <a:ext cx="852"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Mega RAM</a:t>
              </a:r>
            </a:p>
            <a:p>
              <a:pPr eaLnBrk="0" hangingPunct="0"/>
              <a:r>
                <a:rPr kumimoji="0" lang="en-US" altLang="ja-JP" b="1"/>
                <a:t>Blocks</a:t>
              </a:r>
            </a:p>
          </p:txBody>
        </p:sp>
        <p:sp>
          <p:nvSpPr>
            <p:cNvPr id="407609" name="Text Box 57"/>
            <p:cNvSpPr txBox="1">
              <a:spLocks noChangeArrowheads="1"/>
            </p:cNvSpPr>
            <p:nvPr/>
          </p:nvSpPr>
          <p:spPr bwMode="auto">
            <a:xfrm>
              <a:off x="4435" y="2391"/>
              <a:ext cx="788"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M4K RAM</a:t>
              </a:r>
            </a:p>
            <a:p>
              <a:pPr eaLnBrk="0" hangingPunct="0"/>
              <a:r>
                <a:rPr kumimoji="0" lang="en-US" altLang="ja-JP" b="1"/>
                <a:t>Blocks</a:t>
              </a:r>
            </a:p>
          </p:txBody>
        </p:sp>
        <p:sp>
          <p:nvSpPr>
            <p:cNvPr id="407610" name="Text Box 58"/>
            <p:cNvSpPr txBox="1">
              <a:spLocks noChangeArrowheads="1"/>
            </p:cNvSpPr>
            <p:nvPr/>
          </p:nvSpPr>
          <p:spPr bwMode="auto">
            <a:xfrm>
              <a:off x="136" y="3117"/>
              <a:ext cx="844"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M512 RAM</a:t>
              </a:r>
            </a:p>
            <a:p>
              <a:pPr eaLnBrk="0" hangingPunct="0"/>
              <a:r>
                <a:rPr kumimoji="0" lang="en-US" altLang="ja-JP" b="1"/>
                <a:t>Blocks</a:t>
              </a:r>
            </a:p>
          </p:txBody>
        </p:sp>
        <p:sp>
          <p:nvSpPr>
            <p:cNvPr id="407611" name="Text Box 59"/>
            <p:cNvSpPr txBox="1">
              <a:spLocks noChangeArrowheads="1"/>
            </p:cNvSpPr>
            <p:nvPr/>
          </p:nvSpPr>
          <p:spPr bwMode="auto">
            <a:xfrm>
              <a:off x="308" y="2070"/>
              <a:ext cx="388"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PLL</a:t>
              </a:r>
            </a:p>
          </p:txBody>
        </p:sp>
        <p:sp>
          <p:nvSpPr>
            <p:cNvPr id="407612" name="Text Box 60"/>
            <p:cNvSpPr txBox="1">
              <a:spLocks noChangeArrowheads="1"/>
            </p:cNvSpPr>
            <p:nvPr/>
          </p:nvSpPr>
          <p:spPr bwMode="auto">
            <a:xfrm>
              <a:off x="4435" y="1207"/>
              <a:ext cx="980"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DSP</a:t>
              </a:r>
              <a:r>
                <a:rPr kumimoji="0" lang="ja-JP" altLang="en-US" b="1"/>
                <a:t>　</a:t>
              </a:r>
              <a:r>
                <a:rPr kumimoji="0" lang="en-US" altLang="ja-JP" b="1"/>
                <a:t>Blocks</a:t>
              </a:r>
            </a:p>
          </p:txBody>
        </p:sp>
        <p:sp>
          <p:nvSpPr>
            <p:cNvPr id="407613" name="Line 61"/>
            <p:cNvSpPr>
              <a:spLocks noChangeShapeType="1"/>
            </p:cNvSpPr>
            <p:nvPr/>
          </p:nvSpPr>
          <p:spPr bwMode="auto">
            <a:xfrm flipH="1" flipV="1">
              <a:off x="3483" y="2614"/>
              <a:ext cx="907" cy="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14" name="Line 62"/>
            <p:cNvSpPr>
              <a:spLocks noChangeShapeType="1"/>
            </p:cNvSpPr>
            <p:nvPr/>
          </p:nvSpPr>
          <p:spPr bwMode="auto">
            <a:xfrm flipH="1">
              <a:off x="3165" y="1933"/>
              <a:ext cx="1270" cy="5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15" name="Line 63"/>
            <p:cNvSpPr>
              <a:spLocks noChangeShapeType="1"/>
            </p:cNvSpPr>
            <p:nvPr/>
          </p:nvSpPr>
          <p:spPr bwMode="auto">
            <a:xfrm flipH="1">
              <a:off x="3664" y="1298"/>
              <a:ext cx="771"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16" name="Line 64"/>
            <p:cNvSpPr>
              <a:spLocks noChangeShapeType="1"/>
            </p:cNvSpPr>
            <p:nvPr/>
          </p:nvSpPr>
          <p:spPr bwMode="auto">
            <a:xfrm flipV="1">
              <a:off x="852" y="2976"/>
              <a:ext cx="544" cy="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17" name="Line 65"/>
            <p:cNvSpPr>
              <a:spLocks noChangeShapeType="1"/>
            </p:cNvSpPr>
            <p:nvPr/>
          </p:nvSpPr>
          <p:spPr bwMode="auto">
            <a:xfrm>
              <a:off x="761" y="2160"/>
              <a:ext cx="272" cy="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18" name="Text Box 66"/>
            <p:cNvSpPr txBox="1">
              <a:spLocks noChangeArrowheads="1"/>
            </p:cNvSpPr>
            <p:nvPr/>
          </p:nvSpPr>
          <p:spPr bwMode="auto">
            <a:xfrm>
              <a:off x="4345" y="3034"/>
              <a:ext cx="1809"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b="1"/>
                <a:t>LAB</a:t>
              </a:r>
              <a:r>
                <a:rPr kumimoji="0" lang="ja-JP" altLang="en-US" b="1"/>
                <a:t>：</a:t>
              </a:r>
              <a:r>
                <a:rPr kumimoji="0" lang="en-US" altLang="ja-JP" b="1"/>
                <a:t>Logic Array Block</a:t>
              </a:r>
            </a:p>
            <a:p>
              <a:pPr eaLnBrk="0" hangingPunct="0"/>
              <a:r>
                <a:rPr kumimoji="0" lang="en-US" altLang="ja-JP" b="1"/>
                <a:t>4</a:t>
              </a:r>
              <a:r>
                <a:rPr kumimoji="0" lang="ja-JP" altLang="en-US" b="1"/>
                <a:t>入力の</a:t>
              </a:r>
              <a:r>
                <a:rPr kumimoji="0" lang="en-US" altLang="ja-JP" b="1"/>
                <a:t>LUT</a:t>
              </a:r>
              <a:r>
                <a:rPr kumimoji="0" lang="ja-JP" altLang="en-US" b="1"/>
                <a:t>と</a:t>
              </a:r>
              <a:r>
                <a:rPr kumimoji="0" lang="en-US" altLang="ja-JP" b="1"/>
                <a:t>F.F.</a:t>
              </a:r>
              <a:r>
                <a:rPr kumimoji="0" lang="ja-JP" altLang="en-US" b="1"/>
                <a:t>から成る</a:t>
              </a:r>
            </a:p>
            <a:p>
              <a:pPr eaLnBrk="0" hangingPunct="0"/>
              <a:r>
                <a:rPr kumimoji="0" lang="en-US" altLang="ja-JP" b="1"/>
                <a:t>LE</a:t>
              </a:r>
              <a:r>
                <a:rPr kumimoji="0" lang="ja-JP" altLang="en-US" b="1"/>
                <a:t>　</a:t>
              </a:r>
              <a:r>
                <a:rPr kumimoji="0" lang="en-US" altLang="ja-JP" b="1"/>
                <a:t>10</a:t>
              </a:r>
              <a:r>
                <a:rPr kumimoji="0" lang="ja-JP" altLang="en-US" b="1"/>
                <a:t>個から構成される</a:t>
              </a:r>
            </a:p>
          </p:txBody>
        </p:sp>
        <p:sp>
          <p:nvSpPr>
            <p:cNvPr id="407619" name="Line 67"/>
            <p:cNvSpPr>
              <a:spLocks noChangeShapeType="1"/>
            </p:cNvSpPr>
            <p:nvPr/>
          </p:nvSpPr>
          <p:spPr bwMode="auto">
            <a:xfrm flipH="1" flipV="1">
              <a:off x="3755" y="3067"/>
              <a:ext cx="59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7620" name="Text Box 68"/>
            <p:cNvSpPr txBox="1">
              <a:spLocks noChangeArrowheads="1"/>
            </p:cNvSpPr>
            <p:nvPr/>
          </p:nvSpPr>
          <p:spPr bwMode="auto">
            <a:xfrm>
              <a:off x="4332" y="3706"/>
              <a:ext cx="1630"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en-US" b="1"/>
                <a:t>ローカルコネクトと</a:t>
              </a:r>
            </a:p>
            <a:p>
              <a:pPr eaLnBrk="0" hangingPunct="0"/>
              <a:r>
                <a:rPr kumimoji="0" lang="ja-JP" altLang="en-US" b="1"/>
                <a:t>グローバルコネクトにより</a:t>
              </a:r>
            </a:p>
            <a:p>
              <a:pPr eaLnBrk="0" hangingPunct="0"/>
              <a:r>
                <a:rPr kumimoji="0" lang="ja-JP" altLang="en-US" b="1"/>
                <a:t>高速なデータ転送を実現</a:t>
              </a:r>
            </a:p>
          </p:txBody>
        </p:sp>
      </p:grpSp>
      <p:pic>
        <p:nvPicPr>
          <p:cNvPr id="2" name="オーディオ 1">
            <a:hlinkClick r:id="" action="ppaction://media"/>
            <a:extLst>
              <a:ext uri="{FF2B5EF4-FFF2-40B4-BE49-F238E27FC236}">
                <a16:creationId xmlns:a16="http://schemas.microsoft.com/office/drawing/2014/main" id="{39F98D1F-B8A4-42C4-B2D9-1F6C07721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24565612"/>
      </p:ext>
    </p:extLst>
  </p:cSld>
  <p:clrMapOvr>
    <a:masterClrMapping/>
  </p:clrMapOvr>
  <mc:AlternateContent xmlns:mc="http://schemas.openxmlformats.org/markup-compatibility/2006">
    <mc:Choice xmlns:p14="http://schemas.microsoft.com/office/powerpoint/2010/main" Requires="p14">
      <p:transition spd="slow" p14:dur="2000" advTm="43614"/>
    </mc:Choice>
    <mc:Fallback>
      <p:transition spd="slow" advTm="4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01" x="8934450" y="3046413"/>
          <p14:tracePt t="1407" x="8778875" y="3000375"/>
          <p14:tracePt t="1416" x="8651875" y="2973388"/>
          <p14:tracePt t="1420" x="8569325" y="2936875"/>
          <p14:tracePt t="1429" x="8523288" y="2909888"/>
          <p14:tracePt t="1437" x="8505825" y="2900363"/>
          <p14:tracePt t="1453" x="8488363" y="2881313"/>
          <p14:tracePt t="1461" x="8469313" y="2873375"/>
          <p14:tracePt t="1469" x="8423275" y="2854325"/>
          <p14:tracePt t="1477" x="8378825" y="2817813"/>
          <p14:tracePt t="1485" x="8277225" y="2763838"/>
          <p14:tracePt t="1493" x="8196263" y="2717800"/>
          <p14:tracePt t="1501" x="8050213" y="2644775"/>
          <p14:tracePt t="1509" x="7931150" y="2598738"/>
          <p14:tracePt t="1517" x="7777163" y="2544763"/>
          <p14:tracePt t="1526" x="7648575" y="2508250"/>
          <p14:tracePt t="1533" x="7531100" y="2471738"/>
          <p14:tracePt t="1541" x="7421563" y="2444750"/>
          <p14:tracePt t="1549" x="7319963" y="2379663"/>
          <p14:tracePt t="1558" x="7256463" y="2362200"/>
          <p14:tracePt t="1564" x="7165975" y="2316163"/>
          <p14:tracePt t="1575" x="7129463" y="2298700"/>
          <p14:tracePt t="1581" x="7073900" y="2262188"/>
          <p14:tracePt t="1589" x="7029450" y="2225675"/>
          <p14:tracePt t="1597" x="6973888" y="2189163"/>
          <p14:tracePt t="1605" x="6956425" y="2160588"/>
          <p14:tracePt t="1613" x="6929438" y="2133600"/>
          <p14:tracePt t="1621" x="6883400" y="2106613"/>
          <p14:tracePt t="1629" x="6846888" y="2070100"/>
          <p14:tracePt t="1637" x="6764338" y="2016125"/>
          <p14:tracePt t="1645" x="6700838" y="1960563"/>
          <p14:tracePt t="1653" x="6618288" y="1906588"/>
          <p14:tracePt t="1661" x="6518275" y="1870075"/>
          <p14:tracePt t="1669" x="6435725" y="1814513"/>
          <p14:tracePt t="1676" x="6326188" y="1751013"/>
          <p14:tracePt t="1685" x="6226175" y="1687513"/>
          <p14:tracePt t="1693" x="6126163" y="1614488"/>
          <p14:tracePt t="1701" x="6007100" y="1522413"/>
          <p14:tracePt t="1709" x="5870575" y="1458913"/>
          <p14:tracePt t="1717" x="5789613" y="1404938"/>
          <p14:tracePt t="1727" x="5688013" y="1368425"/>
          <p14:tracePt t="1735" x="5607050" y="1312863"/>
          <p14:tracePt t="1744" x="5524500" y="1258888"/>
          <p14:tracePt t="1752" x="5461000" y="1203325"/>
          <p14:tracePt t="1761" x="5451475" y="1195388"/>
          <p14:tracePt t="1839" x="5451475" y="1185863"/>
          <p14:tracePt t="1846" x="5441950" y="1176338"/>
          <p14:tracePt t="2088" x="5451475" y="1166813"/>
          <p14:tracePt t="2095" x="5524500" y="1166813"/>
          <p14:tracePt t="2101" x="5597525" y="1149350"/>
          <p14:tracePt t="2109" x="5643563" y="1149350"/>
          <p14:tracePt t="2119" x="5697538" y="1139825"/>
          <p14:tracePt t="2125" x="5753100" y="1130300"/>
          <p14:tracePt t="2132" x="5807075" y="1130300"/>
          <p14:tracePt t="2141" x="5870575" y="1130300"/>
          <p14:tracePt t="2149" x="5889625" y="1130300"/>
          <p14:tracePt t="2157" x="5899150" y="1130300"/>
          <p14:tracePt t="2647" x="5880100" y="1139825"/>
          <p14:tracePt t="2653" x="5870575" y="1166813"/>
          <p14:tracePt t="2660" x="5862638" y="1176338"/>
          <p14:tracePt t="2685" x="5843588" y="1195388"/>
          <p14:tracePt t="2693" x="5834063" y="1203325"/>
          <p14:tracePt t="2709" x="5826125" y="1203325"/>
          <p14:tracePt t="2717" x="5826125" y="1231900"/>
          <p14:tracePt t="2725" x="5826125" y="1239838"/>
          <p14:tracePt t="2733" x="5826125" y="1249363"/>
          <p14:tracePt t="2749" x="5816600" y="1258888"/>
          <p14:tracePt t="2831" x="5816600" y="1268413"/>
          <p14:tracePt t="3095" x="5816600" y="1276350"/>
          <p14:tracePt t="3103" x="5816600" y="1331913"/>
          <p14:tracePt t="3111" x="5816600" y="1376363"/>
          <p14:tracePt t="3122" x="5816600" y="1412875"/>
          <p14:tracePt t="3125" x="5816600" y="1449388"/>
          <p14:tracePt t="3133" x="5807075" y="1485900"/>
          <p14:tracePt t="3141" x="5807075" y="1531938"/>
          <p14:tracePt t="3149" x="5807075" y="1541463"/>
          <p14:tracePt t="3157" x="5807075" y="1577975"/>
          <p14:tracePt t="3165" x="5816600" y="1577975"/>
          <p14:tracePt t="3174" x="5834063" y="1595438"/>
          <p14:tracePt t="3792" x="5843588" y="1595438"/>
          <p14:tracePt t="3799" x="5843588" y="1587500"/>
          <p14:tracePt t="3814" x="5843588" y="1568450"/>
          <p14:tracePt t="3830" x="5843588" y="1550988"/>
          <p14:tracePt t="3839" x="5843588" y="1541463"/>
          <p14:tracePt t="3885" x="5843588" y="1531938"/>
          <p14:tracePt t="3901" x="5843588" y="1522413"/>
          <p14:tracePt t="3917" x="5843588" y="1504950"/>
          <p14:tracePt t="3925" x="5843588" y="1495425"/>
          <p14:tracePt t="3933" x="5843588" y="1477963"/>
          <p14:tracePt t="3940" x="5853113" y="1458913"/>
          <p14:tracePt t="4042" x="5853113" y="1449388"/>
          <p14:tracePt t="4048" x="5853113" y="1441450"/>
          <p14:tracePt t="4058" x="5853113" y="1422400"/>
          <p14:tracePt t="4070" x="5853113" y="1412875"/>
          <p14:tracePt t="4086" x="5853113" y="1404938"/>
          <p14:tracePt t="4261" x="5853113" y="1441450"/>
          <p14:tracePt t="4269" x="5816600" y="1477963"/>
          <p14:tracePt t="4276" x="5807075" y="1504950"/>
          <p14:tracePt t="4285" x="5797550" y="1550988"/>
          <p14:tracePt t="4293" x="5780088" y="1568450"/>
          <p14:tracePt t="4300" x="5770563" y="1624013"/>
          <p14:tracePt t="4309" x="5761038" y="1668463"/>
          <p14:tracePt t="4317" x="5743575" y="1704975"/>
          <p14:tracePt t="4325" x="5707063" y="1787525"/>
          <p14:tracePt t="4332" x="5680075" y="1870075"/>
          <p14:tracePt t="4341" x="5634038" y="1979613"/>
          <p14:tracePt t="4349" x="5607050" y="2097088"/>
          <p14:tracePt t="4358" x="5597525" y="2243138"/>
          <p14:tracePt t="4365" x="5551488" y="2389188"/>
          <p14:tracePt t="4373" x="5534025" y="2535238"/>
          <p14:tracePt t="4380" x="5507038" y="2654300"/>
          <p14:tracePt t="4389" x="5487988" y="2781300"/>
          <p14:tracePt t="4397" x="5487988" y="2890838"/>
          <p14:tracePt t="4405" x="5487988" y="3000375"/>
          <p14:tracePt t="4413" x="5487988" y="3090863"/>
          <p14:tracePt t="4421" x="5487988" y="3219450"/>
          <p14:tracePt t="4429" x="5478463" y="3302000"/>
          <p14:tracePt t="4437" x="5478463" y="3392488"/>
          <p14:tracePt t="4445" x="5478463" y="3465513"/>
          <p14:tracePt t="4453" x="5478463" y="3538538"/>
          <p14:tracePt t="4461" x="5478463" y="3575050"/>
          <p14:tracePt t="4469" x="5478463" y="3629025"/>
          <p14:tracePt t="4478" x="5478463" y="3675063"/>
          <p14:tracePt t="4484" x="5478463" y="3702050"/>
          <p14:tracePt t="4493" x="5478463" y="3730625"/>
          <p14:tracePt t="4501" x="5478463" y="3784600"/>
          <p14:tracePt t="4509" x="5478463" y="3840163"/>
          <p14:tracePt t="4517" x="5478463" y="3884613"/>
          <p14:tracePt t="4525" x="5478463" y="3948113"/>
          <p14:tracePt t="4533" x="5478463" y="3994150"/>
          <p14:tracePt t="4541" x="5478463" y="4094163"/>
          <p14:tracePt t="4549" x="5478463" y="4149725"/>
          <p14:tracePt t="4558" x="5478463" y="4203700"/>
          <p14:tracePt t="4565" x="5478463" y="4259263"/>
          <p14:tracePt t="4574" x="5507038" y="4322763"/>
          <p14:tracePt t="4581" x="5514975" y="4368800"/>
          <p14:tracePt t="4590" x="5543550" y="4413250"/>
          <p14:tracePt t="4596" x="5561013" y="4432300"/>
          <p14:tracePt t="4605" x="5570538" y="4459288"/>
          <p14:tracePt t="4613" x="5570538" y="4468813"/>
          <p14:tracePt t="4621" x="5570538" y="4478338"/>
          <p14:tracePt t="4628" x="5570538" y="4495800"/>
          <p14:tracePt t="4637" x="5580063" y="4514850"/>
          <p14:tracePt t="4645" x="5580063" y="4532313"/>
          <p14:tracePt t="4653" x="5597525" y="4559300"/>
          <p14:tracePt t="4661" x="5597525" y="4605338"/>
          <p14:tracePt t="4669" x="5597525" y="4641850"/>
          <p14:tracePt t="4677" x="5597525" y="4697413"/>
          <p14:tracePt t="4685" x="5597525" y="4751388"/>
          <p14:tracePt t="4693" x="5597525" y="4768850"/>
          <p14:tracePt t="4701" x="5597525" y="4824413"/>
          <p14:tracePt t="4709" x="5597525" y="4870450"/>
          <p14:tracePt t="4717" x="5597525" y="4906963"/>
          <p14:tracePt t="4725" x="5597525" y="4924425"/>
          <p14:tracePt t="4733" x="5597525" y="4951413"/>
          <p14:tracePt t="4742" x="5597525" y="4960938"/>
          <p14:tracePt t="4749" x="5597525" y="4979988"/>
          <p14:tracePt t="4765" x="5597525" y="5006975"/>
          <p14:tracePt t="4775" x="5597525" y="5016500"/>
          <p14:tracePt t="4781" x="5597525" y="5024438"/>
          <p14:tracePt t="4791" x="5597525" y="5053013"/>
          <p14:tracePt t="4813" x="5597525" y="5060950"/>
          <p14:tracePt t="4821" x="5597525" y="5070475"/>
          <p14:tracePt t="4918" x="5597525" y="5053013"/>
          <p14:tracePt t="4926" x="5597525" y="4951413"/>
          <p14:tracePt t="4934" x="5597525" y="4841875"/>
          <p14:tracePt t="4945" x="5597525" y="4678363"/>
          <p14:tracePt t="4949" x="5597525" y="4495800"/>
          <p14:tracePt t="4957" x="5580063" y="4332288"/>
          <p14:tracePt t="4965" x="5524500" y="4067175"/>
          <p14:tracePt t="4973" x="5507038" y="3830638"/>
          <p14:tracePt t="4981" x="5434013" y="3665538"/>
          <p14:tracePt t="4990" x="5405438" y="3492500"/>
          <p14:tracePt t="4997" x="5341938" y="3346450"/>
          <p14:tracePt t="5005" x="5324475" y="3200400"/>
          <p14:tracePt t="5013" x="5314950" y="3073400"/>
          <p14:tracePt t="5021" x="5297488" y="2973388"/>
          <p14:tracePt t="5029" x="5287963" y="2863850"/>
          <p14:tracePt t="5037" x="5287963" y="2808288"/>
          <p14:tracePt t="5045" x="5287963" y="2735263"/>
          <p14:tracePt t="5053" x="5287963" y="2681288"/>
          <p14:tracePt t="5061" x="5287963" y="2617788"/>
          <p14:tracePt t="5069" x="5287963" y="2581275"/>
          <p14:tracePt t="5077" x="5287963" y="2525713"/>
          <p14:tracePt t="5085" x="5287963" y="2498725"/>
          <p14:tracePt t="5093" x="5297488" y="2462213"/>
          <p14:tracePt t="5101" x="5297488" y="2425700"/>
          <p14:tracePt t="5109" x="5297488" y="2379663"/>
          <p14:tracePt t="5117" x="5305425" y="2325688"/>
          <p14:tracePt t="5125" x="5305425" y="2289175"/>
          <p14:tracePt t="5134" x="5305425" y="2252663"/>
          <p14:tracePt t="5144" x="5305425" y="2216150"/>
          <p14:tracePt t="5150" x="5305425" y="2179638"/>
          <p14:tracePt t="5159" x="5305425" y="2125663"/>
          <p14:tracePt t="5165" x="5305425" y="2079625"/>
          <p14:tracePt t="5174" x="5305425" y="2052638"/>
          <p14:tracePt t="5181" x="5305425" y="1997075"/>
          <p14:tracePt t="5189" x="5305425" y="1970088"/>
          <p14:tracePt t="5197" x="5305425" y="1914525"/>
          <p14:tracePt t="5205" x="5305425" y="1870075"/>
          <p14:tracePt t="5213" x="5305425" y="1841500"/>
          <p14:tracePt t="5221" x="5305425" y="1814513"/>
          <p14:tracePt t="5228" x="5305425" y="1804988"/>
          <p14:tracePt t="5236" x="5305425" y="1797050"/>
          <p14:tracePt t="5413" x="5305425" y="1824038"/>
          <p14:tracePt t="5421" x="5278438" y="1924050"/>
          <p14:tracePt t="5430" x="5214938" y="2097088"/>
          <p14:tracePt t="5438" x="5187950" y="2243138"/>
          <p14:tracePt t="5448" x="5132388" y="2325688"/>
          <p14:tracePt t="5456" x="5122863" y="2452688"/>
          <p14:tracePt t="5463" x="5086350" y="2581275"/>
          <p14:tracePt t="5470" x="5059363" y="2717800"/>
          <p14:tracePt t="5479" x="5049838" y="2863850"/>
          <p14:tracePt t="5486" x="5032375" y="2990850"/>
          <p14:tracePt t="5497" x="5005388" y="3136900"/>
          <p14:tracePt t="5500" x="5005388" y="3302000"/>
          <p14:tracePt t="5509" x="5005388" y="3446463"/>
          <p14:tracePt t="5517" x="5005388" y="3592513"/>
          <p14:tracePt t="5526" x="5005388" y="3738563"/>
          <p14:tracePt t="5532" x="5005388" y="3830638"/>
          <p14:tracePt t="5541" x="5005388" y="3940175"/>
          <p14:tracePt t="5549" x="5005388" y="4030663"/>
          <p14:tracePt t="5557" x="5005388" y="4057650"/>
          <p14:tracePt t="5565" x="5005388" y="4130675"/>
          <p14:tracePt t="5573" x="5005388" y="4186238"/>
          <p14:tracePt t="5581" x="4986338" y="4249738"/>
          <p14:tracePt t="5589" x="4978400" y="4276725"/>
          <p14:tracePt t="5597" x="4968875" y="4322763"/>
          <p14:tracePt t="5605" x="4959350" y="4376738"/>
          <p14:tracePt t="5613" x="4949825" y="4422775"/>
          <p14:tracePt t="5621" x="4949825" y="4459288"/>
          <p14:tracePt t="5630" x="4941888" y="4514850"/>
          <p14:tracePt t="5638" x="4941888" y="4578350"/>
          <p14:tracePt t="5646" x="4941888" y="4632325"/>
          <p14:tracePt t="5654" x="4922838" y="4668838"/>
          <p14:tracePt t="5663" x="4922838" y="4678363"/>
          <p14:tracePt t="5670" x="4922838" y="4687888"/>
          <p14:tracePt t="5679" x="4922838" y="4697413"/>
          <p14:tracePt t="5734" x="4922838" y="4705350"/>
          <p14:tracePt t="5741" x="4922838" y="4714875"/>
          <p14:tracePt t="5750" x="4922838" y="4732338"/>
          <p14:tracePt t="5758" x="4922838" y="4760913"/>
          <p14:tracePt t="5766" x="4922838" y="4768850"/>
          <p14:tracePt t="5871" x="4922838" y="4760913"/>
          <p14:tracePt t="5879" x="4922838" y="4624388"/>
          <p14:tracePt t="5886" x="4968875" y="4514850"/>
          <p14:tracePt t="5894" x="4995863" y="4368800"/>
          <p14:tracePt t="5900" x="5041900" y="4176713"/>
          <p14:tracePt t="5910" x="5041900" y="3957638"/>
          <p14:tracePt t="5917" x="5041900" y="3757613"/>
          <p14:tracePt t="5925" x="5041900" y="3511550"/>
          <p14:tracePt t="5943" x="5041900" y="3127375"/>
          <p14:tracePt t="5949" x="5041900" y="2954338"/>
          <p14:tracePt t="5958" x="5041900" y="2808288"/>
          <p14:tracePt t="5965" x="5041900" y="2662238"/>
          <p14:tracePt t="5974" x="5041900" y="2517775"/>
          <p14:tracePt t="5981" x="5041900" y="2444750"/>
          <p14:tracePt t="5989" x="5041900" y="2352675"/>
          <p14:tracePt t="5997" x="5022850" y="2233613"/>
          <p14:tracePt t="6005" x="5005388" y="2143125"/>
          <p14:tracePt t="6013" x="5005388" y="2070100"/>
          <p14:tracePt t="6021" x="5005388" y="2006600"/>
          <p14:tracePt t="6029" x="5005388" y="1970088"/>
          <p14:tracePt t="6037" x="5005388" y="1924050"/>
          <p14:tracePt t="6045" x="5005388" y="1887538"/>
          <p14:tracePt t="6053" x="5005388" y="1860550"/>
          <p14:tracePt t="6061" x="5005388" y="1814513"/>
          <p14:tracePt t="6069" x="5005388" y="1797050"/>
          <p14:tracePt t="6077" x="5005388" y="1768475"/>
          <p14:tracePt t="6085" x="5005388" y="1741488"/>
          <p14:tracePt t="6093" x="5005388" y="1697038"/>
          <p14:tracePt t="6109" x="5005388" y="1668463"/>
          <p14:tracePt t="6117" x="5005388" y="1660525"/>
          <p14:tracePt t="6126" x="5005388" y="1651000"/>
          <p14:tracePt t="6149" x="5005388" y="1631950"/>
          <p14:tracePt t="6437" x="4978400" y="1641475"/>
          <p14:tracePt t="6445" x="4968875" y="1677988"/>
          <p14:tracePt t="6453" x="4959350" y="1751013"/>
          <p14:tracePt t="6461" x="4905375" y="1833563"/>
          <p14:tracePt t="6469" x="4905375" y="1887538"/>
          <p14:tracePt t="6477" x="4876800" y="1933575"/>
          <p14:tracePt t="6486" x="4840288" y="1997075"/>
          <p14:tracePt t="6495" x="4832350" y="2070100"/>
          <p14:tracePt t="6502" x="4813300" y="2116138"/>
          <p14:tracePt t="6509" x="4786313" y="2206625"/>
          <p14:tracePt t="6518" x="4759325" y="2306638"/>
          <p14:tracePt t="6525" x="4749800" y="2379663"/>
          <p14:tracePt t="6534" x="4703763" y="2481263"/>
          <p14:tracePt t="6545" x="4676775" y="2571750"/>
          <p14:tracePt t="6549" x="4649788" y="2671763"/>
          <p14:tracePt t="6561" x="4649788" y="2763838"/>
          <p14:tracePt t="6564" x="4649788" y="2817813"/>
          <p14:tracePt t="6575" x="4622800" y="2936875"/>
          <p14:tracePt t="6581" x="4622800" y="3027363"/>
          <p14:tracePt t="6590" x="4586288" y="3119438"/>
          <p14:tracePt t="6597" x="4567238" y="3182938"/>
          <p14:tracePt t="6605" x="4557713" y="3246438"/>
          <p14:tracePt t="6612" x="4557713" y="3282950"/>
          <p14:tracePt t="6621" x="4557713" y="3309938"/>
          <p14:tracePt t="6628" x="4549775" y="3319463"/>
          <p14:tracePt t="6943" x="4549775" y="3338513"/>
          <p14:tracePt t="6949" x="4549775" y="3365500"/>
          <p14:tracePt t="6956" x="4549775" y="3411538"/>
          <p14:tracePt t="6965" x="4576763" y="3438525"/>
          <p14:tracePt t="6974" x="4576763" y="3446463"/>
          <p14:tracePt t="6981" x="4586288" y="3465513"/>
          <p14:tracePt t="7222" x="4586288" y="3455988"/>
          <p14:tracePt t="7231" x="4586288" y="3438525"/>
          <p14:tracePt t="7237" x="4586288" y="3429000"/>
          <p14:tracePt t="7260" x="4586288" y="3375025"/>
          <p14:tracePt t="7269" x="4576763" y="3365500"/>
          <p14:tracePt t="7277" x="4576763" y="3328988"/>
          <p14:tracePt t="7287" x="4576763" y="3292475"/>
          <p14:tracePt t="7293" x="4567238" y="3273425"/>
          <p14:tracePt t="7300" x="4567238" y="3228975"/>
          <p14:tracePt t="7309" x="4557713" y="3173413"/>
          <p14:tracePt t="7317" x="4549775" y="3136900"/>
          <p14:tracePt t="7325" x="4549775" y="3073400"/>
          <p14:tracePt t="7332" x="4530725" y="3027363"/>
          <p14:tracePt t="7341" x="4530725" y="3000375"/>
          <p14:tracePt t="7348" x="4530725" y="2963863"/>
          <p14:tracePt t="7357" x="4503738" y="2900363"/>
          <p14:tracePt t="7365" x="4503738" y="2863850"/>
          <p14:tracePt t="7374" x="4494213" y="2844800"/>
          <p14:tracePt t="7381" x="4467225" y="2790825"/>
          <p14:tracePt t="7390" x="4467225" y="2744788"/>
          <p14:tracePt t="7397" x="4467225" y="2690813"/>
          <p14:tracePt t="7405" x="4457700" y="2635250"/>
          <p14:tracePt t="7413" x="4448175" y="2571750"/>
          <p14:tracePt t="7421" x="4448175" y="2517775"/>
          <p14:tracePt t="7431" x="4448175" y="2462213"/>
          <p14:tracePt t="7436" x="4440238" y="2398713"/>
          <p14:tracePt t="7446" x="4440238" y="2343150"/>
          <p14:tracePt t="7453" x="4440238" y="2298700"/>
          <p14:tracePt t="7461" x="4440238" y="2243138"/>
          <p14:tracePt t="7469" x="4440238" y="2216150"/>
          <p14:tracePt t="7477" x="4440238" y="2179638"/>
          <p14:tracePt t="7485" x="4440238" y="2133600"/>
          <p14:tracePt t="7493" x="4440238" y="2097088"/>
          <p14:tracePt t="7500" x="4413250" y="2079625"/>
          <p14:tracePt t="7510" x="4413250" y="2043113"/>
          <p14:tracePt t="7518" x="4403725" y="2016125"/>
          <p14:tracePt t="7526" x="4403725" y="1997075"/>
          <p14:tracePt t="7532" x="4403725" y="1987550"/>
          <p14:tracePt t="7871" x="4403725" y="1997075"/>
          <p14:tracePt t="7879" x="4403725" y="2089150"/>
          <p14:tracePt t="7885" x="4403725" y="2252663"/>
          <p14:tracePt t="7893" x="4403725" y="2408238"/>
          <p14:tracePt t="7900" x="4403725" y="2589213"/>
          <p14:tracePt t="7909" x="4403725" y="2771775"/>
          <p14:tracePt t="7917" x="4403725" y="2936875"/>
          <p14:tracePt t="7925" x="4394200" y="3082925"/>
          <p14:tracePt t="7932" x="4394200" y="3228975"/>
          <p14:tracePt t="7941" x="4394200" y="3338513"/>
          <p14:tracePt t="7949" x="4394200" y="3446463"/>
          <p14:tracePt t="7957" x="4394200" y="3492500"/>
          <p14:tracePt t="7965" x="4394200" y="3502025"/>
          <p14:tracePt t="7974" x="4394200" y="3538538"/>
          <p14:tracePt t="7981" x="4394200" y="3556000"/>
          <p14:tracePt t="7991" x="4384675" y="3556000"/>
          <p14:tracePt t="8005" x="4384675" y="3565525"/>
          <p14:tracePt t="8157" x="4384675" y="3538538"/>
          <p14:tracePt t="8165" x="4384675" y="3465513"/>
          <p14:tracePt t="8173" x="4384675" y="3438525"/>
          <p14:tracePt t="8181" x="4384675" y="3392488"/>
          <p14:tracePt t="8190" x="4384675" y="3338513"/>
          <p14:tracePt t="8197" x="4384675" y="3309938"/>
          <p14:tracePt t="8205" x="4384675" y="3255963"/>
          <p14:tracePt t="8213" x="4348163" y="3192463"/>
          <p14:tracePt t="8221" x="4330700" y="3146425"/>
          <p14:tracePt t="8230" x="4321175" y="3090863"/>
          <p14:tracePt t="8237" x="4303713" y="3046413"/>
          <p14:tracePt t="8245" x="4275138" y="2982913"/>
          <p14:tracePt t="8253" x="4257675" y="2954338"/>
          <p14:tracePt t="8261" x="4248150" y="2927350"/>
          <p14:tracePt t="8269" x="4221163" y="2881313"/>
          <p14:tracePt t="8277" x="4221163" y="2863850"/>
          <p14:tracePt t="8285" x="4202113" y="2800350"/>
          <p14:tracePt t="8293" x="4194175" y="2781300"/>
          <p14:tracePt t="8301" x="4184650" y="2754313"/>
          <p14:tracePt t="8309" x="4184650" y="2735263"/>
          <p14:tracePt t="8317" x="4184650" y="2727325"/>
          <p14:tracePt t="8333" x="4184650" y="2717800"/>
          <p14:tracePt t="8341" x="4184650" y="2698750"/>
          <p14:tracePt t="8349" x="4184650" y="2690813"/>
          <p14:tracePt t="8381" x="4175125" y="2681288"/>
          <p14:tracePt t="8406" x="4175125" y="2671763"/>
          <p14:tracePt t="8517" x="4175125" y="2681288"/>
          <p14:tracePt t="8525" x="4175125" y="2735263"/>
          <p14:tracePt t="8533" x="4175125" y="2781300"/>
          <p14:tracePt t="8541" x="4175125" y="2808288"/>
          <p14:tracePt t="8549" x="4175125" y="2844800"/>
          <p14:tracePt t="8560" x="4175125" y="2873375"/>
          <p14:tracePt t="8566" x="4175125" y="2909888"/>
          <p14:tracePt t="8574" x="4175125" y="2936875"/>
          <p14:tracePt t="8581" x="4175125" y="2946400"/>
          <p14:tracePt t="8589" x="4175125" y="2954338"/>
          <p14:tracePt t="8608" x="4175125" y="2963863"/>
          <p14:tracePt t="9007" x="4175125" y="2954338"/>
          <p14:tracePt t="9015" x="4175125" y="2946400"/>
          <p14:tracePt t="9023" x="4175125" y="2936875"/>
          <p14:tracePt t="9030" x="4175125" y="2927350"/>
          <p14:tracePt t="9038" x="4175125" y="2900363"/>
          <p14:tracePt t="9045" x="4175125" y="2881313"/>
          <p14:tracePt t="9053" x="4175125" y="2854325"/>
          <p14:tracePt t="9061" x="4184650" y="2827338"/>
          <p14:tracePt t="9068" x="4202113" y="2790825"/>
          <p14:tracePt t="9077" x="4211638" y="2754313"/>
          <p14:tracePt t="9085" x="4248150" y="2735263"/>
          <p14:tracePt t="9092" x="4257675" y="2727325"/>
          <p14:tracePt t="9101" x="4257675" y="2717800"/>
          <p14:tracePt t="9247" x="4294188" y="2690813"/>
          <p14:tracePt t="9255" x="4330700" y="2690813"/>
          <p14:tracePt t="9264" x="4376738" y="2690813"/>
          <p14:tracePt t="9271" x="4403725" y="2690813"/>
          <p14:tracePt t="9277" x="4448175" y="2690813"/>
          <p14:tracePt t="9285" x="4503738" y="2690813"/>
          <p14:tracePt t="9293" x="4557713" y="2690813"/>
          <p14:tracePt t="9301" x="4613275" y="2690813"/>
          <p14:tracePt t="9309" x="4667250" y="2690813"/>
          <p14:tracePt t="9318" x="4722813" y="2690813"/>
          <p14:tracePt t="9325" x="4759325" y="2690813"/>
          <p14:tracePt t="9333" x="4767263" y="2690813"/>
          <p14:tracePt t="9341" x="4803775" y="2690813"/>
          <p14:tracePt t="9349" x="4822825" y="2690813"/>
          <p14:tracePt t="9357" x="4849813" y="2690813"/>
          <p14:tracePt t="9365" x="4859338" y="2690813"/>
          <p14:tracePt t="9374" x="4895850" y="2690813"/>
          <p14:tracePt t="9380" x="4922838" y="2690813"/>
          <p14:tracePt t="9390" x="4995863" y="2698750"/>
          <p14:tracePt t="9397" x="5032375" y="2698750"/>
          <p14:tracePt t="9405" x="5086350" y="2698750"/>
          <p14:tracePt t="9413" x="5178425" y="2717800"/>
          <p14:tracePt t="9421" x="5241925" y="2727325"/>
          <p14:tracePt t="9429" x="5297488" y="2727325"/>
          <p14:tracePt t="9436" x="5324475" y="2735263"/>
          <p14:tracePt t="9445" x="5360988" y="2735263"/>
          <p14:tracePt t="9453" x="5378450" y="2735263"/>
          <p14:tracePt t="9821" x="5334000" y="2781300"/>
          <p14:tracePt t="9829" x="5287963" y="2817813"/>
          <p14:tracePt t="9836" x="5214938" y="2844800"/>
          <p14:tracePt t="9845" x="5151438" y="2844800"/>
          <p14:tracePt t="9853" x="5122863" y="2854325"/>
          <p14:tracePt t="9861" x="5086350" y="2854325"/>
          <p14:tracePt t="9869" x="5078413" y="2863850"/>
          <p14:tracePt t="9877" x="5068888" y="2873375"/>
          <p14:tracePt t="10821" x="5059363" y="2873375"/>
          <p14:tracePt t="10829" x="5049838" y="2863850"/>
          <p14:tracePt t="10879" x="5049838" y="2844800"/>
          <p14:tracePt t="10893" x="5078413" y="2800350"/>
          <p14:tracePt t="10901" x="5122863" y="2781300"/>
          <p14:tracePt t="10909" x="5168900" y="2771775"/>
          <p14:tracePt t="10917" x="5195888" y="2763838"/>
          <p14:tracePt t="10925" x="5251450" y="2744788"/>
          <p14:tracePt t="10933" x="5314950" y="2727325"/>
          <p14:tracePt t="10941" x="5341938" y="2717800"/>
          <p14:tracePt t="10951" x="5387975" y="2698750"/>
          <p14:tracePt t="10960" x="5414963" y="2698750"/>
          <p14:tracePt t="10965" x="5424488" y="2698750"/>
          <p14:tracePt t="10973" x="5441950" y="2698750"/>
          <p14:tracePt t="11022" x="5441950" y="2690813"/>
          <p14:tracePt t="11311" x="5441950" y="2681288"/>
          <p14:tracePt t="11320" x="5441950" y="2662238"/>
          <p14:tracePt t="11327" x="5441950" y="2562225"/>
          <p14:tracePt t="11336" x="5441950" y="2508250"/>
          <p14:tracePt t="11340" x="5441950" y="2471738"/>
          <p14:tracePt t="11348" x="5441950" y="2435225"/>
          <p14:tracePt t="11357" x="5441950" y="2398713"/>
          <p14:tracePt t="11365" x="5441950" y="2371725"/>
          <p14:tracePt t="11373" x="5441950" y="2352675"/>
          <p14:tracePt t="11381" x="5441950" y="2325688"/>
          <p14:tracePt t="11390" x="5441950" y="2306638"/>
          <p14:tracePt t="11397" x="5441950" y="2270125"/>
          <p14:tracePt t="11405" x="5441950" y="2262188"/>
          <p14:tracePt t="11412" x="5441950" y="2252663"/>
          <p14:tracePt t="11421" x="5441950" y="2225675"/>
          <p14:tracePt t="11429" x="5441950" y="2216150"/>
          <p14:tracePt t="11437" x="5441950" y="2189163"/>
          <p14:tracePt t="11445" x="5441950" y="2170113"/>
          <p14:tracePt t="11454" x="5441950" y="2143125"/>
          <p14:tracePt t="11460" x="5441950" y="2133600"/>
          <p14:tracePt t="11470" x="5441950" y="2116138"/>
          <p14:tracePt t="11477" x="5461000" y="2079625"/>
          <p14:tracePt t="11485" x="5461000" y="2043113"/>
          <p14:tracePt t="11493" x="5461000" y="2033588"/>
          <p14:tracePt t="11501" x="5461000" y="1997075"/>
          <p14:tracePt t="11509" x="5461000" y="1970088"/>
          <p14:tracePt t="11517" x="5461000" y="1951038"/>
          <p14:tracePt t="11525" x="5461000" y="1933575"/>
          <p14:tracePt t="11533" x="5461000" y="1924050"/>
          <p14:tracePt t="11541" x="5461000" y="1914525"/>
          <p14:tracePt t="11549" x="5461000" y="1906588"/>
          <p14:tracePt t="11573" x="5461000" y="1897063"/>
          <p14:tracePt t="11605" x="5461000" y="1887538"/>
          <p14:tracePt t="11624" x="5461000" y="1870075"/>
          <p14:tracePt t="11628" x="5461000" y="1860550"/>
          <p14:tracePt t="11661" x="5461000" y="1851025"/>
          <p14:tracePt t="11669" x="5461000" y="1804988"/>
          <p14:tracePt t="11677" x="5461000" y="1797050"/>
          <p14:tracePt t="11685" x="5461000" y="1760538"/>
          <p14:tracePt t="11693" x="5461000" y="1704975"/>
          <p14:tracePt t="11701" x="5461000" y="1668463"/>
          <p14:tracePt t="11709" x="5461000" y="1614488"/>
          <p14:tracePt t="11717" x="5461000" y="1568450"/>
          <p14:tracePt t="11725" x="5461000" y="1541463"/>
          <p14:tracePt t="11733" x="5461000" y="1514475"/>
          <p14:tracePt t="11743" x="5461000" y="1495425"/>
          <p14:tracePt t="11749" x="5461000" y="1458913"/>
          <p14:tracePt t="11757" x="5461000" y="1422400"/>
          <p14:tracePt t="11765" x="5461000" y="1412875"/>
          <p14:tracePt t="11774" x="5461000" y="1404938"/>
          <p14:tracePt t="11783" x="5461000" y="1368425"/>
          <p14:tracePt t="11799" x="5461000" y="1358900"/>
          <p14:tracePt t="11810" x="5461000" y="1339850"/>
          <p14:tracePt t="12149" x="5461000" y="1368425"/>
          <p14:tracePt t="12157" x="5451475" y="1441450"/>
          <p14:tracePt t="12165" x="5451475" y="1514475"/>
          <p14:tracePt t="12172" x="5441950" y="1577975"/>
          <p14:tracePt t="12181" x="5441950" y="1631950"/>
          <p14:tracePt t="12190" x="5434013" y="1697038"/>
          <p14:tracePt t="12197" x="5434013" y="1751013"/>
          <p14:tracePt t="12205" x="5414963" y="1804988"/>
          <p14:tracePt t="12213" x="5414963" y="1860550"/>
          <p14:tracePt t="12221" x="5414963" y="1906588"/>
          <p14:tracePt t="12229" x="5414963" y="1943100"/>
          <p14:tracePt t="12237" x="5414963" y="1997075"/>
          <p14:tracePt t="12245" x="5414963" y="2043113"/>
          <p14:tracePt t="12253" x="5414963" y="2060575"/>
          <p14:tracePt t="12261" x="5414963" y="2097088"/>
          <p14:tracePt t="12269" x="5397500" y="2143125"/>
          <p14:tracePt t="12277" x="5397500" y="2152650"/>
          <p14:tracePt t="12285" x="5397500" y="2197100"/>
          <p14:tracePt t="12292" x="5387975" y="2262188"/>
          <p14:tracePt t="12301" x="5368925" y="2316163"/>
          <p14:tracePt t="12309" x="5368925" y="2389188"/>
          <p14:tracePt t="12318" x="5360988" y="2471738"/>
          <p14:tracePt t="12325" x="5334000" y="2517775"/>
          <p14:tracePt t="12334" x="5334000" y="2571750"/>
          <p14:tracePt t="12342" x="5334000" y="2608263"/>
          <p14:tracePt t="12350" x="5334000" y="2654300"/>
          <p14:tracePt t="12357" x="5334000" y="2708275"/>
          <p14:tracePt t="12365" x="5334000" y="2735263"/>
          <p14:tracePt t="12373" x="5334000" y="2790825"/>
          <p14:tracePt t="12381" x="5334000" y="2827338"/>
          <p14:tracePt t="12390" x="5334000" y="2881313"/>
          <p14:tracePt t="12397" x="5334000" y="2946400"/>
          <p14:tracePt t="12405" x="5334000" y="3000375"/>
          <p14:tracePt t="12412" x="5334000" y="3054350"/>
          <p14:tracePt t="12421" x="5334000" y="3109913"/>
          <p14:tracePt t="12428" x="5334000" y="3163888"/>
          <p14:tracePt t="12437" x="5334000" y="3246438"/>
          <p14:tracePt t="12445" x="5334000" y="3338513"/>
          <p14:tracePt t="12453" x="5334000" y="3392488"/>
          <p14:tracePt t="12461" x="5334000" y="3446463"/>
          <p14:tracePt t="12469" x="5334000" y="3475038"/>
          <p14:tracePt t="12477" x="5334000" y="3529013"/>
          <p14:tracePt t="12486" x="5334000" y="3575050"/>
          <p14:tracePt t="12493" x="5334000" y="3611563"/>
          <p14:tracePt t="12501" x="5334000" y="3665538"/>
          <p14:tracePt t="12509" x="5334000" y="3738563"/>
          <p14:tracePt t="12517" x="5324475" y="3803650"/>
          <p14:tracePt t="12525" x="5314950" y="3875088"/>
          <p14:tracePt t="12534" x="5314950" y="3984625"/>
          <p14:tracePt t="12543" x="5314950" y="4076700"/>
          <p14:tracePt t="12550" x="5314950" y="4167188"/>
          <p14:tracePt t="12559" x="5297488" y="4232275"/>
          <p14:tracePt t="12566" x="5278438" y="4313238"/>
          <p14:tracePt t="12575" x="5278438" y="4386263"/>
          <p14:tracePt t="12582" x="5278438" y="4441825"/>
          <p14:tracePt t="12592" x="5278438" y="4495800"/>
          <p14:tracePt t="12598" x="5278438" y="4551363"/>
          <p14:tracePt t="12610" x="5278438" y="4595813"/>
          <p14:tracePt t="12614" x="5278438" y="4614863"/>
          <p14:tracePt t="12630" x="5278438" y="4632325"/>
          <p14:tracePt t="12687" x="5268913" y="4632325"/>
          <p14:tracePt t="12693" x="5260975" y="4641850"/>
          <p14:tracePt t="12701" x="5260975" y="4668838"/>
          <p14:tracePt t="12709" x="5260975" y="4678363"/>
          <p14:tracePt t="12717" x="5260975" y="4687888"/>
          <p14:tracePt t="12725" x="5260975" y="4697413"/>
          <p14:tracePt t="12733" x="5260975" y="4714875"/>
          <p14:tracePt t="12766" x="5260975" y="4724400"/>
          <p14:tracePt t="12774" x="5260975" y="4732338"/>
          <p14:tracePt t="12782" x="5260975" y="4751388"/>
          <p14:tracePt t="12798" x="5260975" y="4760913"/>
          <p14:tracePt t="12830" x="5260975" y="4768850"/>
          <p14:tracePt t="13056" x="5260975" y="4760913"/>
          <p14:tracePt t="13060" x="5260975" y="4714875"/>
          <p14:tracePt t="13069" x="5260975" y="4660900"/>
          <p14:tracePt t="13076" x="5241925" y="4587875"/>
          <p14:tracePt t="13085" x="5241925" y="4559300"/>
          <p14:tracePt t="13093" x="5114925" y="4395788"/>
          <p14:tracePt t="13101" x="5059363" y="4295775"/>
          <p14:tracePt t="13109" x="5041900" y="4167188"/>
          <p14:tracePt t="13117" x="4978400" y="3994150"/>
          <p14:tracePt t="13125" x="4949825" y="3830638"/>
          <p14:tracePt t="13133" x="4922838" y="3665538"/>
          <p14:tracePt t="13141" x="4905375" y="3556000"/>
          <p14:tracePt t="13149" x="4905375" y="3502025"/>
          <p14:tracePt t="13158" x="4895850" y="3382963"/>
          <p14:tracePt t="13164" x="4876800" y="3328988"/>
          <p14:tracePt t="13173" x="4876800" y="3282950"/>
          <p14:tracePt t="13309" x="4876800" y="3319463"/>
          <p14:tracePt t="13317" x="4876800" y="3338513"/>
          <p14:tracePt t="13325" x="4876800" y="3365500"/>
          <p14:tracePt t="13334" x="4876800" y="3382963"/>
          <p14:tracePt t="13341" x="4876800" y="3419475"/>
          <p14:tracePt t="13349" x="4876800" y="3446463"/>
          <p14:tracePt t="13357" x="4876800" y="3482975"/>
          <p14:tracePt t="13365" x="4859338" y="3538538"/>
          <p14:tracePt t="13373" x="4849813" y="3575050"/>
          <p14:tracePt t="13380" x="4849813" y="3621088"/>
          <p14:tracePt t="13390" x="4849813" y="3638550"/>
          <p14:tracePt t="13397" x="4849813" y="3665538"/>
          <p14:tracePt t="13407" x="4840288" y="3675063"/>
          <p14:tracePt t="13503" x="4840288" y="3684588"/>
          <p14:tracePt t="14005" x="4840288" y="3665538"/>
          <p14:tracePt t="14013" x="4859338" y="3648075"/>
          <p14:tracePt t="14021" x="4868863" y="3629025"/>
          <p14:tracePt t="14029" x="4895850" y="3629025"/>
          <p14:tracePt t="14037" x="4905375" y="3621088"/>
          <p14:tracePt t="14045" x="4913313" y="3621088"/>
          <p14:tracePt t="14053" x="4922838" y="3611563"/>
          <p14:tracePt t="15926" x="4922838" y="3592513"/>
          <p14:tracePt t="15991" x="4922838" y="3584575"/>
          <p14:tracePt t="16008" x="4922838" y="3575050"/>
          <p14:tracePt t="16045" x="4932363" y="3565525"/>
          <p14:tracePt t="17381" x="4932363" y="3584575"/>
          <p14:tracePt t="17389" x="4932363" y="3592513"/>
          <p14:tracePt t="17398" x="4932363" y="3621088"/>
          <p14:tracePt t="17422" x="4941888" y="3629025"/>
          <p14:tracePt t="17455" x="4941888" y="3638550"/>
          <p14:tracePt t="17497" x="4941888" y="3665538"/>
          <p14:tracePt t="17527" x="4949825" y="3675063"/>
          <p14:tracePt t="17535" x="4978400" y="3684588"/>
          <p14:tracePt t="17551" x="5014913" y="3702050"/>
          <p14:tracePt t="17558" x="5032375" y="3721100"/>
          <p14:tracePt t="17573" x="5041900" y="3730625"/>
          <p14:tracePt t="17590" x="5041900" y="3738563"/>
          <p14:tracePt t="18101" x="5041900" y="3748088"/>
          <p14:tracePt t="19133" x="5078413" y="3757613"/>
          <p14:tracePt t="19141" x="5159375" y="3794125"/>
          <p14:tracePt t="19149" x="5224463" y="3821113"/>
          <p14:tracePt t="19157" x="5268913" y="3840163"/>
          <p14:tracePt t="19165" x="5334000" y="3884613"/>
          <p14:tracePt t="19173" x="5368925" y="3911600"/>
          <p14:tracePt t="19181" x="5414963" y="3948113"/>
          <p14:tracePt t="19189" x="5441950" y="3957638"/>
          <p14:tracePt t="19197" x="5470525" y="3967163"/>
          <p14:tracePt t="19213" x="5497513" y="3984625"/>
          <p14:tracePt t="19423" x="5534025" y="3984625"/>
          <p14:tracePt t="19431" x="5551488" y="4013200"/>
          <p14:tracePt t="19440" x="5570538" y="4021138"/>
          <p14:tracePt t="19446" x="5607050" y="4040188"/>
          <p14:tracePt t="19455" x="5634038" y="4057650"/>
          <p14:tracePt t="19463" x="5670550" y="4067175"/>
          <p14:tracePt t="19469" x="5688013" y="4086225"/>
          <p14:tracePt t="19477" x="5697538" y="4103688"/>
          <p14:tracePt t="19485" x="5707063" y="4122738"/>
          <p14:tracePt t="19492" x="5724525" y="4167188"/>
          <p14:tracePt t="19501" x="5724525" y="4176713"/>
          <p14:tracePt t="19508" x="5743575" y="4213225"/>
          <p14:tracePt t="19517" x="5753100" y="4222750"/>
          <p14:tracePt t="19557" x="5761038" y="4232275"/>
          <p14:tracePt t="19565" x="5807075" y="4232275"/>
          <p14:tracePt t="19572" x="5826125" y="4232275"/>
          <p14:tracePt t="19581" x="5834063" y="4232275"/>
          <p14:tracePt t="19589" x="5862638" y="4232275"/>
          <p14:tracePt t="19597" x="5870575" y="4222750"/>
          <p14:tracePt t="19605" x="5880100" y="4213225"/>
          <p14:tracePt t="19622" x="5899150" y="4203700"/>
          <p14:tracePt t="19629" x="5907088" y="4195763"/>
          <p14:tracePt t="19646" x="5916613" y="4195763"/>
          <p14:tracePt t="19654" x="5916613" y="4186238"/>
          <p14:tracePt t="19662" x="5916613" y="4167188"/>
          <p14:tracePt t="19669" x="5916613" y="4159250"/>
          <p14:tracePt t="19678" x="5926138" y="4140200"/>
          <p14:tracePt t="19686" x="5926138" y="4122738"/>
          <p14:tracePt t="19702" x="5935663" y="4113213"/>
          <p14:tracePt t="19710" x="5943600" y="4103688"/>
          <p14:tracePt t="19991" x="5962650" y="4122738"/>
          <p14:tracePt t="20001" x="5980113" y="4130675"/>
          <p14:tracePt t="20008" x="5999163" y="4149725"/>
          <p14:tracePt t="20015" x="6007100" y="4159250"/>
          <p14:tracePt t="20023" x="6035675" y="4176713"/>
          <p14:tracePt t="20029" x="6043613" y="4186238"/>
          <p14:tracePt t="20045" x="6043613" y="4195763"/>
          <p14:tracePt t="20165" x="6043613" y="4203700"/>
          <p14:tracePt t="20181" x="6043613" y="4213225"/>
          <p14:tracePt t="20189" x="6043613" y="4222750"/>
          <p14:tracePt t="20221" x="6043613" y="4232275"/>
          <p14:tracePt t="20237" x="6043613" y="4240213"/>
          <p14:tracePt t="20262" x="6043613" y="4249738"/>
          <p14:tracePt t="20374" x="6043613" y="4259263"/>
          <p14:tracePt t="20386" x="6035675" y="4286250"/>
          <p14:tracePt t="20389" x="6026150" y="4295775"/>
          <p14:tracePt t="20396" x="6016625" y="4332288"/>
          <p14:tracePt t="20413" x="6007100" y="4340225"/>
          <p14:tracePt t="20422" x="5999163" y="4349750"/>
          <p14:tracePt t="20429" x="5989638" y="4368800"/>
          <p14:tracePt t="20453" x="5989638" y="4376738"/>
          <p14:tracePt t="20489" x="5989638" y="4395788"/>
          <p14:tracePt t="20510" x="5989638" y="4405313"/>
          <p14:tracePt t="20518" x="6007100" y="4405313"/>
          <p14:tracePt t="20527" x="6035675" y="4405313"/>
          <p14:tracePt t="20532" x="6080125" y="4432300"/>
          <p14:tracePt t="20541" x="6099175" y="4432300"/>
          <p14:tracePt t="20549" x="6126163" y="4432300"/>
          <p14:tracePt t="20557" x="6153150" y="4449763"/>
          <p14:tracePt t="20565" x="6172200" y="4449763"/>
          <p14:tracePt t="20573" x="6181725" y="4449763"/>
          <p14:tracePt t="20581" x="6189663" y="4459288"/>
          <p14:tracePt t="20605" x="6199188" y="4459288"/>
          <p14:tracePt t="20646" x="6208713" y="4459288"/>
          <p14:tracePt t="20885" x="6208713" y="4468813"/>
          <p14:tracePt t="20892" x="6208713" y="4486275"/>
          <p14:tracePt t="20933" x="6208713" y="4495800"/>
          <p14:tracePt t="20958" x="6208713" y="4514850"/>
          <p14:tracePt t="20974" x="6199188" y="4514850"/>
          <p14:tracePt t="20982" x="6189663" y="4514850"/>
          <p14:tracePt t="20990" x="6172200" y="4532313"/>
          <p14:tracePt t="21006" x="6162675" y="4541838"/>
          <p14:tracePt t="21022" x="6153150" y="4551363"/>
          <p14:tracePt t="21030" x="6135688" y="4559300"/>
          <p14:tracePt t="21046" x="6126163" y="4568825"/>
          <p14:tracePt t="21054" x="6116638" y="4568825"/>
          <p14:tracePt t="21070" x="6108700" y="4568825"/>
          <p14:tracePt t="21102" x="6099175" y="4578350"/>
          <p14:tracePt t="21126" x="6089650" y="4587875"/>
          <p14:tracePt t="21142" x="6080125" y="4587875"/>
          <p14:tracePt t="21151" x="6072188" y="4595813"/>
          <p14:tracePt t="21164" x="6062663" y="4595813"/>
          <p14:tracePt t="21181" x="6053138" y="4595813"/>
          <p14:tracePt t="21189" x="6035675" y="4614863"/>
          <p14:tracePt t="21205" x="6026150" y="4614863"/>
          <p14:tracePt t="21221" x="6016625" y="4614863"/>
          <p14:tracePt t="21229" x="6007100" y="4624388"/>
          <p14:tracePt t="21237" x="5999163" y="4624388"/>
          <p14:tracePt t="21245" x="5989638" y="4632325"/>
          <p14:tracePt t="21253" x="5980113" y="4632325"/>
          <p14:tracePt t="21309" x="5962650" y="4632325"/>
          <p14:tracePt t="21318" x="5953125" y="4632325"/>
          <p14:tracePt t="21333" x="5943600" y="4632325"/>
          <p14:tracePt t="21349" x="5935663" y="4632325"/>
          <p14:tracePt t="21385" x="5916613" y="4632325"/>
          <p14:tracePt t="21533" x="5907088" y="4641850"/>
          <p14:tracePt t="21607" x="5962650" y="4660900"/>
          <p14:tracePt t="21616" x="5972175" y="4668838"/>
          <p14:tracePt t="21626" x="5989638" y="4678363"/>
          <p14:tracePt t="21631" x="6007100" y="4705350"/>
          <p14:tracePt t="21637" x="6026150" y="4724400"/>
          <p14:tracePt t="21645" x="6053138" y="4751388"/>
          <p14:tracePt t="21653" x="6080125" y="4778375"/>
          <p14:tracePt t="21661" x="6089650" y="4778375"/>
          <p14:tracePt t="21669" x="6116638" y="4787900"/>
          <p14:tracePt t="21677" x="6145213" y="4797425"/>
          <p14:tracePt t="21685" x="6153150" y="4805363"/>
          <p14:tracePt t="21693" x="6162675" y="4805363"/>
          <p14:tracePt t="21701" x="6172200" y="4805363"/>
          <p14:tracePt t="21717" x="6181725" y="4805363"/>
          <p14:tracePt t="21782" x="6189663" y="4805363"/>
          <p14:tracePt t="21926" x="6199188" y="4805363"/>
          <p14:tracePt t="22007" x="6208713" y="4805363"/>
          <p14:tracePt t="22014" x="6226175" y="4805363"/>
          <p14:tracePt t="22052" x="6226175" y="4814888"/>
          <p14:tracePt t="22068" x="6235700" y="4824413"/>
          <p14:tracePt t="22349" x="6245225" y="4841875"/>
          <p14:tracePt t="22357" x="6254750" y="4851400"/>
          <p14:tracePt t="22365" x="6262688" y="4860925"/>
          <p14:tracePt t="22381" x="6272213" y="4860925"/>
          <p14:tracePt t="22397" x="6291263" y="4870450"/>
          <p14:tracePt t="22414" x="6299200" y="4870450"/>
          <p14:tracePt t="22423" x="6318250" y="4887913"/>
          <p14:tracePt t="22448" x="6345238" y="4887913"/>
          <p14:tracePt t="22463" x="6354763" y="4887913"/>
          <p14:tracePt t="22494" x="6372225" y="4897438"/>
          <p14:tracePt t="22581" x="6381750" y="4897438"/>
          <p14:tracePt t="22589" x="6391275" y="4897438"/>
          <p14:tracePt t="22605" x="6399213" y="4897438"/>
          <p14:tracePt t="22613" x="6408738" y="4897438"/>
          <p14:tracePt t="22621" x="6435725" y="4906963"/>
          <p14:tracePt t="22645" x="6445250" y="4906963"/>
          <p14:tracePt t="22653" x="6464300" y="4906963"/>
          <p14:tracePt t="22661" x="6481763" y="4906963"/>
          <p14:tracePt t="22669" x="6500813" y="4906963"/>
          <p14:tracePt t="22677" x="6527800" y="4906963"/>
          <p14:tracePt t="22685" x="6554788" y="4906963"/>
          <p14:tracePt t="22695" x="6564313" y="4906963"/>
          <p14:tracePt t="22700" x="6600825" y="4906963"/>
          <p14:tracePt t="22710" x="6618288" y="4906963"/>
          <p14:tracePt t="22717" x="6627813" y="4906963"/>
          <p14:tracePt t="22733" x="6645275" y="4906963"/>
          <p14:tracePt t="22814" x="6673850" y="4933950"/>
          <p14:tracePt t="22830" x="6691313" y="4943475"/>
          <p14:tracePt t="22838" x="6700838" y="4943475"/>
          <p14:tracePt t="22846" x="6710363" y="4943475"/>
          <p14:tracePt t="22854" x="6727825" y="4951413"/>
          <p14:tracePt t="22862" x="6754813" y="4979988"/>
          <p14:tracePt t="22870" x="6764338" y="4987925"/>
          <p14:tracePt t="22878" x="6773863" y="4987925"/>
          <p14:tracePt t="22918" x="6800850" y="4997450"/>
          <p14:tracePt t="22927" x="6810375" y="4997450"/>
          <p14:tracePt t="22942" x="6819900" y="4997450"/>
          <p14:tracePt t="22950" x="6827838" y="4997450"/>
          <p14:tracePt t="23055" x="6837363" y="5006975"/>
          <p14:tracePt t="23086" x="6846888" y="5016500"/>
          <p14:tracePt t="23114" x="6846888" y="5024438"/>
          <p14:tracePt t="23142" x="6883400" y="5043488"/>
          <p14:tracePt t="23151" x="6919913" y="5043488"/>
          <p14:tracePt t="23158" x="6946900" y="5070475"/>
          <p14:tracePt t="23165" x="6973888" y="5080000"/>
          <p14:tracePt t="23173" x="6983413" y="5080000"/>
          <p14:tracePt t="23181" x="6992938" y="5080000"/>
          <p14:tracePt t="23326" x="6983413" y="5080000"/>
          <p14:tracePt t="23335" x="6964363" y="5080000"/>
          <p14:tracePt t="23342" x="6937375" y="5080000"/>
          <p14:tracePt t="23351" x="6929438" y="5080000"/>
          <p14:tracePt t="23359" x="6919913" y="5080000"/>
          <p14:tracePt t="23373" x="6910388" y="5080000"/>
          <p14:tracePt t="23493" x="6937375" y="5080000"/>
          <p14:tracePt t="23501" x="6983413" y="5080000"/>
          <p14:tracePt t="23509" x="7019925" y="5080000"/>
          <p14:tracePt t="23517" x="7092950" y="5080000"/>
          <p14:tracePt t="23525" x="7146925" y="5080000"/>
          <p14:tracePt t="23533" x="7219950" y="5080000"/>
          <p14:tracePt t="23541" x="7329488" y="5080000"/>
          <p14:tracePt t="23549" x="7421563" y="5080000"/>
          <p14:tracePt t="23557" x="7502525" y="5080000"/>
          <p14:tracePt t="23565" x="7594600" y="5080000"/>
          <p14:tracePt t="23573" x="7667625" y="5080000"/>
          <p14:tracePt t="23581" x="7721600" y="5080000"/>
          <p14:tracePt t="23589" x="7794625" y="5080000"/>
          <p14:tracePt t="23598" x="7813675" y="5080000"/>
          <p14:tracePt t="23773" x="7794625" y="5080000"/>
          <p14:tracePt t="23781" x="7758113" y="5080000"/>
          <p14:tracePt t="23789" x="7748588" y="5080000"/>
          <p14:tracePt t="23797" x="7731125" y="5080000"/>
          <p14:tracePt t="23806" x="7694613" y="5097463"/>
          <p14:tracePt t="23813" x="7631113" y="5097463"/>
          <p14:tracePt t="23822" x="7585075" y="5116513"/>
          <p14:tracePt t="23829" x="7548563" y="5116513"/>
          <p14:tracePt t="23837" x="7502525" y="5126038"/>
          <p14:tracePt t="23845" x="7485063" y="5126038"/>
          <p14:tracePt t="23853" x="7475538" y="5126038"/>
          <p14:tracePt t="23861" x="7439025" y="5126038"/>
          <p14:tracePt t="23869" x="7402513" y="5133975"/>
          <p14:tracePt t="23877" x="7375525" y="5133975"/>
          <p14:tracePt t="23894" x="7212013" y="5160963"/>
          <p14:tracePt t="23900" x="7146925" y="5170488"/>
          <p14:tracePt t="23909" x="7092950" y="5170488"/>
          <p14:tracePt t="23917" x="7056438" y="5170488"/>
          <p14:tracePt t="23924" x="7037388" y="5170488"/>
          <p14:tracePt t="23933" x="6992938" y="5189538"/>
          <p14:tracePt t="23941" x="6983413" y="5189538"/>
          <p14:tracePt t="23949" x="6973888" y="5189538"/>
          <p14:tracePt t="23957" x="6946900" y="5197475"/>
          <p14:tracePt t="23998" x="6937375" y="5197475"/>
          <p14:tracePt t="24005" x="6929438" y="5216525"/>
          <p14:tracePt t="24014" x="6910388" y="5226050"/>
          <p14:tracePt t="24028" x="6900863" y="5233988"/>
          <p14:tracePt t="24045" x="6892925" y="5243513"/>
          <p14:tracePt t="24237" x="6856413" y="5243513"/>
          <p14:tracePt t="24245" x="6800850" y="5243513"/>
          <p14:tracePt t="24253" x="6773863" y="5243513"/>
          <p14:tracePt t="24261" x="6746875" y="5243513"/>
          <p14:tracePt t="24269" x="6710363" y="5253038"/>
          <p14:tracePt t="24277" x="6710363" y="5262563"/>
          <p14:tracePt t="24285" x="6700838" y="5262563"/>
          <p14:tracePt t="24293" x="6681788" y="5262563"/>
          <p14:tracePt t="24301" x="6673850" y="5270500"/>
          <p14:tracePt t="24325" x="6664325" y="5280025"/>
          <p14:tracePt t="24365" x="6645275" y="5280025"/>
          <p14:tracePt t="24373" x="6627813" y="5289550"/>
          <p14:tracePt t="24389" x="6618288" y="5299075"/>
          <p14:tracePt t="24409" x="6610350" y="5307013"/>
          <p14:tracePt t="24422" x="6600825" y="5307013"/>
          <p14:tracePt t="24429" x="6581775" y="5316538"/>
          <p14:tracePt t="24445" x="6573838" y="5326063"/>
          <p14:tracePt t="24565" x="6554788" y="5326063"/>
          <p14:tracePt t="24589" x="6545263" y="5326063"/>
          <p14:tracePt t="24597" x="6537325" y="5326063"/>
          <p14:tracePt t="24840" x="6527800" y="5343525"/>
          <p14:tracePt t="24861" x="6527800" y="5353050"/>
          <p14:tracePt t="24877" x="6527800" y="5362575"/>
          <p14:tracePt t="24901" x="6527800" y="5372100"/>
          <p14:tracePt t="24909" x="6527800" y="5380038"/>
          <p14:tracePt t="24925" x="6527800" y="5389563"/>
          <p14:tracePt t="24933" x="6527800" y="5399088"/>
          <p14:tracePt t="24949" x="6527800" y="5416550"/>
          <p14:tracePt t="24957" x="6527800" y="5426075"/>
          <p14:tracePt t="24972" x="6527800" y="5435600"/>
          <p14:tracePt t="24981" x="6518275" y="5435600"/>
          <p14:tracePt t="24989" x="6508750" y="5445125"/>
          <p14:tracePt t="25005" x="6508750" y="5462588"/>
          <p14:tracePt t="25022" x="6508750" y="5472113"/>
          <p14:tracePt t="25063" x="6527800" y="5481638"/>
          <p14:tracePt t="25079" x="6537325" y="5481638"/>
          <p14:tracePt t="25086" x="6554788" y="5481638"/>
          <p14:tracePt t="25094" x="6591300" y="5462588"/>
          <p14:tracePt t="25101" x="6600825" y="5462588"/>
          <p14:tracePt t="25110" x="6610350" y="5453063"/>
          <p14:tracePt t="25158" x="6610350" y="5435600"/>
          <p14:tracePt t="25189" x="6610350" y="5426075"/>
          <p14:tracePt t="25334" x="6610350" y="5416550"/>
          <p14:tracePt t="25340" x="6610350" y="5408613"/>
          <p14:tracePt t="25348" x="6610350" y="5380038"/>
          <p14:tracePt t="25357" x="6591300" y="5372100"/>
          <p14:tracePt t="25365" x="6564313" y="5362575"/>
          <p14:tracePt t="25376" x="6518275" y="5335588"/>
          <p14:tracePt t="25383" x="6500813" y="5326063"/>
          <p14:tracePt t="25392" x="6481763" y="5316538"/>
          <p14:tracePt t="25399" x="6435725" y="5289550"/>
          <p14:tracePt t="25410" x="6391275" y="5253038"/>
          <p14:tracePt t="25414" x="6318250" y="5207000"/>
          <p14:tracePt t="25425" x="6281738" y="5180013"/>
          <p14:tracePt t="25429" x="6208713" y="5116513"/>
          <p14:tracePt t="25440" x="6181725" y="5080000"/>
          <p14:tracePt t="25445" x="6116638" y="5053013"/>
          <p14:tracePt t="25457" x="6053138" y="5016500"/>
          <p14:tracePt t="25461" x="6026150" y="5006975"/>
          <p14:tracePt t="25472" x="5989638" y="4979988"/>
          <p14:tracePt t="25477" x="5972175" y="4970463"/>
          <p14:tracePt t="25493" x="5962650" y="4970463"/>
          <p14:tracePt t="25501" x="5953125" y="4960938"/>
          <p14:tracePt t="25614" x="5943600" y="4960938"/>
          <p14:tracePt t="25623" x="5926138" y="4960938"/>
          <p14:tracePt t="25630" x="5889625" y="4960938"/>
          <p14:tracePt t="25640" x="5870575" y="4924425"/>
          <p14:tracePt t="25646" x="5826125" y="4906963"/>
          <p14:tracePt t="25659" x="5770563" y="4906963"/>
          <p14:tracePt t="25662" x="5724525" y="4870450"/>
          <p14:tracePt t="25669" x="5670550" y="4870450"/>
          <p14:tracePt t="25677" x="5634038" y="4851400"/>
          <p14:tracePt t="25687" x="5597525" y="4841875"/>
          <p14:tracePt t="25693" x="5534025" y="4814888"/>
          <p14:tracePt t="25701" x="5487988" y="4805363"/>
          <p14:tracePt t="25709" x="5451475" y="4797425"/>
          <p14:tracePt t="25717" x="5441950" y="4797425"/>
          <p14:tracePt t="25733" x="5434013" y="4797425"/>
          <p14:tracePt t="25966" x="5424488" y="4787900"/>
          <p14:tracePt t="26126" x="5434013" y="4787900"/>
          <p14:tracePt t="26135" x="5487988" y="4787900"/>
          <p14:tracePt t="26142" x="5507038" y="4787900"/>
          <p14:tracePt t="26150" x="5543550" y="4787900"/>
          <p14:tracePt t="26158" x="5551488" y="4787900"/>
          <p14:tracePt t="26165" x="5570538" y="4787900"/>
          <p14:tracePt t="26173" x="5588000" y="4787900"/>
          <p14:tracePt t="26181" x="5607050" y="4787900"/>
          <p14:tracePt t="26189" x="5616575" y="4787900"/>
          <p14:tracePt t="26351" x="5588000" y="4787900"/>
          <p14:tracePt t="26358" x="5570538" y="4787900"/>
          <p14:tracePt t="26367" x="5543550" y="4787900"/>
          <p14:tracePt t="26375" x="5524500" y="4768850"/>
          <p14:tracePt t="26381" x="5514975" y="4760913"/>
          <p14:tracePt t="26389" x="5507038" y="4760913"/>
          <p14:tracePt t="26396" x="5497513" y="4760913"/>
          <p14:tracePt t="26823" x="5551488" y="4760913"/>
          <p14:tracePt t="26830" x="5680075" y="4778375"/>
          <p14:tracePt t="26839" x="5761038" y="4805363"/>
          <p14:tracePt t="26847" x="5870575" y="4851400"/>
          <p14:tracePt t="26855" x="5989638" y="4878388"/>
          <p14:tracePt t="26863" x="6007100" y="4878388"/>
          <p14:tracePt t="26870" x="6062663" y="4914900"/>
          <p14:tracePt t="26889" x="6226175" y="4979988"/>
          <p14:tracePt t="26893" x="6281738" y="4987925"/>
          <p14:tracePt t="26901" x="6326188" y="4987925"/>
          <p14:tracePt t="26909" x="6381750" y="4987925"/>
          <p14:tracePt t="26917" x="6418263" y="4997450"/>
          <p14:tracePt t="26925" x="6454775" y="4997450"/>
          <p14:tracePt t="26933" x="6491288" y="4997450"/>
          <p14:tracePt t="26941" x="6537325" y="4997450"/>
          <p14:tracePt t="26949" x="6554788" y="4997450"/>
          <p14:tracePt t="26957" x="6581775" y="4997450"/>
          <p14:tracePt t="26965" x="6618288" y="4997450"/>
          <p14:tracePt t="26973" x="6645275" y="4997450"/>
          <p14:tracePt t="26981" x="6681788" y="4997450"/>
          <p14:tracePt t="26990" x="6700838" y="4997450"/>
          <p14:tracePt t="26998" x="6727825" y="4997450"/>
          <p14:tracePt t="27010" x="6764338" y="4997450"/>
          <p14:tracePt t="27014" x="6791325" y="4997450"/>
          <p14:tracePt t="27024" x="6837363" y="4997450"/>
          <p14:tracePt t="27030" x="6873875" y="4997450"/>
          <p14:tracePt t="27043" x="6919913" y="4997450"/>
          <p14:tracePt t="27046" x="6937375" y="4997450"/>
          <p14:tracePt t="27058" x="6973888" y="4997450"/>
          <p14:tracePt t="27062" x="7037388" y="4979988"/>
          <p14:tracePt t="27070" x="7056438" y="4970463"/>
          <p14:tracePt t="27077" x="7102475" y="4943475"/>
          <p14:tracePt t="27085" x="7146925" y="4933950"/>
          <p14:tracePt t="27093" x="7156450" y="4924425"/>
          <p14:tracePt t="27927" x="7156450" y="4914900"/>
          <p14:tracePt t="27935" x="7212013" y="4914900"/>
          <p14:tracePt t="27942" x="7239000" y="4924425"/>
          <p14:tracePt t="27962" x="7312025" y="4943475"/>
          <p14:tracePt t="27966" x="7348538" y="4943475"/>
          <p14:tracePt t="27973" x="7385050" y="4943475"/>
          <p14:tracePt t="27981" x="7392988" y="4943475"/>
          <p14:tracePt t="27989" x="7429500" y="4943475"/>
          <p14:tracePt t="27997" x="7439025" y="4943475"/>
          <p14:tracePt t="28239" x="7429500" y="4943475"/>
          <p14:tracePt t="28246" x="7412038" y="4943475"/>
          <p14:tracePt t="28256" x="7392988" y="4943475"/>
          <p14:tracePt t="28262" x="7348538" y="4943475"/>
          <p14:tracePt t="28270" x="7329488" y="4943475"/>
          <p14:tracePt t="28277" x="7302500" y="4943475"/>
          <p14:tracePt t="28286" x="7283450" y="4943475"/>
          <p14:tracePt t="28293" x="7248525" y="4943475"/>
          <p14:tracePt t="28301" x="7202488" y="4943475"/>
          <p14:tracePt t="28309" x="7165975" y="4943475"/>
          <p14:tracePt t="28318" x="7138988" y="4943475"/>
          <p14:tracePt t="28324" x="7083425" y="4943475"/>
          <p14:tracePt t="28333" x="7029450" y="4943475"/>
          <p14:tracePt t="28340" x="6964363" y="4943475"/>
          <p14:tracePt t="28349" x="6910388" y="4943475"/>
          <p14:tracePt t="28357" x="6856413" y="4943475"/>
          <p14:tracePt t="28365" x="6800850" y="4943475"/>
          <p14:tracePt t="28373" x="6710363" y="4943475"/>
          <p14:tracePt t="28381" x="6618288" y="4943475"/>
          <p14:tracePt t="28389" x="6537325" y="4924425"/>
          <p14:tracePt t="28397" x="6445250" y="4906963"/>
          <p14:tracePt t="28405" x="6354763" y="4906963"/>
          <p14:tracePt t="28413" x="6254750" y="4897438"/>
          <p14:tracePt t="28422" x="6162675" y="4878388"/>
          <p14:tracePt t="28429" x="6043613" y="4851400"/>
          <p14:tracePt t="28438" x="5989638" y="4851400"/>
          <p14:tracePt t="28445" x="5953125" y="4841875"/>
          <p14:tracePt t="28453" x="5889625" y="4841875"/>
          <p14:tracePt t="28461" x="5862638" y="4833938"/>
          <p14:tracePt t="28469" x="5843588" y="4833938"/>
          <p14:tracePt t="28477" x="5816600" y="4833938"/>
          <p14:tracePt t="28485" x="5797550" y="4833938"/>
          <p14:tracePt t="28493" x="5789613" y="4824413"/>
          <p14:tracePt t="28501" x="5780088" y="4824413"/>
          <p14:tracePt t="28575" x="5761038" y="4824413"/>
          <p14:tracePt t="28583" x="5724525" y="4805363"/>
          <p14:tracePt t="28590" x="5688013" y="4797425"/>
          <p14:tracePt t="28600" x="5653088" y="4787900"/>
          <p14:tracePt t="28607" x="5643563" y="4787900"/>
          <p14:tracePt t="28613" x="5607050" y="4778375"/>
          <p14:tracePt t="28622" x="5561013" y="4751388"/>
          <p14:tracePt t="28629" x="5561013" y="4741863"/>
          <p14:tracePt t="28638" x="5534025" y="4732338"/>
          <p14:tracePt t="28645" x="5524500" y="4732338"/>
          <p14:tracePt t="28653" x="5514975" y="4732338"/>
          <p14:tracePt t="28661" x="5497513" y="4732338"/>
          <p14:tracePt t="28837" x="5487988" y="4724400"/>
          <p14:tracePt t="29453" x="5478463" y="4724400"/>
          <p14:tracePt t="29471" x="5441950" y="4724400"/>
          <p14:tracePt t="29477" x="5405438" y="4724400"/>
          <p14:tracePt t="29501" x="5397500" y="4724400"/>
          <p14:tracePt t="29509" x="5387975" y="4724400"/>
          <p14:tracePt t="29719" x="5378450" y="4714875"/>
          <p14:tracePt t="29765" x="5378450" y="4705350"/>
          <p14:tracePt t="29789" x="5378450" y="4697413"/>
          <p14:tracePt t="29823" x="5378450" y="4678363"/>
          <p14:tracePt t="29926" x="5378450" y="4668838"/>
          <p14:tracePt t="29934" x="5378450" y="4660900"/>
          <p14:tracePt t="29942" x="5378450" y="4651375"/>
          <p14:tracePt t="30014" x="5378450" y="4641850"/>
          <p14:tracePt t="30061" x="5378450" y="4632325"/>
          <p14:tracePt t="30085" x="5378450" y="4624388"/>
          <p14:tracePt t="30102" x="5378450" y="4614863"/>
          <p14:tracePt t="30110" x="5378450" y="4587875"/>
          <p14:tracePt t="30119" x="5405438" y="4541838"/>
          <p14:tracePt t="30124" x="5414963" y="4532313"/>
          <p14:tracePt t="30607" x="5414963" y="4541838"/>
          <p14:tracePt t="30612" x="5414963" y="4551363"/>
          <p14:tracePt t="30621" x="5451475" y="4551363"/>
          <p14:tracePt t="30629" x="5514975" y="4595813"/>
          <p14:tracePt t="30638" x="5580063" y="4624388"/>
          <p14:tracePt t="30646" x="5607050" y="4641850"/>
          <p14:tracePt t="30653" x="5634038" y="4651375"/>
          <p14:tracePt t="30661" x="5670550" y="4660900"/>
          <p14:tracePt t="30669" x="5716588" y="4697413"/>
          <p14:tracePt t="31038" x="5697538" y="4697413"/>
          <p14:tracePt t="31047" x="5680075" y="4697413"/>
          <p14:tracePt t="31054" x="5634038" y="4697413"/>
          <p14:tracePt t="31062" x="5597525" y="4697413"/>
          <p14:tracePt t="31070" x="5580063" y="4697413"/>
          <p14:tracePt t="31078" x="5570538" y="4697413"/>
          <p14:tracePt t="31090" x="5534025" y="4697413"/>
          <p14:tracePt t="31094" x="5524500" y="4697413"/>
          <p14:tracePt t="31101" x="5478463" y="4697413"/>
          <p14:tracePt t="31109" x="5451475" y="4697413"/>
          <p14:tracePt t="31117" x="5397500" y="4687888"/>
          <p14:tracePt t="31125" x="5351463" y="4678363"/>
          <p14:tracePt t="31133" x="5305425" y="4660900"/>
          <p14:tracePt t="31142" x="5260975" y="4641850"/>
          <p14:tracePt t="31149" x="5205413" y="4632325"/>
          <p14:tracePt t="31158" x="5159375" y="4624388"/>
          <p14:tracePt t="31165" x="5105400" y="4605338"/>
          <p14:tracePt t="31173" x="5041900" y="4587875"/>
          <p14:tracePt t="31180" x="4959350" y="4559300"/>
          <p14:tracePt t="31190" x="4922838" y="4559300"/>
          <p14:tracePt t="31207" x="4876800" y="4551363"/>
          <p14:tracePt t="31214" x="4868863" y="4551363"/>
          <p14:tracePt t="31227" x="4840288" y="4551363"/>
          <p14:tracePt t="31439" x="4849813" y="4551363"/>
          <p14:tracePt t="31445" x="4968875" y="4551363"/>
          <p14:tracePt t="31453" x="5078413" y="4551363"/>
          <p14:tracePt t="31461" x="5205413" y="4551363"/>
          <p14:tracePt t="31469" x="5334000" y="4551363"/>
          <p14:tracePt t="31476" x="5441950" y="4551363"/>
          <p14:tracePt t="31485" x="5588000" y="4551363"/>
          <p14:tracePt t="31493" x="5697538" y="4551363"/>
          <p14:tracePt t="31501" x="5770563" y="4551363"/>
          <p14:tracePt t="31509" x="5826125" y="4551363"/>
          <p14:tracePt t="31517" x="5870575" y="4551363"/>
          <p14:tracePt t="31525" x="5880100" y="4551363"/>
          <p14:tracePt t="31605" x="5935663" y="4551363"/>
          <p14:tracePt t="31613" x="5989638" y="4551363"/>
          <p14:tracePt t="31621" x="6043613" y="4551363"/>
          <p14:tracePt t="31629" x="6099175" y="4551363"/>
          <p14:tracePt t="31638" x="6153150" y="4551363"/>
          <p14:tracePt t="31646" x="6218238" y="4551363"/>
          <p14:tracePt t="31653" x="6254750" y="4551363"/>
          <p14:tracePt t="31661" x="6262688" y="4551363"/>
          <p14:tracePt t="31669" x="6272213" y="4551363"/>
          <p14:tracePt t="31918" x="6262688" y="4551363"/>
          <p14:tracePt t="31926" x="6254750" y="4551363"/>
          <p14:tracePt t="31934" x="6245225" y="4551363"/>
          <p14:tracePt t="31944" x="6218238" y="4551363"/>
          <p14:tracePt t="32016" x="6218238" y="4559300"/>
          <p14:tracePt t="32040" x="6208713" y="4559300"/>
          <p14:tracePt t="32046" x="6189663" y="4559300"/>
          <p14:tracePt t="32063" x="6172200" y="4559300"/>
          <p14:tracePt t="32071" x="6153150" y="4559300"/>
          <p14:tracePt t="32078" x="6145213" y="4559300"/>
          <p14:tracePt t="32086" x="6135688" y="4559300"/>
          <p14:tracePt t="32101" x="6108700" y="4559300"/>
          <p14:tracePt t="32110" x="6099175" y="4559300"/>
          <p14:tracePt t="32117" x="6080125" y="4559300"/>
          <p14:tracePt t="32125" x="6035675" y="4559300"/>
          <p14:tracePt t="32133" x="6007100" y="4559300"/>
          <p14:tracePt t="32140" x="5980113" y="4559300"/>
          <p14:tracePt t="32149" x="5962650" y="4559300"/>
          <p14:tracePt t="32157" x="5953125" y="4559300"/>
          <p14:tracePt t="32165" x="5943600" y="4559300"/>
          <p14:tracePt t="32173" x="5935663" y="4551363"/>
          <p14:tracePt t="32189" x="5926138" y="4551363"/>
          <p14:tracePt t="32927" x="5916613" y="4541838"/>
          <p14:tracePt t="32941" x="5907088" y="4541838"/>
          <p14:tracePt t="32958" x="5907088" y="4532313"/>
          <p14:tracePt t="33261" x="5916613" y="4541838"/>
          <p14:tracePt t="33269" x="5926138" y="4551363"/>
          <p14:tracePt t="33286" x="5935663" y="4559300"/>
          <p14:tracePt t="33447" x="5943600" y="4559300"/>
          <p14:tracePt t="33605" x="5953125" y="4551363"/>
          <p14:tracePt t="33631" x="5962650" y="4541838"/>
          <p14:tracePt t="33686" x="5980113" y="4541838"/>
          <p14:tracePt t="33703" x="5989638" y="4541838"/>
          <p14:tracePt t="34045" x="6007100" y="4541838"/>
          <p14:tracePt t="34061" x="6007100" y="4532313"/>
          <p14:tracePt t="34102" x="6016625" y="4522788"/>
          <p14:tracePt t="34757" x="6016625" y="4532313"/>
          <p14:tracePt t="34877" x="6016625" y="4522788"/>
          <p14:tracePt t="34886" x="6016625" y="4495800"/>
          <p14:tracePt t="34893" x="6016625" y="4486275"/>
          <p14:tracePt t="34901" x="6016625" y="4478338"/>
          <p14:tracePt t="34917" x="6016625" y="4468813"/>
          <p14:tracePt t="34925" x="6016625" y="4432300"/>
          <p14:tracePt t="34949" x="6016625" y="4422775"/>
          <p14:tracePt t="34957" x="6016625" y="4405313"/>
          <p14:tracePt t="34981" x="6016625" y="4395788"/>
          <p14:tracePt t="35181" x="6016625" y="4386263"/>
          <p14:tracePt t="35189" x="6016625" y="4349750"/>
          <p14:tracePt t="35205" x="6016625" y="4340225"/>
          <p14:tracePt t="35212" x="6016625" y="4322763"/>
          <p14:tracePt t="35245" x="6016625" y="4313238"/>
          <p14:tracePt t="35981" x="6016625" y="4303713"/>
          <p14:tracePt t="39517" x="5962650" y="4249738"/>
          <p14:tracePt t="39525" x="5926138" y="4232275"/>
          <p14:tracePt t="39549" x="5926138" y="4222750"/>
          <p14:tracePt t="39965" x="5916613" y="4213225"/>
          <p14:tracePt t="41350" x="5899150" y="4213225"/>
          <p14:tracePt t="41356" x="5889625" y="4213225"/>
          <p14:tracePt t="41364" x="5880100" y="4203700"/>
          <p14:tracePt t="41372" x="5870575" y="4195763"/>
          <p14:tracePt t="41381" x="5870575" y="4186238"/>
          <p14:tracePt t="41389" x="5862638" y="4159250"/>
          <p14:tracePt t="41397" x="5853113" y="4159250"/>
          <p14:tracePt t="41413" x="5843588" y="4149725"/>
          <p14:tracePt t="41838" x="5816600" y="4149725"/>
          <p14:tracePt t="41855" x="5807075" y="4149725"/>
          <p14:tracePt t="41862" x="5797550" y="4149725"/>
          <p14:tracePt t="41871" x="5780088" y="4149725"/>
          <p14:tracePt t="41892" x="5770563" y="4159250"/>
          <p14:tracePt t="41902" x="5761038" y="4167188"/>
          <p14:tracePt t="42567" x="5770563" y="4130675"/>
          <p14:tracePt t="42575" x="5834063" y="4094163"/>
          <p14:tracePt t="42585" x="5880100" y="4086225"/>
          <p14:tracePt t="42589" x="5943600" y="4049713"/>
          <p14:tracePt t="42598" x="6007100" y="4040188"/>
          <p14:tracePt t="42605" x="6080125" y="4021138"/>
          <p14:tracePt t="42613" x="6189663" y="3994150"/>
          <p14:tracePt t="42621" x="6254750" y="3967163"/>
          <p14:tracePt t="42629" x="6381750" y="3967163"/>
          <p14:tracePt t="42637" x="6545263" y="3967163"/>
          <p14:tracePt t="42646" x="6691313" y="3967163"/>
          <p14:tracePt t="42654" x="6856413" y="3967163"/>
          <p14:tracePt t="42661" x="7000875" y="3994150"/>
          <p14:tracePt t="42670" x="7183438" y="4003675"/>
          <p14:tracePt t="42677" x="7392988" y="4040188"/>
          <p14:tracePt t="42685" x="7667625" y="4076700"/>
          <p14:tracePt t="42692" x="7913688" y="4113213"/>
          <p14:tracePt t="42701" x="8096250" y="4113213"/>
          <p14:tracePt t="42709" x="8277225" y="4122738"/>
          <p14:tracePt t="42717" x="8478838" y="4122738"/>
          <p14:tracePt t="42725" x="8642350" y="4140200"/>
          <p14:tracePt t="42733" x="8807450" y="4122738"/>
          <p14:tracePt t="42741" x="8970963" y="40767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a:off x="446088" y="161925"/>
            <a:ext cx="880586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200">
                <a:solidFill>
                  <a:schemeClr val="tx2"/>
                </a:solidFill>
                <a:latin typeface="Garamond" panose="02020404030301010803" pitchFamily="18" charset="0"/>
                <a:ea typeface="ＭＳ Ｐゴシック" panose="020B0600070205080204" pitchFamily="50" charset="-128"/>
              </a:defRPr>
            </a:lvl1pPr>
            <a:lvl2pPr>
              <a:defRPr kumimoji="1" sz="4200">
                <a:solidFill>
                  <a:schemeClr val="tx2"/>
                </a:solidFill>
                <a:latin typeface="Garamond" panose="02020404030301010803" pitchFamily="18" charset="0"/>
                <a:ea typeface="ＭＳ Ｐゴシック" panose="020B0600070205080204" pitchFamily="50" charset="-128"/>
              </a:defRPr>
            </a:lvl2pPr>
            <a:lvl3pPr>
              <a:defRPr kumimoji="1" sz="4200">
                <a:solidFill>
                  <a:schemeClr val="tx2"/>
                </a:solidFill>
                <a:latin typeface="Garamond" panose="02020404030301010803" pitchFamily="18" charset="0"/>
                <a:ea typeface="ＭＳ Ｐゴシック" panose="020B0600070205080204" pitchFamily="50" charset="-128"/>
              </a:defRPr>
            </a:lvl3pPr>
            <a:lvl4pPr>
              <a:defRPr kumimoji="1" sz="4200">
                <a:solidFill>
                  <a:schemeClr val="tx2"/>
                </a:solidFill>
                <a:latin typeface="Garamond" panose="02020404030301010803" pitchFamily="18" charset="0"/>
                <a:ea typeface="ＭＳ Ｐゴシック" panose="020B0600070205080204" pitchFamily="50" charset="-128"/>
              </a:defRPr>
            </a:lvl4pPr>
            <a:lvl5pPr>
              <a:defRPr kumimoji="1" sz="4200">
                <a:solidFill>
                  <a:schemeClr val="tx2"/>
                </a:solidFill>
                <a:latin typeface="Garamond" panose="02020404030301010803" pitchFamily="18" charset="0"/>
                <a:ea typeface="ＭＳ Ｐゴシック" panose="020B0600070205080204" pitchFamily="50" charset="-128"/>
              </a:defRPr>
            </a:lvl5pPr>
            <a:lvl6pPr marL="4572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a:lstStyle>
          <a:p>
            <a:r>
              <a:rPr lang="ja-JP" altLang="en-US" sz="2400" b="1"/>
              <a:t>プロセステクノロジと製品</a:t>
            </a:r>
          </a:p>
        </p:txBody>
      </p:sp>
      <p:sp>
        <p:nvSpPr>
          <p:cNvPr id="411651" name="Rectangle 3"/>
          <p:cNvSpPr>
            <a:spLocks noChangeArrowheads="1"/>
          </p:cNvSpPr>
          <p:nvPr/>
        </p:nvSpPr>
        <p:spPr bwMode="auto">
          <a:xfrm>
            <a:off x="66675" y="5273675"/>
            <a:ext cx="8682038" cy="13954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652" name="Rectangle 4"/>
          <p:cNvSpPr>
            <a:spLocks noChangeArrowheads="1"/>
          </p:cNvSpPr>
          <p:nvPr/>
        </p:nvSpPr>
        <p:spPr bwMode="auto">
          <a:xfrm>
            <a:off x="66675" y="4581525"/>
            <a:ext cx="8682038" cy="10080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653" name="Rectangle 5"/>
          <p:cNvSpPr>
            <a:spLocks noChangeArrowheads="1"/>
          </p:cNvSpPr>
          <p:nvPr/>
        </p:nvSpPr>
        <p:spPr bwMode="auto">
          <a:xfrm>
            <a:off x="66675" y="2322513"/>
            <a:ext cx="8682038" cy="89058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654" name="Rectangle 6"/>
          <p:cNvSpPr>
            <a:spLocks noChangeArrowheads="1"/>
          </p:cNvSpPr>
          <p:nvPr/>
        </p:nvSpPr>
        <p:spPr bwMode="auto">
          <a:xfrm>
            <a:off x="66675" y="1241425"/>
            <a:ext cx="8682038"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655" name="Line 7"/>
          <p:cNvSpPr>
            <a:spLocks noChangeShapeType="1"/>
          </p:cNvSpPr>
          <p:nvPr/>
        </p:nvSpPr>
        <p:spPr bwMode="auto">
          <a:xfrm>
            <a:off x="66675" y="1171575"/>
            <a:ext cx="8826500" cy="2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56" name="Line 8"/>
          <p:cNvSpPr>
            <a:spLocks noChangeShapeType="1"/>
          </p:cNvSpPr>
          <p:nvPr/>
        </p:nvSpPr>
        <p:spPr bwMode="auto">
          <a:xfrm flipH="1">
            <a:off x="98425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57" name="Line 9"/>
          <p:cNvSpPr>
            <a:spLocks noChangeShapeType="1"/>
          </p:cNvSpPr>
          <p:nvPr/>
        </p:nvSpPr>
        <p:spPr bwMode="auto">
          <a:xfrm flipH="1">
            <a:off x="327660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58" name="Line 10"/>
          <p:cNvSpPr>
            <a:spLocks noChangeShapeType="1"/>
          </p:cNvSpPr>
          <p:nvPr/>
        </p:nvSpPr>
        <p:spPr bwMode="auto">
          <a:xfrm flipH="1">
            <a:off x="556895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59" name="Text Box 11"/>
          <p:cNvSpPr txBox="1">
            <a:spLocks noChangeArrowheads="1"/>
          </p:cNvSpPr>
          <p:nvPr/>
        </p:nvSpPr>
        <p:spPr bwMode="auto">
          <a:xfrm>
            <a:off x="701675" y="6143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90nm</a:t>
            </a:r>
          </a:p>
        </p:txBody>
      </p:sp>
      <p:sp>
        <p:nvSpPr>
          <p:cNvPr id="411660" name="Text Box 12"/>
          <p:cNvSpPr txBox="1">
            <a:spLocks noChangeArrowheads="1"/>
          </p:cNvSpPr>
          <p:nvPr/>
        </p:nvSpPr>
        <p:spPr bwMode="auto">
          <a:xfrm>
            <a:off x="2981325" y="5953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65nm</a:t>
            </a:r>
          </a:p>
        </p:txBody>
      </p:sp>
      <p:sp>
        <p:nvSpPr>
          <p:cNvPr id="411661" name="Text Box 13"/>
          <p:cNvSpPr txBox="1">
            <a:spLocks noChangeArrowheads="1"/>
          </p:cNvSpPr>
          <p:nvPr/>
        </p:nvSpPr>
        <p:spPr bwMode="auto">
          <a:xfrm>
            <a:off x="5262563" y="576263"/>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45nm  40nm</a:t>
            </a:r>
          </a:p>
        </p:txBody>
      </p:sp>
      <p:sp>
        <p:nvSpPr>
          <p:cNvPr id="411662" name="Text Box 14"/>
          <p:cNvSpPr txBox="1">
            <a:spLocks noChangeArrowheads="1"/>
          </p:cNvSpPr>
          <p:nvPr/>
        </p:nvSpPr>
        <p:spPr bwMode="auto">
          <a:xfrm>
            <a:off x="458788" y="1463675"/>
            <a:ext cx="2038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Virtex-4LX/FX/SX</a:t>
            </a:r>
          </a:p>
          <a:p>
            <a:r>
              <a:rPr lang="en-US" altLang="ja-JP" b="1"/>
              <a:t>200000LC</a:t>
            </a:r>
          </a:p>
        </p:txBody>
      </p:sp>
      <p:sp>
        <p:nvSpPr>
          <p:cNvPr id="411663" name="Text Box 15"/>
          <p:cNvSpPr txBox="1">
            <a:spLocks noChangeArrowheads="1"/>
          </p:cNvSpPr>
          <p:nvPr/>
        </p:nvSpPr>
        <p:spPr bwMode="auto">
          <a:xfrm>
            <a:off x="5341938" y="2314575"/>
            <a:ext cx="1301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Stratix-IV</a:t>
            </a:r>
          </a:p>
          <a:p>
            <a:r>
              <a:rPr lang="en-US" altLang="ja-JP" b="1"/>
              <a:t>/E/GX/GT</a:t>
            </a:r>
          </a:p>
          <a:p>
            <a:r>
              <a:rPr lang="en-US" altLang="ja-JP" b="1"/>
              <a:t> 531200LE</a:t>
            </a:r>
          </a:p>
        </p:txBody>
      </p:sp>
      <p:sp>
        <p:nvSpPr>
          <p:cNvPr id="411664" name="Text Box 16"/>
          <p:cNvSpPr txBox="1">
            <a:spLocks noChangeArrowheads="1"/>
          </p:cNvSpPr>
          <p:nvPr/>
        </p:nvSpPr>
        <p:spPr bwMode="auto">
          <a:xfrm>
            <a:off x="2490788" y="2328863"/>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Stratix-III/L/E</a:t>
            </a:r>
          </a:p>
          <a:p>
            <a:r>
              <a:rPr lang="en-US" altLang="ja-JP" b="1"/>
              <a:t> 338000LE</a:t>
            </a:r>
          </a:p>
        </p:txBody>
      </p:sp>
      <p:sp>
        <p:nvSpPr>
          <p:cNvPr id="411665" name="Text Box 17"/>
          <p:cNvSpPr txBox="1">
            <a:spLocks noChangeArrowheads="1"/>
          </p:cNvSpPr>
          <p:nvPr/>
        </p:nvSpPr>
        <p:spPr bwMode="auto">
          <a:xfrm>
            <a:off x="66675" y="2320925"/>
            <a:ext cx="149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Stratix-II/GX</a:t>
            </a:r>
          </a:p>
          <a:p>
            <a:r>
              <a:rPr lang="en-US" altLang="ja-JP" b="1"/>
              <a:t> 179400LE</a:t>
            </a:r>
          </a:p>
        </p:txBody>
      </p:sp>
      <p:sp>
        <p:nvSpPr>
          <p:cNvPr id="411666" name="Text Box 18"/>
          <p:cNvSpPr txBox="1">
            <a:spLocks noChangeArrowheads="1"/>
          </p:cNvSpPr>
          <p:nvPr/>
        </p:nvSpPr>
        <p:spPr bwMode="auto">
          <a:xfrm>
            <a:off x="3408363" y="5567363"/>
            <a:ext cx="196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IV/E/GX</a:t>
            </a:r>
          </a:p>
          <a:p>
            <a:r>
              <a:rPr lang="en-US" altLang="ja-JP" b="1"/>
              <a:t> 149760LE</a:t>
            </a:r>
          </a:p>
        </p:txBody>
      </p:sp>
      <p:sp>
        <p:nvSpPr>
          <p:cNvPr id="411667" name="Line 19"/>
          <p:cNvSpPr>
            <a:spLocks noChangeShapeType="1"/>
          </p:cNvSpPr>
          <p:nvPr/>
        </p:nvSpPr>
        <p:spPr bwMode="auto">
          <a:xfrm flipH="1">
            <a:off x="3800475"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68" name="Line 20"/>
          <p:cNvSpPr>
            <a:spLocks noChangeShapeType="1"/>
          </p:cNvSpPr>
          <p:nvPr/>
        </p:nvSpPr>
        <p:spPr bwMode="auto">
          <a:xfrm flipH="1">
            <a:off x="6161088"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69" name="Text Box 21"/>
          <p:cNvSpPr txBox="1">
            <a:spLocks noChangeArrowheads="1"/>
          </p:cNvSpPr>
          <p:nvPr/>
        </p:nvSpPr>
        <p:spPr bwMode="auto">
          <a:xfrm>
            <a:off x="3638550" y="5953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60nm</a:t>
            </a:r>
          </a:p>
        </p:txBody>
      </p:sp>
      <p:sp>
        <p:nvSpPr>
          <p:cNvPr id="411670" name="Text Box 22"/>
          <p:cNvSpPr txBox="1">
            <a:spLocks noChangeArrowheads="1"/>
          </p:cNvSpPr>
          <p:nvPr/>
        </p:nvSpPr>
        <p:spPr bwMode="auto">
          <a:xfrm>
            <a:off x="1049338" y="5921375"/>
            <a:ext cx="168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III/LS</a:t>
            </a:r>
          </a:p>
          <a:p>
            <a:r>
              <a:rPr lang="en-US" altLang="ja-JP" b="1"/>
              <a:t> 119088LE</a:t>
            </a:r>
          </a:p>
        </p:txBody>
      </p:sp>
      <p:sp>
        <p:nvSpPr>
          <p:cNvPr id="411671" name="Text Box 23"/>
          <p:cNvSpPr txBox="1">
            <a:spLocks noChangeArrowheads="1"/>
          </p:cNvSpPr>
          <p:nvPr/>
        </p:nvSpPr>
        <p:spPr bwMode="auto">
          <a:xfrm>
            <a:off x="0" y="5567363"/>
            <a:ext cx="126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II</a:t>
            </a:r>
          </a:p>
          <a:p>
            <a:r>
              <a:rPr lang="en-US" altLang="ja-JP" b="1"/>
              <a:t> 68416LE</a:t>
            </a:r>
          </a:p>
        </p:txBody>
      </p:sp>
      <p:sp>
        <p:nvSpPr>
          <p:cNvPr id="411672" name="Text Box 24"/>
          <p:cNvSpPr txBox="1">
            <a:spLocks noChangeArrowheads="1"/>
          </p:cNvSpPr>
          <p:nvPr/>
        </p:nvSpPr>
        <p:spPr bwMode="auto">
          <a:xfrm>
            <a:off x="5435600" y="1312863"/>
            <a:ext cx="2025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Virtex-6LXT/SXT/</a:t>
            </a:r>
          </a:p>
          <a:p>
            <a:r>
              <a:rPr lang="en-US" altLang="ja-JP" b="1"/>
              <a:t>      HXT/CXT</a:t>
            </a:r>
          </a:p>
          <a:p>
            <a:r>
              <a:rPr lang="en-US" altLang="ja-JP" b="1"/>
              <a:t>760000LC</a:t>
            </a:r>
          </a:p>
        </p:txBody>
      </p:sp>
      <p:sp>
        <p:nvSpPr>
          <p:cNvPr id="411673" name="Text Box 25"/>
          <p:cNvSpPr txBox="1">
            <a:spLocks noChangeArrowheads="1"/>
          </p:cNvSpPr>
          <p:nvPr/>
        </p:nvSpPr>
        <p:spPr bwMode="auto">
          <a:xfrm>
            <a:off x="4975225" y="4803775"/>
            <a:ext cx="202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Spartan-6LX/LXT</a:t>
            </a:r>
          </a:p>
          <a:p>
            <a:r>
              <a:rPr lang="en-US" altLang="ja-JP" b="1"/>
              <a:t>150000LC</a:t>
            </a:r>
          </a:p>
        </p:txBody>
      </p:sp>
      <p:sp>
        <p:nvSpPr>
          <p:cNvPr id="411674" name="Text Box 26"/>
          <p:cNvSpPr txBox="1">
            <a:spLocks noChangeArrowheads="1"/>
          </p:cNvSpPr>
          <p:nvPr/>
        </p:nvSpPr>
        <p:spPr bwMode="auto">
          <a:xfrm>
            <a:off x="2949575" y="1312863"/>
            <a:ext cx="23812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Virtex-5LX/LXT/SXT/</a:t>
            </a:r>
          </a:p>
          <a:p>
            <a:r>
              <a:rPr lang="en-US" altLang="ja-JP" b="1"/>
              <a:t>      FXT/TXT</a:t>
            </a:r>
          </a:p>
          <a:p>
            <a:r>
              <a:rPr lang="en-US" altLang="ja-JP" b="1"/>
              <a:t>330000LC</a:t>
            </a:r>
          </a:p>
        </p:txBody>
      </p:sp>
      <p:sp>
        <p:nvSpPr>
          <p:cNvPr id="411675" name="Text Box 27"/>
          <p:cNvSpPr txBox="1">
            <a:spLocks noChangeArrowheads="1"/>
          </p:cNvSpPr>
          <p:nvPr/>
        </p:nvSpPr>
        <p:spPr bwMode="auto">
          <a:xfrm>
            <a:off x="393700" y="4803775"/>
            <a:ext cx="216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Spartan-3A N/DSP</a:t>
            </a:r>
          </a:p>
          <a:p>
            <a:r>
              <a:rPr lang="en-US" altLang="ja-JP" b="1"/>
              <a:t>53000LC</a:t>
            </a:r>
          </a:p>
        </p:txBody>
      </p:sp>
      <p:sp>
        <p:nvSpPr>
          <p:cNvPr id="411676" name="Text Box 28"/>
          <p:cNvSpPr txBox="1">
            <a:spLocks noChangeArrowheads="1"/>
          </p:cNvSpPr>
          <p:nvPr/>
        </p:nvSpPr>
        <p:spPr bwMode="auto">
          <a:xfrm>
            <a:off x="179388" y="1196975"/>
            <a:ext cx="1173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High-end</a:t>
            </a:r>
          </a:p>
        </p:txBody>
      </p:sp>
      <p:sp>
        <p:nvSpPr>
          <p:cNvPr id="411677" name="Text Box 29"/>
          <p:cNvSpPr txBox="1">
            <a:spLocks noChangeArrowheads="1"/>
          </p:cNvSpPr>
          <p:nvPr/>
        </p:nvSpPr>
        <p:spPr bwMode="auto">
          <a:xfrm>
            <a:off x="142875" y="4573588"/>
            <a:ext cx="1189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Low-cost</a:t>
            </a:r>
          </a:p>
        </p:txBody>
      </p:sp>
      <p:sp>
        <p:nvSpPr>
          <p:cNvPr id="411678" name="AutoShape 30"/>
          <p:cNvSpPr>
            <a:spLocks noChangeArrowheads="1"/>
          </p:cNvSpPr>
          <p:nvPr/>
        </p:nvSpPr>
        <p:spPr bwMode="auto">
          <a:xfrm>
            <a:off x="1187450" y="2708275"/>
            <a:ext cx="3551238" cy="361950"/>
          </a:xfrm>
          <a:prstGeom prst="wedgeRoundRectCallout">
            <a:avLst>
              <a:gd name="adj1" fmla="val -32296"/>
              <a:gd name="adj2" fmla="val 70176"/>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b="1">
                <a:ea typeface="ＭＳ ゴシック" panose="020B0609070205080204" pitchFamily="49" charset="-128"/>
              </a:rPr>
              <a:t>テクノロジ</a:t>
            </a:r>
            <a:r>
              <a:rPr lang="en-US" altLang="ja-JP" b="1">
                <a:ea typeface="ＭＳ ゴシック" panose="020B0609070205080204" pitchFamily="49" charset="-128"/>
              </a:rPr>
              <a:t>1</a:t>
            </a:r>
            <a:r>
              <a:rPr lang="ja-JP" altLang="en-US" b="1">
                <a:ea typeface="ＭＳ ゴシック" panose="020B0609070205080204" pitchFamily="49" charset="-128"/>
              </a:rPr>
              <a:t>世代で</a:t>
            </a:r>
            <a:r>
              <a:rPr lang="en-US" altLang="ja-JP" b="1">
                <a:ea typeface="ＭＳ ゴシック" panose="020B0609070205080204" pitchFamily="49" charset="-128"/>
              </a:rPr>
              <a:t>X1.5-X2.5</a:t>
            </a:r>
          </a:p>
        </p:txBody>
      </p:sp>
      <p:sp>
        <p:nvSpPr>
          <p:cNvPr id="411679" name="AutoShape 31"/>
          <p:cNvSpPr>
            <a:spLocks noChangeArrowheads="1"/>
          </p:cNvSpPr>
          <p:nvPr/>
        </p:nvSpPr>
        <p:spPr bwMode="auto">
          <a:xfrm>
            <a:off x="1476375" y="6523038"/>
            <a:ext cx="4178300" cy="361950"/>
          </a:xfrm>
          <a:prstGeom prst="wedgeRoundRectCallout">
            <a:avLst>
              <a:gd name="adj1" fmla="val -37954"/>
              <a:gd name="adj2" fmla="val 70176"/>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b="1">
                <a:ea typeface="ＭＳ ゴシック" panose="020B0609070205080204" pitchFamily="49" charset="-128"/>
              </a:rPr>
              <a:t>High-end</a:t>
            </a:r>
            <a:r>
              <a:rPr lang="ja-JP" altLang="en-US" b="1">
                <a:ea typeface="ＭＳ ゴシック" panose="020B0609070205080204" pitchFamily="49" charset="-128"/>
              </a:rPr>
              <a:t>と</a:t>
            </a:r>
            <a:r>
              <a:rPr lang="en-US" altLang="ja-JP" b="1">
                <a:ea typeface="ＭＳ ゴシック" panose="020B0609070205080204" pitchFamily="49" charset="-128"/>
              </a:rPr>
              <a:t>Low-cost</a:t>
            </a:r>
            <a:r>
              <a:rPr lang="ja-JP" altLang="en-US" b="1">
                <a:ea typeface="ＭＳ ゴシック" panose="020B0609070205080204" pitchFamily="49" charset="-128"/>
              </a:rPr>
              <a:t>では</a:t>
            </a:r>
            <a:r>
              <a:rPr lang="en-US" altLang="ja-JP" b="1">
                <a:ea typeface="ＭＳ ゴシック" panose="020B0609070205080204" pitchFamily="49" charset="-128"/>
              </a:rPr>
              <a:t>X3</a:t>
            </a:r>
            <a:r>
              <a:rPr lang="ja-JP" altLang="en-US" b="1">
                <a:ea typeface="ＭＳ ゴシック" panose="020B0609070205080204" pitchFamily="49" charset="-128"/>
              </a:rPr>
              <a:t>－</a:t>
            </a:r>
            <a:r>
              <a:rPr lang="en-US" altLang="ja-JP" b="1">
                <a:ea typeface="ＭＳ ゴシック" panose="020B0609070205080204" pitchFamily="49" charset="-128"/>
              </a:rPr>
              <a:t>X5 </a:t>
            </a:r>
          </a:p>
        </p:txBody>
      </p:sp>
      <p:sp>
        <p:nvSpPr>
          <p:cNvPr id="411680" name="Line 32"/>
          <p:cNvSpPr>
            <a:spLocks noChangeShapeType="1"/>
          </p:cNvSpPr>
          <p:nvPr/>
        </p:nvSpPr>
        <p:spPr bwMode="auto">
          <a:xfrm flipH="1">
            <a:off x="8243888" y="10525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81" name="Text Box 33"/>
          <p:cNvSpPr txBox="1">
            <a:spLocks noChangeArrowheads="1"/>
          </p:cNvSpPr>
          <p:nvPr/>
        </p:nvSpPr>
        <p:spPr bwMode="auto">
          <a:xfrm>
            <a:off x="7894638" y="6207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28nm</a:t>
            </a:r>
          </a:p>
        </p:txBody>
      </p:sp>
      <p:sp>
        <p:nvSpPr>
          <p:cNvPr id="411682" name="Text Box 34"/>
          <p:cNvSpPr txBox="1">
            <a:spLocks noChangeArrowheads="1"/>
          </p:cNvSpPr>
          <p:nvPr/>
        </p:nvSpPr>
        <p:spPr bwMode="auto">
          <a:xfrm>
            <a:off x="7442200" y="1268413"/>
            <a:ext cx="1377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Virtex-7</a:t>
            </a:r>
          </a:p>
          <a:p>
            <a:r>
              <a:rPr lang="en-US" altLang="ja-JP" b="1"/>
              <a:t>T/XT/HT</a:t>
            </a:r>
          </a:p>
          <a:p>
            <a:r>
              <a:rPr lang="en-US" altLang="ja-JP" b="1"/>
              <a:t>2000000LC</a:t>
            </a:r>
          </a:p>
        </p:txBody>
      </p:sp>
      <p:sp>
        <p:nvSpPr>
          <p:cNvPr id="411683" name="Text Box 35"/>
          <p:cNvSpPr txBox="1">
            <a:spLocks noChangeArrowheads="1"/>
          </p:cNvSpPr>
          <p:nvPr/>
        </p:nvSpPr>
        <p:spPr bwMode="auto">
          <a:xfrm>
            <a:off x="7446963" y="229711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Stratix-V</a:t>
            </a:r>
          </a:p>
          <a:p>
            <a:r>
              <a:rPr lang="en-US" altLang="ja-JP" b="1"/>
              <a:t>/E/GX/GS/GT</a:t>
            </a:r>
          </a:p>
          <a:p>
            <a:r>
              <a:rPr lang="en-US" altLang="ja-JP" b="1"/>
              <a:t> 359200ALM</a:t>
            </a:r>
          </a:p>
        </p:txBody>
      </p:sp>
      <p:sp>
        <p:nvSpPr>
          <p:cNvPr id="411684" name="Text Box 36"/>
          <p:cNvSpPr txBox="1">
            <a:spLocks noChangeArrowheads="1"/>
          </p:cNvSpPr>
          <p:nvPr/>
        </p:nvSpPr>
        <p:spPr bwMode="auto">
          <a:xfrm>
            <a:off x="7235825" y="568166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Cyclone V</a:t>
            </a:r>
          </a:p>
          <a:p>
            <a:r>
              <a:rPr lang="en-US" altLang="ja-JP" b="1"/>
              <a:t>/E/GX/GS/GT</a:t>
            </a:r>
          </a:p>
          <a:p>
            <a:r>
              <a:rPr lang="en-US" altLang="ja-JP" b="1"/>
              <a:t> 301000LE</a:t>
            </a:r>
          </a:p>
        </p:txBody>
      </p:sp>
      <p:sp>
        <p:nvSpPr>
          <p:cNvPr id="411685" name="Rectangle 37"/>
          <p:cNvSpPr>
            <a:spLocks noChangeArrowheads="1"/>
          </p:cNvSpPr>
          <p:nvPr/>
        </p:nvSpPr>
        <p:spPr bwMode="auto">
          <a:xfrm>
            <a:off x="0" y="3932238"/>
            <a:ext cx="8748713" cy="7207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686" name="Rectangle 38"/>
          <p:cNvSpPr>
            <a:spLocks noChangeArrowheads="1"/>
          </p:cNvSpPr>
          <p:nvPr/>
        </p:nvSpPr>
        <p:spPr bwMode="auto">
          <a:xfrm>
            <a:off x="7019925" y="3286125"/>
            <a:ext cx="1728788" cy="647700"/>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687" name="Text Box 39"/>
          <p:cNvSpPr txBox="1">
            <a:spLocks noChangeArrowheads="1"/>
          </p:cNvSpPr>
          <p:nvPr/>
        </p:nvSpPr>
        <p:spPr bwMode="auto">
          <a:xfrm>
            <a:off x="107950" y="3938588"/>
            <a:ext cx="71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Arria</a:t>
            </a:r>
          </a:p>
          <a:p>
            <a:endParaRPr lang="en-US" altLang="ja-JP" b="1"/>
          </a:p>
        </p:txBody>
      </p:sp>
      <p:sp>
        <p:nvSpPr>
          <p:cNvPr id="411688" name="Text Box 40"/>
          <p:cNvSpPr txBox="1">
            <a:spLocks noChangeArrowheads="1"/>
          </p:cNvSpPr>
          <p:nvPr/>
        </p:nvSpPr>
        <p:spPr bwMode="auto">
          <a:xfrm>
            <a:off x="5510213" y="3932238"/>
            <a:ext cx="92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Arria-II</a:t>
            </a:r>
          </a:p>
          <a:p>
            <a:endParaRPr lang="en-US" altLang="ja-JP" b="1"/>
          </a:p>
        </p:txBody>
      </p:sp>
      <p:sp>
        <p:nvSpPr>
          <p:cNvPr id="411689" name="Text Box 41"/>
          <p:cNvSpPr txBox="1">
            <a:spLocks noChangeArrowheads="1"/>
          </p:cNvSpPr>
          <p:nvPr/>
        </p:nvSpPr>
        <p:spPr bwMode="auto">
          <a:xfrm>
            <a:off x="7539038" y="3932238"/>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Arria-IV</a:t>
            </a:r>
          </a:p>
          <a:p>
            <a:r>
              <a:rPr lang="en-US" altLang="ja-JP" b="1"/>
              <a:t>174000LE</a:t>
            </a:r>
          </a:p>
        </p:txBody>
      </p:sp>
      <p:sp>
        <p:nvSpPr>
          <p:cNvPr id="411690" name="Text Box 42"/>
          <p:cNvSpPr txBox="1">
            <a:spLocks noChangeArrowheads="1"/>
          </p:cNvSpPr>
          <p:nvPr/>
        </p:nvSpPr>
        <p:spPr bwMode="auto">
          <a:xfrm>
            <a:off x="7524750" y="3357563"/>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Kintex-7</a:t>
            </a:r>
          </a:p>
          <a:p>
            <a:r>
              <a:rPr lang="en-US" altLang="ja-JP" b="1"/>
              <a:t>480000LC</a:t>
            </a:r>
          </a:p>
        </p:txBody>
      </p:sp>
      <p:sp>
        <p:nvSpPr>
          <p:cNvPr id="411691" name="Text Box 43"/>
          <p:cNvSpPr txBox="1">
            <a:spLocks noChangeArrowheads="1"/>
          </p:cNvSpPr>
          <p:nvPr/>
        </p:nvSpPr>
        <p:spPr bwMode="auto">
          <a:xfrm>
            <a:off x="7596188" y="47244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Artix-7</a:t>
            </a:r>
          </a:p>
          <a:p>
            <a:r>
              <a:rPr lang="en-US" altLang="ja-JP" b="1"/>
              <a:t>360000LC</a:t>
            </a:r>
          </a:p>
        </p:txBody>
      </p:sp>
      <p:sp>
        <p:nvSpPr>
          <p:cNvPr id="411692" name="Text Box 44"/>
          <p:cNvSpPr txBox="1">
            <a:spLocks noChangeArrowheads="1"/>
          </p:cNvSpPr>
          <p:nvPr/>
        </p:nvSpPr>
        <p:spPr bwMode="auto">
          <a:xfrm>
            <a:off x="250825" y="3500438"/>
            <a:ext cx="159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Middle range</a:t>
            </a:r>
          </a:p>
        </p:txBody>
      </p:sp>
      <p:pic>
        <p:nvPicPr>
          <p:cNvPr id="2" name="オーディオ 1">
            <a:hlinkClick r:id="" action="ppaction://media"/>
            <a:extLst>
              <a:ext uri="{FF2B5EF4-FFF2-40B4-BE49-F238E27FC236}">
                <a16:creationId xmlns:a16="http://schemas.microsoft.com/office/drawing/2014/main" id="{A29386DC-CADB-42CF-A8AA-29F956567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7507976"/>
      </p:ext>
    </p:extLst>
  </p:cSld>
  <p:clrMapOvr>
    <a:masterClrMapping/>
  </p:clrMapOvr>
  <mc:AlternateContent xmlns:mc="http://schemas.openxmlformats.org/markup-compatibility/2006">
    <mc:Choice xmlns:p14="http://schemas.microsoft.com/office/powerpoint/2010/main" Requires="p14">
      <p:transition spd="slow" p14:dur="2000" advTm="62806"/>
    </mc:Choice>
    <mc:Fallback>
      <p:transition spd="slow" advTm="6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30" x="9007475" y="2681288"/>
          <p14:tracePt t="3037" x="8915400" y="2635250"/>
          <p14:tracePt t="3045" x="8815388" y="2589213"/>
          <p14:tracePt t="3053" x="8697913" y="2535238"/>
          <p14:tracePt t="3062" x="8651875" y="2498725"/>
          <p14:tracePt t="3068" x="8551863" y="2452688"/>
          <p14:tracePt t="3077" x="8478838" y="2435225"/>
          <p14:tracePt t="3085" x="8386763" y="2362200"/>
          <p14:tracePt t="3093" x="8286750" y="2289175"/>
          <p14:tracePt t="3101" x="8169275" y="2189163"/>
          <p14:tracePt t="3109" x="8050213" y="2116138"/>
          <p14:tracePt t="3117" x="7877175" y="2016125"/>
          <p14:tracePt t="3125" x="7721600" y="1924050"/>
          <p14:tracePt t="3133" x="7575550" y="1833563"/>
          <p14:tracePt t="3141" x="7356475" y="1751013"/>
          <p14:tracePt t="3149" x="7146925" y="1668463"/>
          <p14:tracePt t="3157" x="6983413" y="1587500"/>
          <p14:tracePt t="3168" x="6810375" y="1514475"/>
          <p14:tracePt t="3173" x="6664325" y="1431925"/>
          <p14:tracePt t="3181" x="6527800" y="1395413"/>
          <p14:tracePt t="3189" x="6408738" y="1331913"/>
          <p14:tracePt t="3199" x="6281738" y="1276350"/>
          <p14:tracePt t="3205" x="6199188" y="1249363"/>
          <p14:tracePt t="3213" x="6116638" y="1203325"/>
          <p14:tracePt t="3221" x="6016625" y="1149350"/>
          <p14:tracePt t="3229" x="5943600" y="1122363"/>
          <p14:tracePt t="3237" x="5862638" y="1093788"/>
          <p14:tracePt t="3246" x="5797550" y="1076325"/>
          <p14:tracePt t="3253" x="5724525" y="1057275"/>
          <p14:tracePt t="3261" x="5661025" y="1049338"/>
          <p14:tracePt t="3269" x="5607050" y="1020763"/>
          <p14:tracePt t="3278" x="5551488" y="1020763"/>
          <p14:tracePt t="3286" x="5507038" y="1020763"/>
          <p14:tracePt t="3294" x="5451475" y="1020763"/>
          <p14:tracePt t="3303" x="5414963" y="1020763"/>
          <p14:tracePt t="3310" x="5360988" y="1020763"/>
          <p14:tracePt t="3319" x="5297488" y="1020763"/>
          <p14:tracePt t="3326" x="5241925" y="1020763"/>
          <p14:tracePt t="3333" x="5187950" y="1030288"/>
          <p14:tracePt t="3341" x="5141913" y="1039813"/>
          <p14:tracePt t="3349" x="5105400" y="1039813"/>
          <p14:tracePt t="3357" x="5068888" y="1039813"/>
          <p14:tracePt t="3367" x="5041900" y="1049338"/>
          <p14:tracePt t="3373" x="5032375" y="1049338"/>
          <p14:tracePt t="3381" x="5014913" y="1049338"/>
          <p14:tracePt t="3389" x="4995863" y="1049338"/>
          <p14:tracePt t="3405" x="4978400" y="1066800"/>
          <p14:tracePt t="3421" x="4959350" y="1066800"/>
          <p14:tracePt t="3429" x="4932363" y="1066800"/>
          <p14:tracePt t="3437" x="4886325" y="1076325"/>
          <p14:tracePt t="3445" x="4832350" y="1076325"/>
          <p14:tracePt t="3453" x="4786313" y="1076325"/>
          <p14:tracePt t="3461" x="4722813" y="1076325"/>
          <p14:tracePt t="3469" x="4667250" y="1076325"/>
          <p14:tracePt t="3477" x="4586288" y="1076325"/>
          <p14:tracePt t="3485" x="4494213" y="1076325"/>
          <p14:tracePt t="3493" x="4421188" y="1076325"/>
          <p14:tracePt t="3500" x="4330700" y="1057275"/>
          <p14:tracePt t="3509" x="4248150" y="1039813"/>
          <p14:tracePt t="3517" x="4175125" y="1030288"/>
          <p14:tracePt t="3526" x="4111625" y="1003300"/>
          <p14:tracePt t="3536" x="4048125" y="984250"/>
          <p14:tracePt t="3543" x="4021138" y="984250"/>
          <p14:tracePt t="3553" x="3965575" y="984250"/>
          <p14:tracePt t="3558" x="3911600" y="966788"/>
          <p14:tracePt t="3568" x="3810000" y="939800"/>
          <p14:tracePt t="3573" x="3719513" y="939800"/>
          <p14:tracePt t="3582" x="3619500" y="911225"/>
          <p14:tracePt t="3589" x="3509963" y="911225"/>
          <p14:tracePt t="3598" x="3436938" y="903288"/>
          <p14:tracePt t="3605" x="3327400" y="874713"/>
          <p14:tracePt t="3613" x="3227388" y="857250"/>
          <p14:tracePt t="3621" x="3136900" y="857250"/>
          <p14:tracePt t="3629" x="3081338" y="847725"/>
          <p14:tracePt t="3636" x="3017838" y="847725"/>
          <p14:tracePt t="3645" x="2998788" y="839788"/>
          <p14:tracePt t="3654" x="2971800" y="839788"/>
          <p14:tracePt t="3664" x="2962275" y="839788"/>
          <p14:tracePt t="3751" x="2954338" y="839788"/>
          <p14:tracePt t="3759" x="2852738" y="839788"/>
          <p14:tracePt t="3766" x="2752725" y="839788"/>
          <p14:tracePt t="3774" x="2662238" y="866775"/>
          <p14:tracePt t="3782" x="2579688" y="884238"/>
          <p14:tracePt t="3789" x="2543175" y="893763"/>
          <p14:tracePt t="3798" x="2462213" y="903288"/>
          <p14:tracePt t="3805" x="2416175" y="930275"/>
          <p14:tracePt t="3813" x="2397125" y="930275"/>
          <p14:tracePt t="3821" x="2360613" y="939800"/>
          <p14:tracePt t="3829" x="2297113" y="947738"/>
          <p14:tracePt t="3837" x="2260600" y="966788"/>
          <p14:tracePt t="3845" x="2243138" y="966788"/>
          <p14:tracePt t="3853" x="2170113" y="976313"/>
          <p14:tracePt t="3861" x="2143125" y="984250"/>
          <p14:tracePt t="3869" x="2087563" y="984250"/>
          <p14:tracePt t="3877" x="2070100" y="993775"/>
          <p14:tracePt t="3885" x="2014538" y="993775"/>
          <p14:tracePt t="3893" x="1987550" y="993775"/>
          <p14:tracePt t="3901" x="1968500" y="1003300"/>
          <p14:tracePt t="3909" x="1931988" y="1003300"/>
          <p14:tracePt t="3916" x="1924050" y="1003300"/>
          <p14:tracePt t="3925" x="1905000" y="1012825"/>
          <p14:tracePt t="3933" x="1895475" y="1012825"/>
          <p14:tracePt t="3941" x="1887538" y="1012825"/>
          <p14:tracePt t="3949" x="1878013" y="1012825"/>
          <p14:tracePt t="3957" x="1860550" y="1012825"/>
          <p14:tracePt t="3965" x="1851025" y="1012825"/>
          <p14:tracePt t="3973" x="1841500" y="1012825"/>
          <p14:tracePt t="3981" x="1824038" y="1012825"/>
          <p14:tracePt t="3988" x="1795463" y="1030288"/>
          <p14:tracePt t="4005" x="1778000" y="1030288"/>
          <p14:tracePt t="4013" x="1758950" y="1030288"/>
          <p14:tracePt t="4021" x="1731963" y="1030288"/>
          <p14:tracePt t="4029" x="1722438" y="1030288"/>
          <p14:tracePt t="4037" x="1704975" y="1030288"/>
          <p14:tracePt t="4045" x="1677988" y="1030288"/>
          <p14:tracePt t="4053" x="1668463" y="1030288"/>
          <p14:tracePt t="4061" x="1658938" y="1030288"/>
          <p14:tracePt t="4069" x="1631950" y="1030288"/>
          <p14:tracePt t="4077" x="1612900" y="1030288"/>
          <p14:tracePt t="4085" x="1595438" y="1030288"/>
          <p14:tracePt t="4093" x="1576388" y="1030288"/>
          <p14:tracePt t="4101" x="1522413" y="1030288"/>
          <p14:tracePt t="4117" x="1495425" y="1030288"/>
          <p14:tracePt t="4125" x="1468438" y="1030288"/>
          <p14:tracePt t="4137" x="1431925" y="1030288"/>
          <p14:tracePt t="4141" x="1403350" y="1030288"/>
          <p14:tracePt t="4151" x="1385888" y="1030288"/>
          <p14:tracePt t="4156" x="1358900" y="1030288"/>
          <p14:tracePt t="4165" x="1339850" y="1030288"/>
          <p14:tracePt t="4173" x="1330325" y="1030288"/>
          <p14:tracePt t="4182" x="1293813" y="1030288"/>
          <p14:tracePt t="4188" x="1285875" y="1030288"/>
          <p14:tracePt t="4205" x="1276350" y="1020763"/>
          <p14:tracePt t="4213" x="1266825" y="1020763"/>
          <p14:tracePt t="4229" x="1249363" y="1012825"/>
          <p14:tracePt t="4244" x="1239838" y="1003300"/>
          <p14:tracePt t="4629" x="1239838" y="984250"/>
          <p14:tracePt t="4637" x="1239838" y="966788"/>
          <p14:tracePt t="4645" x="1239838" y="957263"/>
          <p14:tracePt t="4735" x="1239838" y="947738"/>
          <p14:tracePt t="4837" x="1239838" y="939800"/>
          <p14:tracePt t="4894" x="1239838" y="930275"/>
          <p14:tracePt t="5559" x="1212850" y="911225"/>
          <p14:tracePt t="5568" x="1203325" y="911225"/>
          <p14:tracePt t="5574" x="1176338" y="911225"/>
          <p14:tracePt t="5589" x="1166813" y="911225"/>
          <p14:tracePt t="5861" x="1166813" y="903288"/>
          <p14:tracePt t="5887" x="1166813" y="884238"/>
          <p14:tracePt t="5912" x="1166813" y="874713"/>
          <p14:tracePt t="5926" x="1166813" y="857250"/>
          <p14:tracePt t="5934" x="1185863" y="803275"/>
          <p14:tracePt t="5941" x="1239838" y="803275"/>
          <p14:tracePt t="5950" x="1303338" y="766763"/>
          <p14:tracePt t="5957" x="1339850" y="747713"/>
          <p14:tracePt t="5966" x="1385888" y="738188"/>
          <p14:tracePt t="5973" x="1412875" y="738188"/>
          <p14:tracePt t="5982" x="1458913" y="730250"/>
          <p14:tracePt t="5989" x="1468438" y="730250"/>
          <p14:tracePt t="5999" x="1504950" y="730250"/>
          <p14:tracePt t="6005" x="1531938" y="730250"/>
          <p14:tracePt t="6015" x="1558925" y="720725"/>
          <p14:tracePt t="6021" x="1568450" y="711200"/>
          <p14:tracePt t="6029" x="1585913" y="711200"/>
          <p14:tracePt t="6037" x="1622425" y="711200"/>
          <p14:tracePt t="6045" x="1641475" y="701675"/>
          <p14:tracePt t="6053" x="1677988" y="701675"/>
          <p14:tracePt t="6061" x="1685925" y="701675"/>
          <p14:tracePt t="6069" x="1722438" y="693738"/>
          <p14:tracePt t="6077" x="1741488" y="693738"/>
          <p14:tracePt t="6086" x="1778000" y="693738"/>
          <p14:tracePt t="6093" x="1804988" y="693738"/>
          <p14:tracePt t="6101" x="1841500" y="693738"/>
          <p14:tracePt t="6110" x="1878013" y="693738"/>
          <p14:tracePt t="6117" x="1924050" y="693738"/>
          <p14:tracePt t="6125" x="1978025" y="693738"/>
          <p14:tracePt t="6133" x="2014538" y="693738"/>
          <p14:tracePt t="6141" x="2060575" y="693738"/>
          <p14:tracePt t="6149" x="2106613" y="693738"/>
          <p14:tracePt t="6168" x="2206625" y="693738"/>
          <p14:tracePt t="6173" x="2279650" y="693738"/>
          <p14:tracePt t="6181" x="2333625" y="693738"/>
          <p14:tracePt t="6189" x="2443163" y="693738"/>
          <p14:tracePt t="6199" x="2516188" y="693738"/>
          <p14:tracePt t="6205" x="2589213" y="693738"/>
          <p14:tracePt t="6213" x="2662238" y="693738"/>
          <p14:tracePt t="6221" x="2725738" y="693738"/>
          <p14:tracePt t="6229" x="2744788" y="701675"/>
          <p14:tracePt t="6237" x="2781300" y="701675"/>
          <p14:tracePt t="6245" x="2798763" y="701675"/>
          <p14:tracePt t="6269" x="2817813" y="711200"/>
          <p14:tracePt t="6471" x="2817813" y="720725"/>
          <p14:tracePt t="6479" x="2817813" y="738188"/>
          <p14:tracePt t="6485" x="2817813" y="747713"/>
          <p14:tracePt t="6493" x="2817813" y="766763"/>
          <p14:tracePt t="6501" x="2844800" y="820738"/>
          <p14:tracePt t="6509" x="2925763" y="893763"/>
          <p14:tracePt t="6517" x="3027363" y="966788"/>
          <p14:tracePt t="6524" x="3108325" y="1020763"/>
          <p14:tracePt t="6533" x="3190875" y="1085850"/>
          <p14:tracePt t="6540" x="3290888" y="1139825"/>
          <p14:tracePt t="6549" x="3327400" y="1166813"/>
          <p14:tracePt t="6557" x="3382963" y="1212850"/>
          <p14:tracePt t="6565" x="3400425" y="1222375"/>
          <p14:tracePt t="6573" x="3409950" y="1231900"/>
          <p14:tracePt t="6605" x="3419475" y="1231900"/>
          <p14:tracePt t="6930" x="3436938" y="1231900"/>
          <p14:tracePt t="6932" x="3519488" y="1231900"/>
          <p14:tracePt t="6941" x="3609975" y="1222375"/>
          <p14:tracePt t="6949" x="3692525" y="1203325"/>
          <p14:tracePt t="6958" x="3765550" y="1185863"/>
          <p14:tracePt t="6966" x="3810000" y="1185863"/>
          <p14:tracePt t="6973" x="3865563" y="1176338"/>
          <p14:tracePt t="6981" x="3875088" y="1176338"/>
          <p14:tracePt t="6989" x="3892550" y="1176338"/>
          <p14:tracePt t="7445" x="3911600" y="1176338"/>
          <p14:tracePt t="7453" x="3965575" y="1176338"/>
          <p14:tracePt t="7461" x="4057650" y="1176338"/>
          <p14:tracePt t="7469" x="4184650" y="1158875"/>
          <p14:tracePt t="7477" x="4275138" y="1158875"/>
          <p14:tracePt t="7485" x="4348163" y="1158875"/>
          <p14:tracePt t="7493" x="4394200" y="1158875"/>
          <p14:tracePt t="7501" x="4421188" y="1158875"/>
          <p14:tracePt t="7509" x="4457700" y="1158875"/>
          <p14:tracePt t="7516" x="4484688" y="1158875"/>
          <p14:tracePt t="7524" x="4503738" y="1158875"/>
          <p14:tracePt t="7533" x="4540250" y="1158875"/>
          <p14:tracePt t="7549" x="4557713" y="1158875"/>
          <p14:tracePt t="7557" x="4576763" y="1158875"/>
          <p14:tracePt t="7565" x="4586288" y="1158875"/>
          <p14:tracePt t="7574" x="4603750" y="1158875"/>
          <p14:tracePt t="7581" x="4622800" y="1158875"/>
          <p14:tracePt t="7589" x="4649788" y="1158875"/>
          <p14:tracePt t="7599" x="4686300" y="1158875"/>
          <p14:tracePt t="7605" x="4740275" y="1158875"/>
          <p14:tracePt t="7614" x="4786313" y="1158875"/>
          <p14:tracePt t="7621" x="4822825" y="1158875"/>
          <p14:tracePt t="7629" x="4859338" y="1158875"/>
          <p14:tracePt t="7637" x="4895850" y="1158875"/>
          <p14:tracePt t="7646" x="4959350" y="1176338"/>
          <p14:tracePt t="7654" x="4968875" y="1185863"/>
          <p14:tracePt t="7667" x="4978400" y="1195388"/>
          <p14:tracePt t="7670" x="4986338" y="1195388"/>
          <p14:tracePt t="7701" x="4995863" y="1195388"/>
          <p14:tracePt t="7717" x="5022850" y="1195388"/>
          <p14:tracePt t="7725" x="5041900" y="1195388"/>
          <p14:tracePt t="7733" x="5068888" y="1203325"/>
          <p14:tracePt t="7741" x="5114925" y="1212850"/>
          <p14:tracePt t="7749" x="5151438" y="1212850"/>
          <p14:tracePt t="7757" x="5224463" y="1231900"/>
          <p14:tracePt t="7766" x="5251450" y="1231900"/>
          <p14:tracePt t="7774" x="5297488" y="1249363"/>
          <p14:tracePt t="7784" x="5314950" y="1258888"/>
          <p14:tracePt t="7790" x="5334000" y="1258888"/>
          <p14:tracePt t="8621" x="5341938" y="1258888"/>
          <p14:tracePt t="8653" x="5334000" y="1285875"/>
          <p14:tracePt t="8662" x="5278438" y="1368425"/>
          <p14:tracePt t="8669" x="5260975" y="1422400"/>
          <p14:tracePt t="8677" x="5224463" y="1458913"/>
          <p14:tracePt t="8685" x="5159375" y="1514475"/>
          <p14:tracePt t="8693" x="5095875" y="1558925"/>
          <p14:tracePt t="8701" x="5049838" y="1595438"/>
          <p14:tracePt t="8709" x="4986338" y="1624013"/>
          <p14:tracePt t="8717" x="4905375" y="1651000"/>
          <p14:tracePt t="8725" x="4859338" y="1668463"/>
          <p14:tracePt t="8733" x="4822825" y="1668463"/>
          <p14:tracePt t="8741" x="4786313" y="1677988"/>
          <p14:tracePt t="8750" x="4730750" y="1704975"/>
          <p14:tracePt t="8757" x="4695825" y="1714500"/>
          <p14:tracePt t="8765" x="4649788" y="1724025"/>
          <p14:tracePt t="8773" x="4630738" y="1731963"/>
          <p14:tracePt t="8781" x="4603750" y="1731963"/>
          <p14:tracePt t="8789" x="4567238" y="1741488"/>
          <p14:tracePt t="8798" x="4540250" y="1751013"/>
          <p14:tracePt t="8805" x="4467225" y="1768475"/>
          <p14:tracePt t="8814" x="4394200" y="1778000"/>
          <p14:tracePt t="8821" x="4294188" y="1824038"/>
          <p14:tracePt t="8832" x="4202113" y="1824038"/>
          <p14:tracePt t="8838" x="4075113" y="1833563"/>
          <p14:tracePt t="8846" x="3948113" y="1851025"/>
          <p14:tracePt t="8856" x="3838575" y="1851025"/>
          <p14:tracePt t="8862" x="3729038" y="1851025"/>
          <p14:tracePt t="8869" x="3600450" y="1851025"/>
          <p14:tracePt t="8877" x="3509963" y="1851025"/>
          <p14:tracePt t="8885" x="3390900" y="1860550"/>
          <p14:tracePt t="8893" x="3317875" y="1860550"/>
          <p14:tracePt t="8901" x="3263900" y="1860550"/>
          <p14:tracePt t="8909" x="3227388" y="1860550"/>
          <p14:tracePt t="8916" x="3208338" y="1860550"/>
          <p14:tracePt t="8926" x="3171825" y="1860550"/>
          <p14:tracePt t="8942" x="3163888" y="1870075"/>
          <p14:tracePt t="8958" x="3136900" y="1878013"/>
          <p14:tracePt t="8967" x="3117850" y="1878013"/>
          <p14:tracePt t="8974" x="3071813" y="1887538"/>
          <p14:tracePt t="8983" x="3035300" y="1887538"/>
          <p14:tracePt t="8990" x="2990850" y="1906588"/>
          <p14:tracePt t="9000" x="2981325" y="1906588"/>
          <p14:tracePt t="9005" x="2944813" y="1914525"/>
          <p14:tracePt t="9015" x="2925763" y="1914525"/>
          <p14:tracePt t="9021" x="2871788" y="1933575"/>
          <p14:tracePt t="9032" x="2862263" y="1933575"/>
          <p14:tracePt t="9036" x="2835275" y="1933575"/>
          <p14:tracePt t="9046" x="2825750" y="1933575"/>
          <p14:tracePt t="9061" x="2808288" y="1933575"/>
          <p14:tracePt t="9077" x="2789238" y="1943100"/>
          <p14:tracePt t="9085" x="2781300" y="1943100"/>
          <p14:tracePt t="9093" x="2744788" y="1951038"/>
          <p14:tracePt t="9101" x="2725738" y="1960563"/>
          <p14:tracePt t="9109" x="2708275" y="1960563"/>
          <p14:tracePt t="9117" x="2689225" y="1960563"/>
          <p14:tracePt t="9125" x="2662238" y="1979613"/>
          <p14:tracePt t="9141" x="2652713" y="1979613"/>
          <p14:tracePt t="9149" x="2643188" y="1979613"/>
          <p14:tracePt t="9166" x="2625725" y="1979613"/>
          <p14:tracePt t="9237" x="2579688" y="1997075"/>
          <p14:tracePt t="9245" x="2543175" y="1997075"/>
          <p14:tracePt t="9253" x="2470150" y="2006600"/>
          <p14:tracePt t="9261" x="2397125" y="2006600"/>
          <p14:tracePt t="9269" x="2343150" y="2006600"/>
          <p14:tracePt t="9277" x="2287588" y="2006600"/>
          <p14:tracePt t="9285" x="2214563" y="2006600"/>
          <p14:tracePt t="9293" x="2170113" y="2006600"/>
          <p14:tracePt t="9301" x="2143125" y="2006600"/>
          <p14:tracePt t="9317" x="2114550" y="2024063"/>
          <p14:tracePt t="9325" x="2106613" y="2033588"/>
          <p14:tracePt t="9405" x="2097088" y="2043113"/>
          <p14:tracePt t="9416" x="2070100" y="2043113"/>
          <p14:tracePt t="9421" x="2024063" y="2043113"/>
          <p14:tracePt t="9429" x="1997075" y="2016125"/>
          <p14:tracePt t="9437" x="1968500" y="2006600"/>
          <p14:tracePt t="9447" x="1924050" y="1979613"/>
          <p14:tracePt t="9453" x="1914525" y="1979613"/>
          <p14:tracePt t="9461" x="1905000" y="1979613"/>
          <p14:tracePt t="9557" x="1895475" y="1970088"/>
          <p14:tracePt t="9572" x="1905000" y="1943100"/>
          <p14:tracePt t="9581" x="1941513" y="1914525"/>
          <p14:tracePt t="9589" x="1978025" y="1906588"/>
          <p14:tracePt t="9597" x="2014538" y="1887538"/>
          <p14:tracePt t="9605" x="2070100" y="1878013"/>
          <p14:tracePt t="9616" x="2124075" y="1870075"/>
          <p14:tracePt t="9620" x="2170113" y="1870075"/>
          <p14:tracePt t="9629" x="2197100" y="1870075"/>
          <p14:tracePt t="9637" x="2279650" y="1870075"/>
          <p14:tracePt t="9648" x="2360613" y="1851025"/>
          <p14:tracePt t="9652" x="2416175" y="1824038"/>
          <p14:tracePt t="9662" x="2489200" y="1824038"/>
          <p14:tracePt t="9669" x="2570163" y="1824038"/>
          <p14:tracePt t="9677" x="2662238" y="1824038"/>
          <p14:tracePt t="9685" x="2735263" y="1824038"/>
          <p14:tracePt t="9693" x="2808288" y="1824038"/>
          <p14:tracePt t="9700" x="2881313" y="1824038"/>
          <p14:tracePt t="9709" x="2925763" y="1824038"/>
          <p14:tracePt t="9717" x="2962275" y="1824038"/>
          <p14:tracePt t="9725" x="2971800" y="1824038"/>
          <p14:tracePt t="9733" x="3008313" y="1824038"/>
          <p14:tracePt t="9741" x="3017838" y="1824038"/>
          <p14:tracePt t="9749" x="3044825" y="1824038"/>
          <p14:tracePt t="9757" x="3063875" y="1824038"/>
          <p14:tracePt t="9765" x="3090863" y="1824038"/>
          <p14:tracePt t="9773" x="3108325" y="1833563"/>
          <p14:tracePt t="9782" x="3136900" y="1833563"/>
          <p14:tracePt t="9789" x="3163888" y="1833563"/>
          <p14:tracePt t="9797" x="3208338" y="1851025"/>
          <p14:tracePt t="9805" x="3254375" y="1870075"/>
          <p14:tracePt t="9814" x="3290888" y="1878013"/>
          <p14:tracePt t="9821" x="3327400" y="1887538"/>
          <p14:tracePt t="9829" x="3354388" y="1887538"/>
          <p14:tracePt t="9837" x="3409950" y="1906588"/>
          <p14:tracePt t="9845" x="3427413" y="1906588"/>
          <p14:tracePt t="9853" x="3482975" y="1924050"/>
          <p14:tracePt t="9861" x="3546475" y="1924050"/>
          <p14:tracePt t="9869" x="3582988" y="1933575"/>
          <p14:tracePt t="9877" x="3636963" y="1933575"/>
          <p14:tracePt t="9885" x="3673475" y="1943100"/>
          <p14:tracePt t="9893" x="3692525" y="1943100"/>
          <p14:tracePt t="9901" x="3719513" y="1943100"/>
          <p14:tracePt t="9909" x="3738563" y="1943100"/>
          <p14:tracePt t="9925" x="3746500" y="1943100"/>
          <p14:tracePt t="9941" x="3756025" y="1943100"/>
          <p14:tracePt t="9958" x="3765550" y="1951038"/>
          <p14:tracePt t="10006" x="3775075" y="1951038"/>
          <p14:tracePt t="10015" x="3802063" y="1951038"/>
          <p14:tracePt t="10022" x="3856038" y="1951038"/>
          <p14:tracePt t="10032" x="3911600" y="1951038"/>
          <p14:tracePt t="10038" x="3965575" y="1951038"/>
          <p14:tracePt t="10045" x="4029075" y="1951038"/>
          <p14:tracePt t="10052" x="4084638" y="1951038"/>
          <p14:tracePt t="10061" x="4102100" y="1951038"/>
          <p14:tracePt t="10077" x="4121150" y="1951038"/>
          <p14:tracePt t="11301" x="4129088" y="1943100"/>
          <p14:tracePt t="11309" x="4138613" y="1924050"/>
          <p14:tracePt t="11317" x="4175125" y="1914525"/>
          <p14:tracePt t="11324" x="4194175" y="1906588"/>
          <p14:tracePt t="11333" x="4221163" y="1906588"/>
          <p14:tracePt t="11341" x="4248150" y="1906588"/>
          <p14:tracePt t="11349" x="4303713" y="1878013"/>
          <p14:tracePt t="11357" x="4384675" y="1878013"/>
          <p14:tracePt t="11366" x="4476750" y="1878013"/>
          <p14:tracePt t="11372" x="4567238" y="1878013"/>
          <p14:tracePt t="11381" x="4676775" y="1878013"/>
          <p14:tracePt t="11388" x="4767263" y="1878013"/>
          <p14:tracePt t="11397" x="4895850" y="1878013"/>
          <p14:tracePt t="11406" x="4968875" y="1878013"/>
          <p14:tracePt t="11417" x="5078413" y="1878013"/>
          <p14:tracePt t="11424" x="5151438" y="1878013"/>
          <p14:tracePt t="11429" x="5224463" y="1878013"/>
          <p14:tracePt t="11438" x="5268913" y="1878013"/>
          <p14:tracePt t="11445" x="5297488" y="1870075"/>
          <p14:tracePt t="11453" x="5314950" y="1870075"/>
          <p14:tracePt t="11469" x="5324475" y="1870075"/>
          <p14:tracePt t="11501" x="5351463" y="1870075"/>
          <p14:tracePt t="11509" x="5368925" y="1870075"/>
          <p14:tracePt t="11517" x="5424488" y="1870075"/>
          <p14:tracePt t="11524" x="5478463" y="1870075"/>
          <p14:tracePt t="11533" x="5551488" y="1870075"/>
          <p14:tracePt t="11541" x="5643563" y="1870075"/>
          <p14:tracePt t="11549" x="5716588" y="1870075"/>
          <p14:tracePt t="11557" x="5797550" y="1887538"/>
          <p14:tracePt t="11565" x="5889625" y="1906588"/>
          <p14:tracePt t="11573" x="5916613" y="1914525"/>
          <p14:tracePt t="11582" x="5962650" y="1914525"/>
          <p14:tracePt t="11589" x="5999163" y="1914525"/>
          <p14:tracePt t="11599" x="6007100" y="1914525"/>
          <p14:tracePt t="11606" x="6016625" y="1914525"/>
          <p14:tracePt t="11622" x="6026150" y="1924050"/>
          <p14:tracePt t="11654" x="6035675" y="1933575"/>
          <p14:tracePt t="11990" x="6043613" y="1933575"/>
          <p14:tracePt t="11999" x="6153150" y="1933575"/>
          <p14:tracePt t="12006" x="6299200" y="1933575"/>
          <p14:tracePt t="12018" x="6408738" y="1960563"/>
          <p14:tracePt t="12027" x="6591300" y="1970088"/>
          <p14:tracePt t="12034" x="6746875" y="2006600"/>
          <p14:tracePt t="12037" x="6910388" y="2016125"/>
          <p14:tracePt t="12045" x="7073900" y="2033588"/>
          <p14:tracePt t="12053" x="7219950" y="2079625"/>
          <p14:tracePt t="12061" x="7348538" y="2089150"/>
          <p14:tracePt t="12070" x="7475538" y="2089150"/>
          <p14:tracePt t="12077" x="7548563" y="2089150"/>
          <p14:tracePt t="12085" x="7612063" y="2089150"/>
          <p14:tracePt t="12093" x="7621588" y="2089150"/>
          <p14:tracePt t="12103" x="7631113" y="2089150"/>
          <p14:tracePt t="12429" x="7639050" y="2097088"/>
          <p14:tracePt t="12437" x="7639050" y="2116138"/>
          <p14:tracePt t="12445" x="7639050" y="2143125"/>
          <p14:tracePt t="12453" x="7631113" y="2179638"/>
          <p14:tracePt t="12461" x="7621588" y="2206625"/>
          <p14:tracePt t="12469" x="7621588" y="2233613"/>
          <p14:tracePt t="12477" x="7594600" y="2289175"/>
          <p14:tracePt t="12486" x="7594600" y="2352675"/>
          <p14:tracePt t="12493" x="7594600" y="2408238"/>
          <p14:tracePt t="12501" x="7594600" y="2462213"/>
          <p14:tracePt t="12509" x="7594600" y="2498725"/>
          <p14:tracePt t="12517" x="7594600" y="2544763"/>
          <p14:tracePt t="12525" x="7594600" y="2571750"/>
          <p14:tracePt t="12533" x="7594600" y="2598738"/>
          <p14:tracePt t="12541" x="7594600" y="2617788"/>
          <p14:tracePt t="12549" x="7602538" y="2662238"/>
          <p14:tracePt t="12565" x="7602538" y="2671763"/>
          <p14:tracePt t="12573" x="7602538" y="2690813"/>
          <p14:tracePt t="12589" x="7602538" y="2698750"/>
          <p14:tracePt t="12597" x="7602538" y="2727325"/>
          <p14:tracePt t="12605" x="7602538" y="2744788"/>
          <p14:tracePt t="12614" x="7621588" y="2800350"/>
          <p14:tracePt t="12621" x="7639050" y="2836863"/>
          <p14:tracePt t="12632" x="7648575" y="2863850"/>
          <p14:tracePt t="12636" x="7658100" y="2900363"/>
          <p14:tracePt t="12647" x="7704138" y="2936875"/>
          <p14:tracePt t="12653" x="7721600" y="2973388"/>
          <p14:tracePt t="12661" x="7721600" y="2990850"/>
          <p14:tracePt t="12669" x="7721600" y="3009900"/>
          <p14:tracePt t="12685" x="7721600" y="3027363"/>
          <p14:tracePt t="12701" x="7721600" y="3036888"/>
          <p14:tracePt t="12709" x="7721600" y="3046413"/>
          <p14:tracePt t="12717" x="7721600" y="3054350"/>
          <p14:tracePt t="12725" x="7748588" y="3082925"/>
          <p14:tracePt t="12733" x="7758113" y="3090863"/>
          <p14:tracePt t="12741" x="7767638" y="3109913"/>
          <p14:tracePt t="12757" x="7794625" y="3136900"/>
          <p14:tracePt t="12765" x="7804150" y="3155950"/>
          <p14:tracePt t="12773" x="7804150" y="3163888"/>
          <p14:tracePt t="12781" x="7813675" y="3182938"/>
          <p14:tracePt t="12797" x="7813675" y="3200400"/>
          <p14:tracePt t="12829" x="7813675" y="3209925"/>
          <p14:tracePt t="12861" x="7813675" y="3228975"/>
          <p14:tracePt t="12869" x="7813675" y="3246438"/>
          <p14:tracePt t="12877" x="7813675" y="3255963"/>
          <p14:tracePt t="12893" x="7813675" y="3282950"/>
          <p14:tracePt t="12901" x="7813675" y="3302000"/>
          <p14:tracePt t="12909" x="7794625" y="3338513"/>
          <p14:tracePt t="12917" x="7794625" y="3355975"/>
          <p14:tracePt t="12925" x="7767638" y="3411538"/>
          <p14:tracePt t="12932" x="7767638" y="3446463"/>
          <p14:tracePt t="12942" x="7740650" y="3511550"/>
          <p14:tracePt t="12949" x="7712075" y="3556000"/>
          <p14:tracePt t="12958" x="7704138" y="3602038"/>
          <p14:tracePt t="12967" x="7667625" y="3648075"/>
          <p14:tracePt t="12973" x="7667625" y="3665538"/>
          <p14:tracePt t="12981" x="7658100" y="3694113"/>
          <p14:tracePt t="12989" x="7648575" y="3738563"/>
          <p14:tracePt t="12997" x="7621588" y="3794125"/>
          <p14:tracePt t="13006" x="7612063" y="3811588"/>
          <p14:tracePt t="13017" x="7594600" y="3848100"/>
          <p14:tracePt t="13022" x="7594600" y="3884613"/>
          <p14:tracePt t="13032" x="7575550" y="3921125"/>
          <p14:tracePt t="13038" x="7575550" y="3930650"/>
          <p14:tracePt t="13045" x="7548563" y="3957638"/>
          <p14:tracePt t="13053" x="7548563" y="3994150"/>
          <p14:tracePt t="13061" x="7512050" y="4067175"/>
          <p14:tracePt t="13069" x="7502525" y="4113213"/>
          <p14:tracePt t="13077" x="7502525" y="4167188"/>
          <p14:tracePt t="13085" x="7485063" y="4232275"/>
          <p14:tracePt t="13093" x="7448550" y="4359275"/>
          <p14:tracePt t="13101" x="7439025" y="4422775"/>
          <p14:tracePt t="13109" x="7402513" y="4495800"/>
          <p14:tracePt t="13117" x="7385050" y="4541838"/>
          <p14:tracePt t="13126" x="7366000" y="4605338"/>
          <p14:tracePt t="13133" x="7366000" y="4641850"/>
          <p14:tracePt t="13142" x="7366000" y="4687888"/>
          <p14:tracePt t="13149" x="7366000" y="4714875"/>
          <p14:tracePt t="13166" x="7366000" y="4797425"/>
          <p14:tracePt t="13173" x="7366000" y="4824413"/>
          <p14:tracePt t="13181" x="7366000" y="4878388"/>
          <p14:tracePt t="13189" x="7366000" y="4924425"/>
          <p14:tracePt t="13198" x="7366000" y="4960938"/>
          <p14:tracePt t="13205" x="7366000" y="5016500"/>
          <p14:tracePt t="13215" x="7366000" y="5043488"/>
          <p14:tracePt t="13221" x="7366000" y="5080000"/>
          <p14:tracePt t="13229" x="7366000" y="5116513"/>
          <p14:tracePt t="13237" x="7366000" y="5133975"/>
          <p14:tracePt t="13245" x="7366000" y="5160963"/>
          <p14:tracePt t="13253" x="7366000" y="5170488"/>
          <p14:tracePt t="13261" x="7366000" y="5180013"/>
          <p14:tracePt t="13285" x="7366000" y="5197475"/>
          <p14:tracePt t="13293" x="7375525" y="5216525"/>
          <p14:tracePt t="13301" x="7385050" y="5226050"/>
          <p14:tracePt t="13309" x="7385050" y="5233988"/>
          <p14:tracePt t="13317" x="7392988" y="5243513"/>
          <p14:tracePt t="13326" x="7392988" y="5253038"/>
          <p14:tracePt t="13332" x="7402513" y="5270500"/>
          <p14:tracePt t="13342" x="7439025" y="5307013"/>
          <p14:tracePt t="13350" x="7458075" y="5316538"/>
          <p14:tracePt t="13359" x="7466013" y="5316538"/>
          <p14:tracePt t="13365" x="7485063" y="5343525"/>
          <p14:tracePt t="13373" x="7485063" y="5353050"/>
          <p14:tracePt t="13383" x="7485063" y="5372100"/>
          <p14:tracePt t="13390" x="7494588" y="5380038"/>
          <p14:tracePt t="13429" x="7494588" y="5389563"/>
          <p14:tracePt t="13437" x="7494588" y="5416550"/>
          <p14:tracePt t="13444" x="7494588" y="5435600"/>
          <p14:tracePt t="13461" x="7494588" y="5453063"/>
          <p14:tracePt t="13469" x="7494588" y="5462588"/>
          <p14:tracePt t="13558" x="7475538" y="5426075"/>
          <p14:tracePt t="13566" x="7402513" y="5326063"/>
          <p14:tracePt t="13574" x="7319963" y="5216525"/>
          <p14:tracePt t="13584" x="7229475" y="5097463"/>
          <p14:tracePt t="13590" x="7156450" y="4997450"/>
          <p14:tracePt t="13600" x="7073900" y="4878388"/>
          <p14:tracePt t="13605" x="7019925" y="4797425"/>
          <p14:tracePt t="13617" x="6956425" y="4714875"/>
          <p14:tracePt t="13622" x="6919913" y="4624388"/>
          <p14:tracePt t="13635" x="6892925" y="4578350"/>
          <p14:tracePt t="13636" x="6873875" y="4514850"/>
          <p14:tracePt t="13644" x="6856413" y="4449763"/>
          <p14:tracePt t="13653" x="6837363" y="4405313"/>
          <p14:tracePt t="13662" x="6837363" y="4376738"/>
          <p14:tracePt t="13669" x="6837363" y="4340225"/>
          <p14:tracePt t="13677" x="6837363" y="4295775"/>
          <p14:tracePt t="13685" x="6837363" y="4276725"/>
          <p14:tracePt t="13693" x="6837363" y="4240213"/>
          <p14:tracePt t="13701" x="6837363" y="4213225"/>
          <p14:tracePt t="13709" x="6827838" y="4176713"/>
          <p14:tracePt t="13717" x="6827838" y="4149725"/>
          <p14:tracePt t="13725" x="6819900" y="4140200"/>
          <p14:tracePt t="13734" x="6819900" y="4113213"/>
          <p14:tracePt t="13743" x="6810375" y="4094163"/>
          <p14:tracePt t="13751" x="6810375" y="4086225"/>
          <p14:tracePt t="13758" x="6800850" y="4057650"/>
          <p14:tracePt t="13767" x="6791325" y="4057650"/>
          <p14:tracePt t="13773" x="6783388" y="4049713"/>
          <p14:tracePt t="13789" x="6783388" y="4030663"/>
          <p14:tracePt t="13800" x="6773863" y="4021138"/>
          <p14:tracePt t="13805" x="6773863" y="4013200"/>
          <p14:tracePt t="13814" x="6764338" y="3984625"/>
          <p14:tracePt t="13821" x="6764338" y="3976688"/>
          <p14:tracePt t="13830" x="6764338" y="3967163"/>
          <p14:tracePt t="13837" x="6746875" y="3921125"/>
          <p14:tracePt t="13853" x="6746875" y="3911600"/>
          <p14:tracePt t="13861" x="6746875" y="3884613"/>
          <p14:tracePt t="13869" x="6746875" y="3875088"/>
          <p14:tracePt t="13877" x="6737350" y="3857625"/>
          <p14:tracePt t="13893" x="6737350" y="3848100"/>
          <p14:tracePt t="13901" x="6727825" y="3830638"/>
          <p14:tracePt t="13909" x="6718300" y="3821113"/>
          <p14:tracePt t="14087" x="6718300" y="3811588"/>
          <p14:tracePt t="14111" x="6718300" y="3803650"/>
          <p14:tracePt t="14118" x="6700838" y="3784600"/>
          <p14:tracePt t="14126" x="6700838" y="3767138"/>
          <p14:tracePt t="14294" x="6691313" y="3730625"/>
          <p14:tracePt t="14302" x="6691313" y="3721100"/>
          <p14:tracePt t="14310" x="6691313" y="3702050"/>
          <p14:tracePt t="14319" x="6681788" y="3694113"/>
          <p14:tracePt t="14326" x="6681788" y="3684588"/>
          <p14:tracePt t="14333" x="6681788" y="3675063"/>
          <p14:tracePt t="14342" x="6664325" y="3648075"/>
          <p14:tracePt t="14351" x="6654800" y="3648075"/>
          <p14:tracePt t="14358" x="6654800" y="3638550"/>
          <p14:tracePt t="14366" x="6654800" y="3629025"/>
          <p14:tracePt t="14374" x="6645275" y="3602038"/>
          <p14:tracePt t="14382" x="6637338" y="3584575"/>
          <p14:tracePt t="14390" x="6637338" y="3575050"/>
          <p14:tracePt t="14485" x="6637338" y="3565525"/>
          <p14:tracePt t="14509" x="6618288" y="3548063"/>
          <p14:tracePt t="14517" x="6618288" y="3538538"/>
          <p14:tracePt t="14533" x="6610350" y="3538538"/>
          <p14:tracePt t="14541" x="6600825" y="3529013"/>
          <p14:tracePt t="14549" x="6591300" y="3511550"/>
          <p14:tracePt t="14573" x="6581775" y="3492500"/>
          <p14:tracePt t="14589" x="6573838" y="3482975"/>
          <p14:tracePt t="14605" x="6564313" y="3465513"/>
          <p14:tracePt t="14917" x="6564313" y="3455988"/>
          <p14:tracePt t="14990" x="6564313" y="3429000"/>
          <p14:tracePt t="14997" x="6564313" y="3411538"/>
          <p14:tracePt t="15005" x="6564313" y="3375025"/>
          <p14:tracePt t="15013" x="6554788" y="3328988"/>
          <p14:tracePt t="15021" x="6545263" y="3255963"/>
          <p14:tracePt t="15031" x="6518275" y="3209925"/>
          <p14:tracePt t="15037" x="6508750" y="3192463"/>
          <p14:tracePt t="15047" x="6500813" y="3155950"/>
          <p14:tracePt t="15052" x="6500813" y="3136900"/>
          <p14:tracePt t="15061" x="6491288" y="3136900"/>
          <p14:tracePt t="15093" x="6491288" y="3119438"/>
          <p14:tracePt t="15118" x="6491288" y="3109913"/>
          <p14:tracePt t="15125" x="6481763" y="3109913"/>
          <p14:tracePt t="15133" x="6472238" y="3109913"/>
          <p14:tracePt t="15149" x="6464300" y="3109913"/>
          <p14:tracePt t="15167" x="6435725" y="3109913"/>
          <p14:tracePt t="15173" x="6427788" y="3109913"/>
          <p14:tracePt t="15181" x="6399213" y="3109913"/>
          <p14:tracePt t="15205" x="6391275" y="3109913"/>
          <p14:tracePt t="15247" x="6381750" y="3109913"/>
          <p14:tracePt t="15285" x="6362700" y="3109913"/>
          <p14:tracePt t="15293" x="6345238" y="3109913"/>
          <p14:tracePt t="15301" x="6326188" y="3109913"/>
          <p14:tracePt t="15309" x="6318250" y="3119438"/>
          <p14:tracePt t="15317" x="6308725" y="3127375"/>
          <p14:tracePt t="15333" x="6299200" y="3136900"/>
          <p14:tracePt t="15341" x="6281738" y="3146425"/>
          <p14:tracePt t="15349" x="6272213" y="3155950"/>
          <p14:tracePt t="15366" x="6262688" y="3155950"/>
          <p14:tracePt t="15469" x="6254750" y="3155950"/>
          <p14:tracePt t="15477" x="6218238" y="3163888"/>
          <p14:tracePt t="15485" x="6108700" y="3192463"/>
          <p14:tracePt t="15493" x="6016625" y="3192463"/>
          <p14:tracePt t="15501" x="5926138" y="3192463"/>
          <p14:tracePt t="15509" x="5843588" y="3173413"/>
          <p14:tracePt t="15517" x="5753100" y="3163888"/>
          <p14:tracePt t="15525" x="5688013" y="3136900"/>
          <p14:tracePt t="15532" x="5607050" y="3109913"/>
          <p14:tracePt t="15541" x="5570538" y="3109913"/>
          <p14:tracePt t="15549" x="5561013" y="3100388"/>
          <p14:tracePt t="15557" x="5551488" y="3100388"/>
          <p14:tracePt t="15717" x="5551488" y="3082925"/>
          <p14:tracePt t="15725" x="5551488" y="3054350"/>
          <p14:tracePt t="15749" x="5551488" y="3046413"/>
          <p14:tracePt t="15757" x="5551488" y="3036888"/>
          <p14:tracePt t="15781" x="5551488" y="3027363"/>
          <p14:tracePt t="15789" x="5551488" y="3009900"/>
          <p14:tracePt t="15805" x="5551488" y="3000375"/>
          <p14:tracePt t="15814" x="5551488" y="2990850"/>
          <p14:tracePt t="15821" x="5551488" y="2973388"/>
          <p14:tracePt t="15832" x="5534025" y="2946400"/>
          <p14:tracePt t="15837" x="5524500" y="2909888"/>
          <p14:tracePt t="15847" x="5514975" y="2890838"/>
          <p14:tracePt t="15853" x="5507038" y="2863850"/>
          <p14:tracePt t="15861" x="5478463" y="2817813"/>
          <p14:tracePt t="15869" x="5470525" y="2781300"/>
          <p14:tracePt t="15880" x="5461000" y="2763838"/>
          <p14:tracePt t="15885" x="5461000" y="2744788"/>
          <p14:tracePt t="15893" x="5451475" y="2717800"/>
          <p14:tracePt t="15901" x="5434013" y="2690813"/>
          <p14:tracePt t="15909" x="5434013" y="2662238"/>
          <p14:tracePt t="15917" x="5434013" y="2608263"/>
          <p14:tracePt t="15925" x="5434013" y="2589213"/>
          <p14:tracePt t="15933" x="5434013" y="2535238"/>
          <p14:tracePt t="15941" x="5434013" y="2489200"/>
          <p14:tracePt t="15949" x="5434013" y="2462213"/>
          <p14:tracePt t="15957" x="5434013" y="2408238"/>
          <p14:tracePt t="15965" x="5434013" y="2379663"/>
          <p14:tracePt t="15973" x="5461000" y="2306638"/>
          <p14:tracePt t="15981" x="5497513" y="2243138"/>
          <p14:tracePt t="15989" x="5507038" y="2216150"/>
          <p14:tracePt t="15997" x="5514975" y="2170113"/>
          <p14:tracePt t="16005" x="5551488" y="2133600"/>
          <p14:tracePt t="16014" x="5561013" y="2106613"/>
          <p14:tracePt t="16021" x="5570538" y="2097088"/>
          <p14:tracePt t="16030" x="5588000" y="2079625"/>
          <p14:tracePt t="16048" x="5597525" y="2060575"/>
          <p14:tracePt t="16080" x="5597525" y="2043113"/>
          <p14:tracePt t="16213" x="5607050" y="2033588"/>
          <p14:tracePt t="16221" x="5624513" y="2033588"/>
          <p14:tracePt t="16230" x="5661025" y="2033588"/>
          <p14:tracePt t="16237" x="5697538" y="2016125"/>
          <p14:tracePt t="16248" x="5743575" y="1970088"/>
          <p14:tracePt t="16252" x="5780088" y="1906588"/>
          <p14:tracePt t="16261" x="5816600" y="1841500"/>
          <p14:tracePt t="16269" x="5834063" y="1778000"/>
          <p14:tracePt t="16277" x="5870575" y="1714500"/>
          <p14:tracePt t="16285" x="5870575" y="1677988"/>
          <p14:tracePt t="16293" x="5880100" y="1660525"/>
          <p14:tracePt t="16301" x="5889625" y="1624013"/>
          <p14:tracePt t="16309" x="5889625" y="1614488"/>
          <p14:tracePt t="16333" x="5889625" y="1595438"/>
          <p14:tracePt t="16365" x="5889625" y="1587500"/>
          <p14:tracePt t="16821" x="5889625" y="1577975"/>
          <p14:tracePt t="52001" x="5797550" y="1558925"/>
          <p14:tracePt t="52007" x="5634038" y="1514475"/>
          <p14:tracePt t="52016" x="5497513" y="1495425"/>
          <p14:tracePt t="52026" x="5441950" y="1485900"/>
          <p14:tracePt t="52031" x="5434013" y="1485900"/>
          <p14:tracePt t="52734" x="5507038" y="1485900"/>
          <p14:tracePt t="52741" x="5561013" y="1485900"/>
          <p14:tracePt t="52749" x="5588000" y="1485900"/>
          <p14:tracePt t="52757" x="5597525" y="1485900"/>
          <p14:tracePt t="52773" x="5607050" y="1485900"/>
          <p14:tracePt t="52821" x="5607050" y="1514475"/>
          <p14:tracePt t="52829" x="5507038" y="1587500"/>
          <p14:tracePt t="52838" x="5387975" y="1651000"/>
          <p14:tracePt t="52845" x="5241925" y="1704975"/>
          <p14:tracePt t="52854" x="5141913" y="1751013"/>
          <p14:tracePt t="52861" x="5005388" y="1797050"/>
          <p14:tracePt t="52870" x="4913313" y="1797050"/>
          <p14:tracePt t="52879" x="4840288" y="1797050"/>
          <p14:tracePt t="52886" x="4749800" y="1797050"/>
          <p14:tracePt t="52897" x="4676775" y="1797050"/>
          <p14:tracePt t="52902" x="4586288" y="1797050"/>
          <p14:tracePt t="52913" x="4494213" y="1797050"/>
          <p14:tracePt t="52918" x="4384675" y="1797050"/>
          <p14:tracePt t="52927" x="4294188" y="1797050"/>
          <p14:tracePt t="52933" x="4184650" y="1797050"/>
          <p14:tracePt t="52941" x="4102100" y="1797050"/>
          <p14:tracePt t="52948" x="4029075" y="1804988"/>
          <p14:tracePt t="52957" x="3975100" y="1804988"/>
          <p14:tracePt t="52965" x="3929063" y="1814513"/>
          <p14:tracePt t="52973" x="3829050" y="1860550"/>
          <p14:tracePt t="52981" x="3792538" y="1870075"/>
          <p14:tracePt t="52989" x="3692525" y="1878013"/>
          <p14:tracePt t="52997" x="3646488" y="1914525"/>
          <p14:tracePt t="53005" x="3629025" y="1914525"/>
          <p14:tracePt t="53013" x="3609975" y="1924050"/>
          <p14:tracePt t="53021" x="3573463" y="1951038"/>
          <p14:tracePt t="53029" x="3536950" y="1960563"/>
          <p14:tracePt t="53037" x="3519488" y="1979613"/>
          <p14:tracePt t="53048" x="3509963" y="1979613"/>
          <p14:tracePt t="53056" x="3500438" y="1987550"/>
          <p14:tracePt t="53063" x="3482975" y="1997075"/>
          <p14:tracePt t="53069" x="3482975" y="2006600"/>
          <p14:tracePt t="53078" x="3446463" y="2016125"/>
          <p14:tracePt t="53094" x="3363913" y="2043113"/>
          <p14:tracePt t="53101" x="3300413" y="2052638"/>
          <p14:tracePt t="53110" x="3227388" y="2060575"/>
          <p14:tracePt t="53117" x="3154363" y="2060575"/>
          <p14:tracePt t="53125" x="3081338" y="2060575"/>
          <p14:tracePt t="53133" x="3008313" y="2060575"/>
          <p14:tracePt t="53141" x="2917825" y="2060575"/>
          <p14:tracePt t="53149" x="2835275" y="2060575"/>
          <p14:tracePt t="53169" x="2652713" y="2060575"/>
          <p14:tracePt t="53175" x="2543175" y="2079625"/>
          <p14:tracePt t="53182" x="2452688" y="2089150"/>
          <p14:tracePt t="53190" x="2333625" y="2106613"/>
          <p14:tracePt t="53197" x="2279650" y="2106613"/>
          <p14:tracePt t="53205" x="2187575" y="2106613"/>
          <p14:tracePt t="53213" x="2078038" y="2133600"/>
          <p14:tracePt t="53221" x="1987550" y="2133600"/>
          <p14:tracePt t="53229" x="1924050" y="2133600"/>
          <p14:tracePt t="53237" x="1887538" y="2133600"/>
          <p14:tracePt t="53245" x="1860550" y="2133600"/>
          <p14:tracePt t="53253" x="1851025" y="2133600"/>
          <p14:tracePt t="53680" x="1841500" y="2133600"/>
          <p14:tracePt t="53719" x="1831975" y="2133600"/>
          <p14:tracePt t="53727" x="1831975" y="2106613"/>
          <p14:tracePt t="53735" x="1814513" y="2079625"/>
          <p14:tracePt t="53742" x="1804988" y="2060575"/>
          <p14:tracePt t="53748" x="1804988" y="2052638"/>
          <p14:tracePt t="53757" x="1804988" y="2033588"/>
          <p14:tracePt t="53765" x="1804988" y="2016125"/>
          <p14:tracePt t="53773" x="1795463" y="1987550"/>
          <p14:tracePt t="53781" x="1787525" y="1960563"/>
          <p14:tracePt t="53789" x="1787525" y="1951038"/>
          <p14:tracePt t="53797" x="1787525" y="1924050"/>
          <p14:tracePt t="53805" x="1787525" y="1906588"/>
          <p14:tracePt t="53813" x="1787525" y="1897063"/>
          <p14:tracePt t="53821" x="1787525" y="1878013"/>
          <p14:tracePt t="53829" x="1787525" y="1870075"/>
          <p14:tracePt t="53845" x="1787525" y="1860550"/>
          <p14:tracePt t="53869" x="1787525" y="1841500"/>
          <p14:tracePt t="53894" x="1787525" y="1833563"/>
          <p14:tracePt t="53904" x="1787525" y="1824038"/>
          <p14:tracePt t="53910" x="1787525" y="1814513"/>
          <p14:tracePt t="53917" x="1787525" y="1778000"/>
          <p14:tracePt t="53925" x="1831975" y="1731963"/>
          <p14:tracePt t="53933" x="1887538" y="1668463"/>
          <p14:tracePt t="53941" x="1951038" y="1614488"/>
          <p14:tracePt t="53949" x="2033588" y="1531938"/>
          <p14:tracePt t="53957" x="2151063" y="1441450"/>
          <p14:tracePt t="53965" x="2270125" y="1368425"/>
          <p14:tracePt t="53973" x="2406650" y="1276350"/>
          <p14:tracePt t="53981" x="2543175" y="1203325"/>
          <p14:tracePt t="53989" x="2643188" y="1158875"/>
          <p14:tracePt t="53997" x="2716213" y="1130300"/>
          <p14:tracePt t="54004" x="2771775" y="1093788"/>
          <p14:tracePt t="54013" x="2789238" y="1085850"/>
          <p14:tracePt t="54021" x="2825750" y="1076325"/>
          <p14:tracePt t="54037" x="2835275" y="1076325"/>
          <p14:tracePt t="54045" x="2844800" y="1066800"/>
          <p14:tracePt t="54183" x="2871788" y="1066800"/>
          <p14:tracePt t="54193" x="2881313" y="1066800"/>
          <p14:tracePt t="54199" x="2908300" y="1066800"/>
          <p14:tracePt t="54213" x="2925763" y="1066800"/>
          <p14:tracePt t="54221" x="2944813" y="1066800"/>
          <p14:tracePt t="54229" x="2954338" y="1066800"/>
          <p14:tracePt t="54237" x="2962275" y="1066800"/>
          <p14:tracePt t="54245" x="2990850" y="1066800"/>
          <p14:tracePt t="54253" x="3008313" y="1066800"/>
          <p14:tracePt t="54261" x="3035300" y="1103313"/>
          <p14:tracePt t="54269" x="3054350" y="1122363"/>
          <p14:tracePt t="54277" x="3081338" y="1149350"/>
          <p14:tracePt t="54285" x="3081338" y="1158875"/>
          <p14:tracePt t="54294" x="3100388" y="1195388"/>
          <p14:tracePt t="54310" x="3100388" y="1203325"/>
          <p14:tracePt t="54317" x="3100388" y="1222375"/>
          <p14:tracePt t="54325" x="3108325" y="1249363"/>
          <p14:tracePt t="54333" x="3117850" y="1258888"/>
          <p14:tracePt t="54341" x="3127375" y="1276350"/>
          <p14:tracePt t="54357" x="3144838" y="1295400"/>
          <p14:tracePt t="54454" x="3154363" y="1312863"/>
          <p14:tracePt t="54462" x="3154363" y="1331913"/>
          <p14:tracePt t="54470" x="3163888" y="1358900"/>
          <p14:tracePt t="54480" x="3190875" y="1395413"/>
          <p14:tracePt t="54486" x="3200400" y="1412875"/>
          <p14:tracePt t="54495" x="3217863" y="1431925"/>
          <p14:tracePt t="54501" x="3254375" y="1458913"/>
          <p14:tracePt t="54510" x="3300413" y="1514475"/>
          <p14:tracePt t="54517" x="3309938" y="1531938"/>
          <p14:tracePt t="54525" x="3336925" y="1577975"/>
          <p14:tracePt t="54533" x="3363913" y="1604963"/>
          <p14:tracePt t="54541" x="3373438" y="1624013"/>
          <p14:tracePt t="54549" x="3409950" y="1668463"/>
          <p14:tracePt t="54557" x="3427413" y="1687513"/>
          <p14:tracePt t="54565" x="3436938" y="1697038"/>
          <p14:tracePt t="54573" x="3446463" y="1704975"/>
          <p14:tracePt t="54581" x="3455988" y="1714500"/>
          <p14:tracePt t="55024" x="3509963" y="1714500"/>
          <p14:tracePt t="55030" x="3573463" y="1660525"/>
          <p14:tracePt t="55038" x="3636963" y="1624013"/>
          <p14:tracePt t="55048" x="3646488" y="1614488"/>
          <p14:tracePt t="55052" x="3683000" y="1595438"/>
          <p14:tracePt t="55061" x="3709988" y="1577975"/>
          <p14:tracePt t="55069" x="3738563" y="1550988"/>
          <p14:tracePt t="55077" x="3792538" y="1522413"/>
          <p14:tracePt t="55085" x="3838575" y="1485900"/>
          <p14:tracePt t="55093" x="3875088" y="1449388"/>
          <p14:tracePt t="55101" x="3919538" y="1431925"/>
          <p14:tracePt t="55110" x="3948113" y="1404938"/>
          <p14:tracePt t="55117" x="3992563" y="1395413"/>
          <p14:tracePt t="55127" x="4011613" y="1376363"/>
          <p14:tracePt t="55133" x="4057650" y="1339850"/>
          <p14:tracePt t="55141" x="4075113" y="1331913"/>
          <p14:tracePt t="55148" x="4102100" y="1322388"/>
          <p14:tracePt t="55157" x="4121150" y="1303338"/>
          <p14:tracePt t="55165" x="4157663" y="1295400"/>
          <p14:tracePt t="55181" x="4165600" y="1295400"/>
          <p14:tracePt t="55189" x="4184650" y="1285875"/>
          <p14:tracePt t="55197" x="4194175" y="1285875"/>
          <p14:tracePt t="55213" x="4202113" y="1276350"/>
          <p14:tracePt t="55277" x="4230688" y="1276350"/>
          <p14:tracePt t="55285" x="4248150" y="1258888"/>
          <p14:tracePt t="55293" x="4257675" y="1258888"/>
          <p14:tracePt t="55301" x="4275138" y="1258888"/>
          <p14:tracePt t="55429" x="4284663" y="1258888"/>
          <p14:tracePt t="55485" x="4294188" y="1258888"/>
          <p14:tracePt t="55509" x="4294188" y="1268413"/>
          <p14:tracePt t="55542" x="4294188" y="1285875"/>
          <p14:tracePt t="55557" x="4294188" y="1295400"/>
          <p14:tracePt t="55565" x="4294188" y="1303338"/>
          <p14:tracePt t="55572" x="4294188" y="1331913"/>
          <p14:tracePt t="55581" x="4294188" y="1349375"/>
          <p14:tracePt t="55589" x="4294188" y="1368425"/>
          <p14:tracePt t="55597" x="4294188" y="1385888"/>
          <p14:tracePt t="55605" x="4294188" y="1412875"/>
          <p14:tracePt t="55613" x="4294188" y="1431925"/>
          <p14:tracePt t="55621" x="4294188" y="1441450"/>
          <p14:tracePt t="55629" x="4294188" y="1468438"/>
          <p14:tracePt t="55637" x="4294188" y="1477963"/>
          <p14:tracePt t="55653" x="4294188" y="1495425"/>
          <p14:tracePt t="55677" x="4294188" y="1504950"/>
          <p14:tracePt t="55693" x="4294188" y="1514475"/>
          <p14:tracePt t="55700" x="4294188" y="1522413"/>
          <p14:tracePt t="55710" x="4294188" y="1531938"/>
          <p14:tracePt t="55725" x="4294188" y="1541463"/>
          <p14:tracePt t="55733" x="4294188" y="1550988"/>
          <p14:tracePt t="55741" x="4294188" y="1558925"/>
          <p14:tracePt t="55749" x="4294188" y="1577975"/>
          <p14:tracePt t="55757" x="4294188" y="1587500"/>
          <p14:tracePt t="56600" x="4294188" y="1631950"/>
          <p14:tracePt t="56607" x="4248150" y="1697038"/>
          <p14:tracePt t="56614" x="4194175" y="1760538"/>
          <p14:tracePt t="56621" x="4148138" y="1797050"/>
          <p14:tracePt t="56629" x="4094163" y="1851025"/>
          <p14:tracePt t="56637" x="4048125" y="1887538"/>
          <p14:tracePt t="56646" x="4021138" y="1914525"/>
          <p14:tracePt t="56653" x="3984625" y="1951038"/>
          <p14:tracePt t="56662" x="3938588" y="1970088"/>
          <p14:tracePt t="56669" x="3919538" y="1987550"/>
          <p14:tracePt t="56678" x="3911600" y="1997075"/>
          <p14:tracePt t="56685" x="3902075" y="2006600"/>
          <p14:tracePt t="57062" x="3829050" y="2052638"/>
          <p14:tracePt t="57070" x="3665538" y="2052638"/>
          <p14:tracePt t="57078" x="3519488" y="2052638"/>
          <p14:tracePt t="57085" x="3373438" y="2052638"/>
          <p14:tracePt t="57093" x="3227388" y="2052638"/>
          <p14:tracePt t="57101" x="3117850" y="2052638"/>
          <p14:tracePt t="57110" x="3008313" y="2016125"/>
          <p14:tracePt t="57117" x="2944813" y="2006600"/>
          <p14:tracePt t="57126" x="2881313" y="1960563"/>
          <p14:tracePt t="57133" x="2862263" y="1960563"/>
          <p14:tracePt t="57141" x="2852738" y="1960563"/>
          <p14:tracePt t="57333" x="2852738" y="1933575"/>
          <p14:tracePt t="57341" x="2962275" y="1851025"/>
          <p14:tracePt t="57349" x="3081338" y="1778000"/>
          <p14:tracePt t="57357" x="3281363" y="1760538"/>
          <p14:tracePt t="57365" x="3463925" y="1714500"/>
          <p14:tracePt t="57372" x="3629025" y="1704975"/>
          <p14:tracePt t="57381" x="3810000" y="1668463"/>
          <p14:tracePt t="57388" x="3975100" y="1641475"/>
          <p14:tracePt t="57397" x="4138613" y="1614488"/>
          <p14:tracePt t="57405" x="4294188" y="1568450"/>
          <p14:tracePt t="57412" x="4421188" y="1550988"/>
          <p14:tracePt t="57420" x="4530725" y="1541463"/>
          <p14:tracePt t="57429" x="4576763" y="1541463"/>
          <p14:tracePt t="57438" x="4603750" y="1541463"/>
          <p14:tracePt t="57934" x="4713288" y="1541463"/>
          <p14:tracePt t="57943" x="4905375" y="1577975"/>
          <p14:tracePt t="57950" x="5086350" y="1604963"/>
          <p14:tracePt t="57957" x="5334000" y="1697038"/>
          <p14:tracePt t="57965" x="5616575" y="1751013"/>
          <p14:tracePt t="57973" x="5972175" y="1797050"/>
          <p14:tracePt t="57981" x="6291263" y="1851025"/>
          <p14:tracePt t="57989" x="6500813" y="1887538"/>
          <p14:tracePt t="57997" x="6681788" y="1914525"/>
          <p14:tracePt t="58005" x="6910388" y="1933575"/>
          <p14:tracePt t="58013" x="7037388" y="1943100"/>
          <p14:tracePt t="58021" x="7156450" y="1943100"/>
          <p14:tracePt t="58029" x="7248525" y="1943100"/>
          <p14:tracePt t="58038" x="7265988" y="1943100"/>
          <p14:tracePt t="58045" x="7292975" y="1943100"/>
          <p14:tracePt t="59616" x="7312025" y="1943100"/>
          <p14:tracePt t="59623" x="7392988" y="1987550"/>
          <p14:tracePt t="59633" x="7494588" y="2024063"/>
          <p14:tracePt t="59638" x="7575550" y="2070100"/>
          <p14:tracePt t="59645" x="7658100" y="2133600"/>
          <p14:tracePt t="59653" x="7740650" y="2189163"/>
          <p14:tracePt t="59663" x="7821613" y="2262188"/>
          <p14:tracePt t="59669" x="7921625" y="2306638"/>
          <p14:tracePt t="59679" x="8040688" y="2379663"/>
          <p14:tracePt t="59684" x="8113713" y="2398713"/>
          <p14:tracePt t="59694" x="8177213" y="2425700"/>
          <p14:tracePt t="59700" x="8240713" y="2435225"/>
          <p14:tracePt t="59709" x="8269288" y="2435225"/>
          <p14:tracePt t="59716" x="8286750" y="2435225"/>
          <p14:tracePt t="59726" x="8296275" y="2435225"/>
          <p14:tracePt t="60230" x="8305800" y="2444750"/>
          <p14:tracePt t="60238" x="8313738" y="2481263"/>
          <p14:tracePt t="60246" x="8378825" y="2554288"/>
          <p14:tracePt t="60254" x="8442325" y="2598738"/>
          <p14:tracePt t="60264" x="8523288" y="2671763"/>
          <p14:tracePt t="60269" x="8642350" y="2763838"/>
          <p14:tracePt t="60279" x="8778875" y="2817813"/>
          <p14:tracePt t="60286" x="8934450" y="2909888"/>
          <p14:tracePt t="60295" x="9090025" y="30178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46088" y="161925"/>
            <a:ext cx="880586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ＭＳ Ｐゴシック" panose="020B0600070205080204" pitchFamily="50" charset="-128"/>
              </a:defRPr>
            </a:lvl1pPr>
            <a:lvl2pPr algn="ctr">
              <a:defRPr kumimoji="1" sz="4400">
                <a:solidFill>
                  <a:schemeClr val="tx2"/>
                </a:solidFill>
                <a:latin typeface="Arial" panose="020B0604020202020204" pitchFamily="34" charset="0"/>
                <a:ea typeface="ＭＳ Ｐゴシック" panose="020B0600070205080204" pitchFamily="50" charset="-128"/>
              </a:defRPr>
            </a:lvl2pPr>
            <a:lvl3pPr algn="ctr">
              <a:defRPr kumimoji="1" sz="4400">
                <a:solidFill>
                  <a:schemeClr val="tx2"/>
                </a:solidFill>
                <a:latin typeface="Arial" panose="020B0604020202020204" pitchFamily="34" charset="0"/>
                <a:ea typeface="ＭＳ Ｐゴシック" panose="020B0600070205080204" pitchFamily="50" charset="-128"/>
              </a:defRPr>
            </a:lvl3pPr>
            <a:lvl4pPr algn="ctr">
              <a:defRPr kumimoji="1" sz="4400">
                <a:solidFill>
                  <a:schemeClr val="tx2"/>
                </a:solidFill>
                <a:latin typeface="Arial" panose="020B0604020202020204" pitchFamily="34" charset="0"/>
                <a:ea typeface="ＭＳ Ｐゴシック" panose="020B0600070205080204" pitchFamily="50" charset="-128"/>
              </a:defRPr>
            </a:lvl4pPr>
            <a:lvl5pPr algn="ctr">
              <a:defRPr kumimoji="1" sz="4400">
                <a:solidFill>
                  <a:schemeClr val="tx2"/>
                </a:solidFill>
                <a:latin typeface="Arial" panose="020B060402020202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en-US" altLang="ja-JP" sz="2700" b="1" dirty="0" err="1"/>
              <a:t>FPGA</a:t>
            </a:r>
            <a:r>
              <a:rPr lang="ja-JP" altLang="en-US" sz="2700" b="1" dirty="0"/>
              <a:t>の発展 つづき</a:t>
            </a:r>
          </a:p>
        </p:txBody>
      </p:sp>
      <p:sp>
        <p:nvSpPr>
          <p:cNvPr id="3" name="Line 7"/>
          <p:cNvSpPr>
            <a:spLocks noChangeShapeType="1"/>
          </p:cNvSpPr>
          <p:nvPr/>
        </p:nvSpPr>
        <p:spPr bwMode="auto">
          <a:xfrm flipV="1">
            <a:off x="66674" y="1154114"/>
            <a:ext cx="8969821" cy="17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Line 8"/>
          <p:cNvSpPr>
            <a:spLocks noChangeShapeType="1"/>
          </p:cNvSpPr>
          <p:nvPr/>
        </p:nvSpPr>
        <p:spPr bwMode="auto">
          <a:xfrm flipH="1">
            <a:off x="984250" y="10271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Rectangle 3"/>
          <p:cNvSpPr>
            <a:spLocks noChangeArrowheads="1"/>
          </p:cNvSpPr>
          <p:nvPr/>
        </p:nvSpPr>
        <p:spPr bwMode="auto">
          <a:xfrm>
            <a:off x="66675" y="5457257"/>
            <a:ext cx="3334436" cy="124834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 name="Rectangle 4"/>
          <p:cNvSpPr>
            <a:spLocks noChangeArrowheads="1"/>
          </p:cNvSpPr>
          <p:nvPr/>
        </p:nvSpPr>
        <p:spPr bwMode="auto">
          <a:xfrm>
            <a:off x="66675" y="4581526"/>
            <a:ext cx="1676401" cy="867794"/>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Rectangle 5"/>
          <p:cNvSpPr>
            <a:spLocks noChangeArrowheads="1"/>
          </p:cNvSpPr>
          <p:nvPr/>
        </p:nvSpPr>
        <p:spPr bwMode="auto">
          <a:xfrm>
            <a:off x="66675" y="2322513"/>
            <a:ext cx="6161509" cy="826069"/>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Rectangle 6"/>
          <p:cNvSpPr>
            <a:spLocks noChangeArrowheads="1"/>
          </p:cNvSpPr>
          <p:nvPr/>
        </p:nvSpPr>
        <p:spPr bwMode="auto">
          <a:xfrm>
            <a:off x="95771" y="1254126"/>
            <a:ext cx="6132413" cy="10350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 name="Rectangle 37"/>
          <p:cNvSpPr>
            <a:spLocks noChangeArrowheads="1"/>
          </p:cNvSpPr>
          <p:nvPr/>
        </p:nvSpPr>
        <p:spPr bwMode="auto">
          <a:xfrm>
            <a:off x="29097" y="3938589"/>
            <a:ext cx="6199088" cy="70224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Rectangle 38"/>
          <p:cNvSpPr>
            <a:spLocks noChangeArrowheads="1"/>
          </p:cNvSpPr>
          <p:nvPr/>
        </p:nvSpPr>
        <p:spPr bwMode="auto">
          <a:xfrm>
            <a:off x="66674" y="3203575"/>
            <a:ext cx="6161510" cy="735013"/>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 name="Text Box 11"/>
          <p:cNvSpPr txBox="1">
            <a:spLocks noChangeArrowheads="1"/>
          </p:cNvSpPr>
          <p:nvPr/>
        </p:nvSpPr>
        <p:spPr bwMode="auto">
          <a:xfrm>
            <a:off x="787406" y="601943"/>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28nm</a:t>
            </a:r>
            <a:endParaRPr lang="en-US" altLang="ja-JP" b="1" dirty="0"/>
          </a:p>
        </p:txBody>
      </p:sp>
      <p:sp>
        <p:nvSpPr>
          <p:cNvPr id="13" name="Text Box 34"/>
          <p:cNvSpPr txBox="1">
            <a:spLocks noChangeArrowheads="1"/>
          </p:cNvSpPr>
          <p:nvPr/>
        </p:nvSpPr>
        <p:spPr bwMode="auto">
          <a:xfrm>
            <a:off x="169863" y="1268413"/>
            <a:ext cx="1377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Virtex</a:t>
            </a:r>
            <a:r>
              <a:rPr lang="en-US" altLang="ja-JP" b="1" dirty="0"/>
              <a:t>-7</a:t>
            </a:r>
          </a:p>
          <a:p>
            <a:endParaRPr lang="en-US" altLang="ja-JP" b="1" dirty="0"/>
          </a:p>
          <a:p>
            <a:r>
              <a:rPr lang="en-US" altLang="ja-JP" b="1" dirty="0" err="1"/>
              <a:t>2000000LC</a:t>
            </a:r>
            <a:endParaRPr lang="en-US" altLang="ja-JP" b="1" dirty="0"/>
          </a:p>
        </p:txBody>
      </p:sp>
      <p:sp>
        <p:nvSpPr>
          <p:cNvPr id="14" name="Text Box 35"/>
          <p:cNvSpPr txBox="1">
            <a:spLocks noChangeArrowheads="1"/>
          </p:cNvSpPr>
          <p:nvPr/>
        </p:nvSpPr>
        <p:spPr bwMode="auto">
          <a:xfrm>
            <a:off x="174626" y="229711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Stratix-V</a:t>
            </a:r>
          </a:p>
          <a:p>
            <a:r>
              <a:rPr lang="en-US" altLang="ja-JP" b="1"/>
              <a:t>/E/GX/GS/GT</a:t>
            </a:r>
          </a:p>
          <a:p>
            <a:r>
              <a:rPr lang="en-US" altLang="ja-JP" b="1"/>
              <a:t> 359200ALM</a:t>
            </a:r>
          </a:p>
        </p:txBody>
      </p:sp>
      <p:sp>
        <p:nvSpPr>
          <p:cNvPr id="15" name="Text Box 36"/>
          <p:cNvSpPr txBox="1">
            <a:spLocks noChangeArrowheads="1"/>
          </p:cNvSpPr>
          <p:nvPr/>
        </p:nvSpPr>
        <p:spPr bwMode="auto">
          <a:xfrm>
            <a:off x="-36512" y="5681663"/>
            <a:ext cx="1568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Cyclone V</a:t>
            </a:r>
          </a:p>
          <a:p>
            <a:r>
              <a:rPr lang="en-US" altLang="ja-JP" b="1" dirty="0"/>
              <a:t>/E/GX/GS/GT</a:t>
            </a:r>
          </a:p>
          <a:p>
            <a:r>
              <a:rPr lang="en-US" altLang="ja-JP" b="1" dirty="0"/>
              <a:t> 301000LE</a:t>
            </a:r>
          </a:p>
        </p:txBody>
      </p:sp>
      <p:sp>
        <p:nvSpPr>
          <p:cNvPr id="16" name="Text Box 41"/>
          <p:cNvSpPr txBox="1">
            <a:spLocks noChangeArrowheads="1"/>
          </p:cNvSpPr>
          <p:nvPr/>
        </p:nvSpPr>
        <p:spPr bwMode="auto">
          <a:xfrm>
            <a:off x="266701" y="3932238"/>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Arria</a:t>
            </a:r>
            <a:r>
              <a:rPr lang="en-US" altLang="ja-JP" b="1" dirty="0"/>
              <a:t>-IV</a:t>
            </a:r>
          </a:p>
          <a:p>
            <a:r>
              <a:rPr lang="en-US" altLang="ja-JP" b="1" dirty="0" err="1"/>
              <a:t>174000LE</a:t>
            </a:r>
            <a:endParaRPr lang="en-US" altLang="ja-JP" b="1" dirty="0"/>
          </a:p>
        </p:txBody>
      </p:sp>
      <p:sp>
        <p:nvSpPr>
          <p:cNvPr id="17" name="Text Box 42"/>
          <p:cNvSpPr txBox="1">
            <a:spLocks noChangeArrowheads="1"/>
          </p:cNvSpPr>
          <p:nvPr/>
        </p:nvSpPr>
        <p:spPr bwMode="auto">
          <a:xfrm>
            <a:off x="266701" y="3268092"/>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Kintex</a:t>
            </a:r>
            <a:r>
              <a:rPr lang="en-US" altLang="ja-JP" b="1" dirty="0"/>
              <a:t>-7</a:t>
            </a:r>
          </a:p>
          <a:p>
            <a:r>
              <a:rPr lang="en-US" altLang="ja-JP" b="1" dirty="0" err="1"/>
              <a:t>480000LC</a:t>
            </a:r>
            <a:endParaRPr lang="en-US" altLang="ja-JP" b="1" dirty="0"/>
          </a:p>
        </p:txBody>
      </p:sp>
      <p:sp>
        <p:nvSpPr>
          <p:cNvPr id="18" name="Text Box 43"/>
          <p:cNvSpPr txBox="1">
            <a:spLocks noChangeArrowheads="1"/>
          </p:cNvSpPr>
          <p:nvPr/>
        </p:nvSpPr>
        <p:spPr bwMode="auto">
          <a:xfrm>
            <a:off x="323851" y="47244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Artix-7</a:t>
            </a:r>
          </a:p>
          <a:p>
            <a:r>
              <a:rPr lang="en-US" altLang="ja-JP" b="1"/>
              <a:t>360000LC</a:t>
            </a:r>
          </a:p>
        </p:txBody>
      </p:sp>
      <p:sp>
        <p:nvSpPr>
          <p:cNvPr id="19" name="Text Box 11"/>
          <p:cNvSpPr txBox="1">
            <a:spLocks noChangeArrowheads="1"/>
          </p:cNvSpPr>
          <p:nvPr/>
        </p:nvSpPr>
        <p:spPr bwMode="auto">
          <a:xfrm>
            <a:off x="2123728" y="627063"/>
            <a:ext cx="817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20nm</a:t>
            </a:r>
            <a:endParaRPr lang="en-US" altLang="ja-JP" b="1" dirty="0"/>
          </a:p>
        </p:txBody>
      </p:sp>
      <p:sp>
        <p:nvSpPr>
          <p:cNvPr id="20" name="Text Box 11"/>
          <p:cNvSpPr txBox="1">
            <a:spLocks noChangeArrowheads="1"/>
          </p:cNvSpPr>
          <p:nvPr/>
        </p:nvSpPr>
        <p:spPr bwMode="auto">
          <a:xfrm>
            <a:off x="3545781" y="639763"/>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16nm</a:t>
            </a:r>
            <a:endParaRPr lang="en-US" altLang="ja-JP" b="1" dirty="0"/>
          </a:p>
        </p:txBody>
      </p:sp>
      <p:sp>
        <p:nvSpPr>
          <p:cNvPr id="21" name="Line 8"/>
          <p:cNvSpPr>
            <a:spLocks noChangeShapeType="1"/>
          </p:cNvSpPr>
          <p:nvPr/>
        </p:nvSpPr>
        <p:spPr bwMode="auto">
          <a:xfrm flipH="1">
            <a:off x="2411760" y="105273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8"/>
          <p:cNvSpPr>
            <a:spLocks noChangeShapeType="1"/>
          </p:cNvSpPr>
          <p:nvPr/>
        </p:nvSpPr>
        <p:spPr bwMode="auto">
          <a:xfrm flipH="1">
            <a:off x="3923928" y="105273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Text Box 34"/>
          <p:cNvSpPr txBox="1">
            <a:spLocks noChangeArrowheads="1"/>
          </p:cNvSpPr>
          <p:nvPr/>
        </p:nvSpPr>
        <p:spPr bwMode="auto">
          <a:xfrm>
            <a:off x="1743076" y="1255812"/>
            <a:ext cx="20015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Virtex-Ultrascale</a:t>
            </a:r>
            <a:endParaRPr lang="en-US" altLang="ja-JP" b="1" dirty="0"/>
          </a:p>
          <a:p>
            <a:endParaRPr lang="en-US" altLang="ja-JP" b="1" dirty="0"/>
          </a:p>
          <a:p>
            <a:r>
              <a:rPr lang="en-US" altLang="ja-JP" b="1" dirty="0" err="1"/>
              <a:t>5541000LC</a:t>
            </a:r>
            <a:endParaRPr lang="en-US" altLang="ja-JP" b="1" dirty="0"/>
          </a:p>
        </p:txBody>
      </p:sp>
      <p:sp>
        <p:nvSpPr>
          <p:cNvPr id="24" name="Text Box 34"/>
          <p:cNvSpPr txBox="1">
            <a:spLocks noChangeArrowheads="1"/>
          </p:cNvSpPr>
          <p:nvPr/>
        </p:nvSpPr>
        <p:spPr bwMode="auto">
          <a:xfrm>
            <a:off x="3590972" y="1268413"/>
            <a:ext cx="223394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Virtex-Ultrascale</a:t>
            </a:r>
            <a:r>
              <a:rPr lang="ja-JP" altLang="en-US" b="1" dirty="0"/>
              <a:t>＋</a:t>
            </a:r>
            <a:endParaRPr lang="en-US" altLang="ja-JP" b="1" dirty="0"/>
          </a:p>
          <a:p>
            <a:endParaRPr lang="en-US" altLang="ja-JP" b="1" dirty="0"/>
          </a:p>
          <a:p>
            <a:r>
              <a:rPr lang="en-US" altLang="ja-JP" b="1" dirty="0" err="1"/>
              <a:t>3780000LC</a:t>
            </a:r>
            <a:endParaRPr lang="en-US" altLang="ja-JP" b="1" dirty="0"/>
          </a:p>
        </p:txBody>
      </p:sp>
      <p:sp>
        <p:nvSpPr>
          <p:cNvPr id="25" name="Text Box 42"/>
          <p:cNvSpPr txBox="1">
            <a:spLocks noChangeArrowheads="1"/>
          </p:cNvSpPr>
          <p:nvPr/>
        </p:nvSpPr>
        <p:spPr bwMode="auto">
          <a:xfrm>
            <a:off x="1743076" y="3256538"/>
            <a:ext cx="20697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Kintex-Ultrascale</a:t>
            </a:r>
            <a:endParaRPr lang="en-US" altLang="ja-JP" b="1" dirty="0"/>
          </a:p>
          <a:p>
            <a:r>
              <a:rPr lang="en-US" altLang="ja-JP" b="1" dirty="0" err="1"/>
              <a:t>1451000LC</a:t>
            </a:r>
            <a:endParaRPr lang="en-US" altLang="ja-JP" b="1" dirty="0"/>
          </a:p>
        </p:txBody>
      </p:sp>
      <p:sp>
        <p:nvSpPr>
          <p:cNvPr id="26" name="Text Box 42"/>
          <p:cNvSpPr txBox="1">
            <a:spLocks noChangeArrowheads="1"/>
          </p:cNvSpPr>
          <p:nvPr/>
        </p:nvSpPr>
        <p:spPr bwMode="auto">
          <a:xfrm>
            <a:off x="3673045" y="3257332"/>
            <a:ext cx="23022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Kintex-Ultrascale</a:t>
            </a:r>
            <a:r>
              <a:rPr lang="ja-JP" altLang="en-US" b="1" dirty="0"/>
              <a:t>＋</a:t>
            </a:r>
            <a:endParaRPr lang="en-US" altLang="ja-JP" b="1" dirty="0"/>
          </a:p>
          <a:p>
            <a:r>
              <a:rPr lang="en-US" altLang="ja-JP" b="1" dirty="0" err="1"/>
              <a:t>1143000LC</a:t>
            </a:r>
            <a:endParaRPr lang="en-US" altLang="ja-JP" b="1" dirty="0"/>
          </a:p>
        </p:txBody>
      </p:sp>
      <p:sp>
        <p:nvSpPr>
          <p:cNvPr id="27" name="Text Box 41"/>
          <p:cNvSpPr txBox="1">
            <a:spLocks noChangeArrowheads="1"/>
          </p:cNvSpPr>
          <p:nvPr/>
        </p:nvSpPr>
        <p:spPr bwMode="auto">
          <a:xfrm>
            <a:off x="1996559" y="3955832"/>
            <a:ext cx="14045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Arria</a:t>
            </a:r>
            <a:r>
              <a:rPr lang="en-US" altLang="ja-JP" b="1" dirty="0"/>
              <a:t>-10</a:t>
            </a:r>
          </a:p>
          <a:p>
            <a:r>
              <a:rPr lang="en-US" altLang="ja-JP" b="1" dirty="0"/>
              <a:t>ARM</a:t>
            </a:r>
            <a:r>
              <a:rPr lang="ja-JP" altLang="en-US" b="1" dirty="0"/>
              <a:t>＋</a:t>
            </a:r>
            <a:r>
              <a:rPr lang="en-US" altLang="ja-JP" b="1" dirty="0" err="1"/>
              <a:t>FPU</a:t>
            </a:r>
            <a:endParaRPr lang="en-US" altLang="ja-JP" b="1" dirty="0"/>
          </a:p>
        </p:txBody>
      </p:sp>
      <p:sp>
        <p:nvSpPr>
          <p:cNvPr id="28" name="Text Box 41"/>
          <p:cNvSpPr txBox="1">
            <a:spLocks noChangeArrowheads="1"/>
          </p:cNvSpPr>
          <p:nvPr/>
        </p:nvSpPr>
        <p:spPr bwMode="auto">
          <a:xfrm>
            <a:off x="4211960" y="2391343"/>
            <a:ext cx="14045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Stratix</a:t>
            </a:r>
            <a:r>
              <a:rPr lang="en-US" altLang="ja-JP" b="1" dirty="0"/>
              <a:t>-10</a:t>
            </a:r>
          </a:p>
          <a:p>
            <a:r>
              <a:rPr lang="en-US" altLang="ja-JP" b="1" dirty="0"/>
              <a:t>ARM</a:t>
            </a:r>
            <a:r>
              <a:rPr lang="ja-JP" altLang="en-US" b="1" dirty="0"/>
              <a:t>＋</a:t>
            </a:r>
            <a:r>
              <a:rPr lang="en-US" altLang="ja-JP" b="1" dirty="0" err="1"/>
              <a:t>FPU</a:t>
            </a:r>
            <a:endParaRPr lang="en-US" altLang="ja-JP" b="1" dirty="0"/>
          </a:p>
        </p:txBody>
      </p:sp>
      <p:sp>
        <p:nvSpPr>
          <p:cNvPr id="29" name="Text Box 11"/>
          <p:cNvSpPr txBox="1">
            <a:spLocks noChangeArrowheads="1"/>
          </p:cNvSpPr>
          <p:nvPr/>
        </p:nvSpPr>
        <p:spPr bwMode="auto">
          <a:xfrm>
            <a:off x="4526833" y="665713"/>
            <a:ext cx="817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10nm</a:t>
            </a:r>
            <a:endParaRPr lang="en-US" altLang="ja-JP" b="1" dirty="0"/>
          </a:p>
        </p:txBody>
      </p:sp>
      <p:sp>
        <p:nvSpPr>
          <p:cNvPr id="30" name="Line 8"/>
          <p:cNvSpPr>
            <a:spLocks noChangeShapeType="1"/>
          </p:cNvSpPr>
          <p:nvPr/>
        </p:nvSpPr>
        <p:spPr bwMode="auto">
          <a:xfrm flipH="1">
            <a:off x="4860032" y="105273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Text Box 36">
            <a:extLst>
              <a:ext uri="{FF2B5EF4-FFF2-40B4-BE49-F238E27FC236}">
                <a16:creationId xmlns:a16="http://schemas.microsoft.com/office/drawing/2014/main" id="{44407BC7-5768-4516-9FDA-7BBEE98D2901}"/>
              </a:ext>
            </a:extLst>
          </p:cNvPr>
          <p:cNvSpPr txBox="1">
            <a:spLocks noChangeArrowheads="1"/>
          </p:cNvSpPr>
          <p:nvPr/>
        </p:nvSpPr>
        <p:spPr bwMode="auto">
          <a:xfrm>
            <a:off x="1696758" y="5698749"/>
            <a:ext cx="14029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Cyclone 10</a:t>
            </a:r>
          </a:p>
          <a:p>
            <a:r>
              <a:rPr lang="en-US" altLang="ja-JP" b="1" dirty="0"/>
              <a:t>LE</a:t>
            </a:r>
            <a:r>
              <a:rPr lang="ja-JP" altLang="en-US" b="1" dirty="0"/>
              <a:t>／ </a:t>
            </a:r>
            <a:r>
              <a:rPr lang="en-US" altLang="ja-JP" b="1" dirty="0"/>
              <a:t>GX</a:t>
            </a:r>
          </a:p>
        </p:txBody>
      </p:sp>
      <p:pic>
        <p:nvPicPr>
          <p:cNvPr id="10" name="オーディオ 9">
            <a:hlinkClick r:id="" action="ppaction://media"/>
            <a:extLst>
              <a:ext uri="{FF2B5EF4-FFF2-40B4-BE49-F238E27FC236}">
                <a16:creationId xmlns:a16="http://schemas.microsoft.com/office/drawing/2014/main" id="{2DB04A29-70CC-4FAE-B4CF-D7D06EA66A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30834527"/>
      </p:ext>
    </p:extLst>
  </p:cSld>
  <p:clrMapOvr>
    <a:masterClrMapping/>
  </p:clrMapOvr>
  <mc:AlternateContent xmlns:mc="http://schemas.openxmlformats.org/markup-compatibility/2006">
    <mc:Choice xmlns:p14="http://schemas.microsoft.com/office/powerpoint/2010/main" Requires="p14">
      <p:transition spd="slow" p14:dur="2000" advTm="57566"/>
    </mc:Choice>
    <mc:Fallback>
      <p:transition spd="slow" advTm="5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573" x="8250238" y="3482975"/>
          <p14:tracePt t="581" x="7858125" y="3438525"/>
          <p14:tracePt t="589" x="7575550" y="3382963"/>
          <p14:tracePt t="597" x="7366000" y="3355975"/>
          <p14:tracePt t="605" x="7192963" y="3319463"/>
          <p14:tracePt t="615" x="7046913" y="3292475"/>
          <p14:tracePt t="623" x="6973888" y="3282950"/>
          <p14:tracePt t="630" x="6873875" y="3236913"/>
          <p14:tracePt t="637" x="6791325" y="3209925"/>
          <p14:tracePt t="647" x="6700838" y="3173413"/>
          <p14:tracePt t="658" x="6600825" y="3109913"/>
          <p14:tracePt t="663" x="6491288" y="3100388"/>
          <p14:tracePt t="671" x="6372225" y="3073400"/>
          <p14:tracePt t="677" x="6226175" y="3027363"/>
          <p14:tracePt t="687" x="6053138" y="2963863"/>
          <p14:tracePt t="693" x="5889625" y="2917825"/>
          <p14:tracePt t="701" x="5716588" y="2844800"/>
          <p14:tracePt t="709" x="5507038" y="2771775"/>
          <p14:tracePt t="717" x="5351463" y="2698750"/>
          <p14:tracePt t="725" x="5159375" y="2617788"/>
          <p14:tracePt t="733" x="4978400" y="2525713"/>
          <p14:tracePt t="742" x="4813300" y="2462213"/>
          <p14:tracePt t="749" x="4640263" y="2379663"/>
          <p14:tracePt t="757" x="4530725" y="2352675"/>
          <p14:tracePt t="765" x="4413250" y="2298700"/>
          <p14:tracePt t="773" x="4303713" y="2252663"/>
          <p14:tracePt t="781" x="4184650" y="2197100"/>
          <p14:tracePt t="789" x="4121150" y="2170113"/>
          <p14:tracePt t="797" x="4057650" y="2116138"/>
          <p14:tracePt t="805" x="3938588" y="2089150"/>
          <p14:tracePt t="813" x="3846513" y="2033588"/>
          <p14:tracePt t="823" x="3783013" y="2024063"/>
          <p14:tracePt t="829" x="3665538" y="1979613"/>
          <p14:tracePt t="839" x="3609975" y="1970088"/>
          <p14:tracePt t="845" x="3592513" y="1970088"/>
          <p14:tracePt t="854" x="3536950" y="1951038"/>
          <p14:tracePt t="861" x="3519488" y="1933575"/>
          <p14:tracePt t="869" x="3509963" y="1933575"/>
          <p14:tracePt t="1061" x="3500438" y="1933575"/>
          <p14:tracePt t="1069" x="3409950" y="1906588"/>
          <p14:tracePt t="1078" x="3263900" y="1860550"/>
          <p14:tracePt t="1086" x="3071813" y="1797050"/>
          <p14:tracePt t="1094" x="2852738" y="1741488"/>
          <p14:tracePt t="1101" x="2625725" y="1677988"/>
          <p14:tracePt t="1109" x="2360613" y="1595438"/>
          <p14:tracePt t="1117" x="2097088" y="1504950"/>
          <p14:tracePt t="1125" x="1905000" y="1441450"/>
          <p14:tracePt t="1133" x="1731963" y="1395413"/>
          <p14:tracePt t="1141" x="1604963" y="1349375"/>
          <p14:tracePt t="1149" x="1504950" y="1322388"/>
          <p14:tracePt t="1157" x="1431925" y="1295400"/>
          <p14:tracePt t="1165" x="1385888" y="1276350"/>
          <p14:tracePt t="1173" x="1366838" y="1276350"/>
          <p14:tracePt t="1181" x="1358900" y="1268413"/>
          <p14:tracePt t="1437" x="1339850" y="1268413"/>
          <p14:tracePt t="1446" x="1312863" y="1268413"/>
          <p14:tracePt t="1453" x="1258888" y="1268413"/>
          <p14:tracePt t="1461" x="1203325" y="1268413"/>
          <p14:tracePt t="1470" x="1157288" y="1268413"/>
          <p14:tracePt t="1477" x="1103313" y="1268413"/>
          <p14:tracePt t="1486" x="1047750" y="1268413"/>
          <p14:tracePt t="1493" x="993775" y="1268413"/>
          <p14:tracePt t="1501" x="939800" y="1268413"/>
          <p14:tracePt t="1509" x="911225" y="1268413"/>
          <p14:tracePt t="1519" x="893763" y="1268413"/>
          <p14:tracePt t="1525" x="857250" y="1268413"/>
          <p14:tracePt t="1877" x="857250" y="1258888"/>
          <p14:tracePt t="1902" x="857250" y="1249363"/>
          <p14:tracePt t="2261" x="857250" y="1239838"/>
          <p14:tracePt t="2277" x="857250" y="1231900"/>
          <p14:tracePt t="2325" x="857250" y="1203325"/>
          <p14:tracePt t="2341" x="857250" y="1195388"/>
          <p14:tracePt t="2350" x="874713" y="1158875"/>
          <p14:tracePt t="2367" x="893763" y="1130300"/>
          <p14:tracePt t="2381" x="903288" y="1130300"/>
          <p14:tracePt t="2389" x="903288" y="1122363"/>
          <p14:tracePt t="2677" x="947738" y="1066800"/>
          <p14:tracePt t="2685" x="993775" y="1057275"/>
          <p14:tracePt t="2693" x="1047750" y="1030288"/>
          <p14:tracePt t="2701" x="1084263" y="1012825"/>
          <p14:tracePt t="2709" x="1120775" y="1003300"/>
          <p14:tracePt t="2717" x="1166813" y="976313"/>
          <p14:tracePt t="2725" x="1230313" y="957263"/>
          <p14:tracePt t="2733" x="1258888" y="939800"/>
          <p14:tracePt t="2741" x="1303338" y="920750"/>
          <p14:tracePt t="2749" x="1349375" y="903288"/>
          <p14:tracePt t="2757" x="1376363" y="874713"/>
          <p14:tracePt t="2765" x="1395413" y="874713"/>
          <p14:tracePt t="2774" x="1439863" y="866775"/>
          <p14:tracePt t="2781" x="1468438" y="847725"/>
          <p14:tracePt t="2790" x="1485900" y="839788"/>
          <p14:tracePt t="2797" x="1522413" y="839788"/>
          <p14:tracePt t="2821" x="1531938" y="839788"/>
          <p14:tracePt t="2829" x="1541463" y="839788"/>
          <p14:tracePt t="2837" x="1576388" y="839788"/>
          <p14:tracePt t="2845" x="1585913" y="839788"/>
          <p14:tracePt t="2853" x="1622425" y="839788"/>
          <p14:tracePt t="2861" x="1677988" y="839788"/>
          <p14:tracePt t="2870" x="1731963" y="839788"/>
          <p14:tracePt t="2877" x="1787525" y="839788"/>
          <p14:tracePt t="2888" x="1868488" y="839788"/>
          <p14:tracePt t="2893" x="1960563" y="857250"/>
          <p14:tracePt t="2901" x="2051050" y="866775"/>
          <p14:tracePt t="2909" x="2170113" y="884238"/>
          <p14:tracePt t="2918" x="2243138" y="884238"/>
          <p14:tracePt t="2925" x="2316163" y="911225"/>
          <p14:tracePt t="2933" x="2397125" y="920750"/>
          <p14:tracePt t="2941" x="2452688" y="920750"/>
          <p14:tracePt t="2949" x="2498725" y="930275"/>
          <p14:tracePt t="2957" x="2516188" y="939800"/>
          <p14:tracePt t="2965" x="2533650" y="939800"/>
          <p14:tracePt t="3086" x="2533650" y="947738"/>
          <p14:tracePt t="3127" x="2533650" y="957263"/>
          <p14:tracePt t="3169" x="2533650" y="966788"/>
          <p14:tracePt t="3175" x="2533650" y="993775"/>
          <p14:tracePt t="3185" x="2533650" y="1012825"/>
          <p14:tracePt t="3191" x="2533650" y="1039813"/>
          <p14:tracePt t="3198" x="2533650" y="1057275"/>
          <p14:tracePt t="3214" x="2533650" y="1066800"/>
          <p14:tracePt t="3440" x="2543175" y="1066800"/>
          <p14:tracePt t="3469" x="2579688" y="1066800"/>
          <p14:tracePt t="3477" x="2662238" y="1012825"/>
          <p14:tracePt t="3486" x="2781300" y="1003300"/>
          <p14:tracePt t="3493" x="2871788" y="976313"/>
          <p14:tracePt t="3502" x="2998788" y="976313"/>
          <p14:tracePt t="3510" x="3127375" y="976313"/>
          <p14:tracePt t="3518" x="3254375" y="976313"/>
          <p14:tracePt t="3526" x="3363913" y="976313"/>
          <p14:tracePt t="3533" x="3509963" y="976313"/>
          <p14:tracePt t="3542" x="3600450" y="976313"/>
          <p14:tracePt t="3549" x="3692525" y="976313"/>
          <p14:tracePt t="3557" x="3765550" y="976313"/>
          <p14:tracePt t="3565" x="3810000" y="976313"/>
          <p14:tracePt t="3573" x="3819525" y="976313"/>
          <p14:tracePt t="4023" x="3829050" y="976313"/>
          <p14:tracePt t="4029" x="3902075" y="947738"/>
          <p14:tracePt t="4037" x="3984625" y="911225"/>
          <p14:tracePt t="4045" x="4057650" y="911225"/>
          <p14:tracePt t="4054" x="4157663" y="893763"/>
          <p14:tracePt t="4061" x="4248150" y="884238"/>
          <p14:tracePt t="4069" x="4376738" y="884238"/>
          <p14:tracePt t="4077" x="4467225" y="884238"/>
          <p14:tracePt t="4086" x="4557713" y="884238"/>
          <p14:tracePt t="4093" x="4649788" y="884238"/>
          <p14:tracePt t="4101" x="4703763" y="884238"/>
          <p14:tracePt t="4109" x="4767263" y="884238"/>
          <p14:tracePt t="4117" x="4795838" y="884238"/>
          <p14:tracePt t="4126" x="4813300" y="884238"/>
          <p14:tracePt t="4135" x="4822825" y="884238"/>
          <p14:tracePt t="5645" x="4832350" y="893763"/>
          <p14:tracePt t="5653" x="4832350" y="976313"/>
          <p14:tracePt t="5661" x="4832350" y="1030288"/>
          <p14:tracePt t="5669" x="4832350" y="1085850"/>
          <p14:tracePt t="5677" x="4832350" y="1130300"/>
          <p14:tracePt t="5686" x="4832350" y="1166813"/>
          <p14:tracePt t="5693" x="4832350" y="1212850"/>
          <p14:tracePt t="5701" x="4832350" y="1231900"/>
          <p14:tracePt t="5709" x="4832350" y="1239838"/>
          <p14:tracePt t="5717" x="4832350" y="1258888"/>
          <p14:tracePt t="5725" x="4832350" y="1268413"/>
          <p14:tracePt t="5733" x="4832350" y="1295400"/>
          <p14:tracePt t="5741" x="4832350" y="1303338"/>
          <p14:tracePt t="5749" x="4832350" y="1322388"/>
          <p14:tracePt t="5773" x="4832350" y="1339850"/>
          <p14:tracePt t="6117" x="4832350" y="1349375"/>
          <p14:tracePt t="6125" x="4832350" y="1358900"/>
          <p14:tracePt t="6133" x="4849813" y="1385888"/>
          <p14:tracePt t="6149" x="4859338" y="1404938"/>
          <p14:tracePt t="6543" x="4859338" y="1412875"/>
          <p14:tracePt t="6549" x="4859338" y="1422400"/>
          <p14:tracePt t="6575" x="4859338" y="1431925"/>
          <p14:tracePt t="6645" x="4859338" y="1441450"/>
          <p14:tracePt t="6654" x="4859338" y="1468438"/>
          <p14:tracePt t="6661" x="4849813" y="1477963"/>
          <p14:tracePt t="6677" x="4840288" y="1477963"/>
          <p14:tracePt t="7501" x="4840288" y="1485900"/>
          <p14:tracePt t="7525" x="4832350" y="1495425"/>
          <p14:tracePt t="7533" x="4832350" y="1504950"/>
          <p14:tracePt t="7542" x="4832350" y="1531938"/>
          <p14:tracePt t="7550" x="4832350" y="1587500"/>
          <p14:tracePt t="7557" x="4803775" y="1651000"/>
          <p14:tracePt t="7565" x="4803775" y="1677988"/>
          <p14:tracePt t="7573" x="4795838" y="1731963"/>
          <p14:tracePt t="7589" x="4795838" y="1751013"/>
          <p14:tracePt t="7597" x="4795838" y="1778000"/>
          <p14:tracePt t="7605" x="4786313" y="1797050"/>
          <p14:tracePt t="7897" x="4786313" y="1814513"/>
          <p14:tracePt t="7904" x="4786313" y="1833563"/>
          <p14:tracePt t="7911" x="4776788" y="1860550"/>
          <p14:tracePt t="7924" x="4767263" y="1878013"/>
          <p14:tracePt t="7925" x="4759325" y="1887538"/>
          <p14:tracePt t="7934" x="4749800" y="1914525"/>
          <p14:tracePt t="7941" x="4749800" y="1924050"/>
          <p14:tracePt t="7949" x="4740275" y="1951038"/>
          <p14:tracePt t="7957" x="4740275" y="1960563"/>
          <p14:tracePt t="7965" x="4730750" y="1997075"/>
          <p14:tracePt t="7974" x="4730750" y="2016125"/>
          <p14:tracePt t="7981" x="4713288" y="2043113"/>
          <p14:tracePt t="7989" x="4713288" y="2060575"/>
          <p14:tracePt t="7997" x="4703763" y="2070100"/>
          <p14:tracePt t="8013" x="4703763" y="2097088"/>
          <p14:tracePt t="8021" x="4703763" y="2116138"/>
          <p14:tracePt t="8029" x="4703763" y="2143125"/>
          <p14:tracePt t="8037" x="4703763" y="2152650"/>
          <p14:tracePt t="8045" x="4703763" y="2179638"/>
          <p14:tracePt t="8053" x="4703763" y="2233613"/>
          <p14:tracePt t="8061" x="4703763" y="2243138"/>
          <p14:tracePt t="8069" x="4703763" y="2289175"/>
          <p14:tracePt t="8078" x="4703763" y="2298700"/>
          <p14:tracePt t="8089" x="4703763" y="2335213"/>
          <p14:tracePt t="8094" x="4703763" y="2352675"/>
          <p14:tracePt t="8105" x="4703763" y="2379663"/>
          <p14:tracePt t="8110" x="4703763" y="2398713"/>
          <p14:tracePt t="8120" x="4703763" y="2425700"/>
          <p14:tracePt t="8126" x="4703763" y="2435225"/>
          <p14:tracePt t="8137" x="4703763" y="2444750"/>
          <p14:tracePt t="8141" x="4703763" y="2471738"/>
          <p14:tracePt t="8279" x="4703763" y="2481263"/>
          <p14:tracePt t="8287" x="4703763" y="2508250"/>
          <p14:tracePt t="8295" x="4703763" y="2525713"/>
          <p14:tracePt t="8303" x="4703763" y="2554288"/>
          <p14:tracePt t="8310" x="4703763" y="2571750"/>
          <p14:tracePt t="8318" x="4703763" y="2598738"/>
          <p14:tracePt t="8326" x="4703763" y="2608263"/>
          <p14:tracePt t="8334" x="4703763" y="2635250"/>
          <p14:tracePt t="8342" x="4703763" y="2654300"/>
          <p14:tracePt t="8350" x="4703763" y="2681288"/>
          <p14:tracePt t="8357" x="4703763" y="2690813"/>
          <p14:tracePt t="8365" x="4703763" y="2708275"/>
          <p14:tracePt t="8375" x="4703763" y="2727325"/>
          <p14:tracePt t="8386" x="4703763" y="2735263"/>
          <p14:tracePt t="8575" x="4703763" y="2717800"/>
          <p14:tracePt t="8584" x="4703763" y="2671763"/>
          <p14:tracePt t="8591" x="4703763" y="2635250"/>
          <p14:tracePt t="8601" x="4686300" y="2581275"/>
          <p14:tracePt t="8606" x="4630738" y="2508250"/>
          <p14:tracePt t="8614" x="4594225" y="2481263"/>
          <p14:tracePt t="8622" x="4557713" y="2435225"/>
          <p14:tracePt t="8630" x="4540250" y="2389188"/>
          <p14:tracePt t="8638" x="4521200" y="2371725"/>
          <p14:tracePt t="8645" x="4513263" y="2352675"/>
          <p14:tracePt t="8854" x="4513263" y="2343150"/>
          <p14:tracePt t="8862" x="4521200" y="2343150"/>
          <p14:tracePt t="8871" x="4540250" y="2343150"/>
          <p14:tracePt t="8892" x="4613275" y="2362200"/>
          <p14:tracePt t="8894" x="4640263" y="2389188"/>
          <p14:tracePt t="8904" x="4659313" y="2408238"/>
          <p14:tracePt t="8910" x="4695825" y="2416175"/>
          <p14:tracePt t="8926" x="4713288" y="2425700"/>
          <p14:tracePt t="8934" x="4722813" y="2435225"/>
          <p14:tracePt t="9015" x="4730750" y="2452688"/>
          <p14:tracePt t="9269" x="4730750" y="2462213"/>
          <p14:tracePt t="9285" x="4730750" y="2489200"/>
          <p14:tracePt t="9293" x="4730750" y="2508250"/>
          <p14:tracePt t="9302" x="4730750" y="2517775"/>
          <p14:tracePt t="9310" x="4713288" y="2535238"/>
          <p14:tracePt t="9321" x="4713288" y="2544763"/>
          <p14:tracePt t="9327" x="4703763" y="2544763"/>
          <p14:tracePt t="9335" x="4695825" y="2544763"/>
          <p14:tracePt t="9445" x="4686300" y="2544763"/>
          <p14:tracePt t="9543" x="4667250" y="2544763"/>
          <p14:tracePt t="9555" x="4622800" y="2517775"/>
          <p14:tracePt t="9561" x="4576763" y="2481263"/>
          <p14:tracePt t="9567" x="4549775" y="2462213"/>
          <p14:tracePt t="9573" x="4540250" y="2452688"/>
          <p14:tracePt t="9582" x="4521200" y="2435225"/>
          <p14:tracePt t="9589" x="4513263" y="2435225"/>
          <p14:tracePt t="9598" x="4494213" y="2416175"/>
          <p14:tracePt t="9605" x="4494213" y="2408238"/>
          <p14:tracePt t="9614" x="4484688" y="2371725"/>
          <p14:tracePt t="9621" x="4484688" y="2325688"/>
          <p14:tracePt t="9629" x="4467225" y="2243138"/>
          <p14:tracePt t="9637" x="4448175" y="2143125"/>
          <p14:tracePt t="9645" x="4440238" y="2070100"/>
          <p14:tracePt t="9653" x="4440238" y="1979613"/>
          <p14:tracePt t="9661" x="4440238" y="1887538"/>
          <p14:tracePt t="9669" x="4440238" y="1814513"/>
          <p14:tracePt t="9677" x="4440238" y="1724025"/>
          <p14:tracePt t="9686" x="4440238" y="1651000"/>
          <p14:tracePt t="9693" x="4440238" y="1568450"/>
          <p14:tracePt t="9702" x="4440238" y="1514475"/>
          <p14:tracePt t="9709" x="4440238" y="1477963"/>
          <p14:tracePt t="9717" x="4440238" y="1449388"/>
          <p14:tracePt t="9725" x="4440238" y="1412875"/>
          <p14:tracePt t="9733" x="4440238" y="1385888"/>
          <p14:tracePt t="9741" x="4440238" y="1368425"/>
          <p14:tracePt t="9749" x="4440238" y="1358900"/>
          <p14:tracePt t="9757" x="4440238" y="1331913"/>
          <p14:tracePt t="9781" x="4448175" y="1322388"/>
          <p14:tracePt t="9854" x="4448175" y="1303338"/>
          <p14:tracePt t="9862" x="4448175" y="1285875"/>
          <p14:tracePt t="9870" x="4448175" y="1258888"/>
          <p14:tracePt t="9877" x="4448175" y="1249363"/>
          <p14:tracePt t="9886" x="4448175" y="1212850"/>
          <p14:tracePt t="9893" x="4448175" y="1195388"/>
          <p14:tracePt t="9902" x="4448175" y="1185863"/>
          <p14:tracePt t="9909" x="4448175" y="1158875"/>
          <p14:tracePt t="9917" x="4448175" y="1139825"/>
          <p14:tracePt t="9925" x="4448175" y="1122363"/>
          <p14:tracePt t="11717" x="4440238" y="1130300"/>
          <p14:tracePt t="11725" x="4440238" y="1139825"/>
          <p14:tracePt t="11733" x="4430713" y="1149350"/>
          <p14:tracePt t="12767" x="4430713" y="1139825"/>
          <p14:tracePt t="12775" x="4430713" y="1093788"/>
          <p14:tracePt t="12783" x="4430713" y="1057275"/>
          <p14:tracePt t="12791" x="4430713" y="1003300"/>
          <p14:tracePt t="12797" x="4430713" y="957263"/>
          <p14:tracePt t="12806" x="4430713" y="920750"/>
          <p14:tracePt t="12813" x="4430713" y="866775"/>
          <p14:tracePt t="12821" x="4430713" y="847725"/>
          <p14:tracePt t="12837" x="4430713" y="839788"/>
          <p14:tracePt t="12903" x="4430713" y="847725"/>
          <p14:tracePt t="12910" x="4430713" y="884238"/>
          <p14:tracePt t="12919" x="4430713" y="903288"/>
          <p14:tracePt t="13133" x="4430713" y="920750"/>
          <p14:tracePt t="13141" x="4430713" y="930275"/>
          <p14:tracePt t="13158" x="4430713" y="939800"/>
          <p14:tracePt t="13343" x="4430713" y="947738"/>
          <p14:tracePt t="13349" x="4430713" y="976313"/>
          <p14:tracePt t="13357" x="4430713" y="984250"/>
          <p14:tracePt t="13374" x="4430713" y="993775"/>
          <p14:tracePt t="13383" x="4430713" y="1012825"/>
          <p14:tracePt t="13391" x="4430713" y="1030288"/>
          <p14:tracePt t="13415" x="4440238" y="1039813"/>
          <p14:tracePt t="14599" x="4440238" y="1049338"/>
          <p14:tracePt t="15013" x="4457700" y="1049338"/>
          <p14:tracePt t="15021" x="4467225" y="1049338"/>
          <p14:tracePt t="15029" x="4484688" y="1049338"/>
          <p14:tracePt t="15037" x="4513263" y="1039813"/>
          <p14:tracePt t="15045" x="4530725" y="1012825"/>
          <p14:tracePt t="15077" x="4540250" y="1012825"/>
          <p14:tracePt t="15109" x="4549775" y="1012825"/>
          <p14:tracePt t="15573" x="4557713" y="1003300"/>
          <p14:tracePt t="15719" x="4557713" y="993775"/>
          <p14:tracePt t="16325" x="4557713" y="984250"/>
          <p14:tracePt t="16333" x="4557713" y="976313"/>
          <p14:tracePt t="16342" x="4557713" y="966788"/>
          <p14:tracePt t="16350" x="4557713" y="930275"/>
          <p14:tracePt t="16358" x="4576763" y="903288"/>
          <p14:tracePt t="16366" x="4576763" y="893763"/>
          <p14:tracePt t="16374" x="4576763" y="884238"/>
          <p14:tracePt t="16382" x="4576763" y="857250"/>
          <p14:tracePt t="16390" x="4576763" y="839788"/>
          <p14:tracePt t="16397" x="4576763" y="811213"/>
          <p14:tracePt t="16405" x="4576763" y="803275"/>
          <p14:tracePt t="16413" x="4576763" y="793750"/>
          <p14:tracePt t="16421" x="4576763" y="774700"/>
          <p14:tracePt t="16437" x="4576763" y="766763"/>
          <p14:tracePt t="16446" x="4576763" y="757238"/>
          <p14:tracePt t="16790" x="4576763" y="766763"/>
          <p14:tracePt t="16797" x="4567238" y="774700"/>
          <p14:tracePt t="17030" x="4567238" y="784225"/>
          <p14:tracePt t="17103" x="4557713" y="793750"/>
          <p14:tracePt t="17159" x="4557713" y="803275"/>
          <p14:tracePt t="17877" x="4557713" y="784225"/>
          <p14:tracePt t="17886" x="4557713" y="747713"/>
          <p14:tracePt t="17893" x="4549775" y="701675"/>
          <p14:tracePt t="17917" x="4549775" y="674688"/>
          <p14:tracePt t="18182" x="4530725" y="674688"/>
          <p14:tracePt t="18191" x="4513263" y="693738"/>
          <p14:tracePt t="18199" x="4513263" y="711200"/>
          <p14:tracePt t="18208" x="4503738" y="738188"/>
          <p14:tracePt t="18215" x="4503738" y="747713"/>
          <p14:tracePt t="18222" x="4503738" y="757238"/>
          <p14:tracePt t="18327" x="4503738" y="747713"/>
          <p14:tracePt t="18336" x="4503738" y="720725"/>
          <p14:tracePt t="18343" x="4503738" y="701675"/>
          <p14:tracePt t="18351" x="4503738" y="693738"/>
          <p14:tracePt t="18358" x="4503738" y="665163"/>
          <p14:tracePt t="18366" x="4476750" y="647700"/>
          <p14:tracePt t="18375" x="4476750" y="638175"/>
          <p14:tracePt t="18381" x="4476750" y="620713"/>
          <p14:tracePt t="19625" x="4476750" y="647700"/>
          <p14:tracePt t="19629" x="4457700" y="693738"/>
          <p14:tracePt t="19637" x="4448175" y="784225"/>
          <p14:tracePt t="19645" x="4430713" y="811213"/>
          <p14:tracePt t="19653" x="4413250" y="903288"/>
          <p14:tracePt t="19661" x="4413250" y="976313"/>
          <p14:tracePt t="19669" x="4413250" y="1030288"/>
          <p14:tracePt t="19677" x="4394200" y="1112838"/>
          <p14:tracePt t="19685" x="4394200" y="1203325"/>
          <p14:tracePt t="19693" x="4394200" y="1276350"/>
          <p14:tracePt t="19701" x="4384675" y="1331913"/>
          <p14:tracePt t="19709" x="4384675" y="1404938"/>
          <p14:tracePt t="19719" x="4384675" y="1468438"/>
          <p14:tracePt t="19725" x="4384675" y="1504950"/>
          <p14:tracePt t="19734" x="4384675" y="1577975"/>
          <p14:tracePt t="19741" x="4384675" y="1614488"/>
          <p14:tracePt t="19750" x="4384675" y="1668463"/>
          <p14:tracePt t="19758" x="4384675" y="1731963"/>
          <p14:tracePt t="19766" x="4413250" y="1760538"/>
          <p14:tracePt t="19774" x="4413250" y="1778000"/>
          <p14:tracePt t="19782" x="4421188" y="1824038"/>
          <p14:tracePt t="19791" x="4430713" y="1841500"/>
          <p14:tracePt t="19799" x="4430713" y="1870075"/>
          <p14:tracePt t="19808" x="4430713" y="1887538"/>
          <p14:tracePt t="19815" x="4430713" y="1897063"/>
          <p14:tracePt t="19824" x="4430713" y="1906588"/>
          <p14:tracePt t="19830" x="4430713" y="1924050"/>
          <p14:tracePt t="19839" x="4430713" y="1933575"/>
          <p14:tracePt t="19845" x="4448175" y="1960563"/>
          <p14:tracePt t="19854" x="4457700" y="1970088"/>
          <p14:tracePt t="19861" x="4457700" y="1979613"/>
          <p14:tracePt t="19870" x="4457700" y="1997075"/>
          <p14:tracePt t="19877" x="4457700" y="2016125"/>
          <p14:tracePt t="19885" x="4467225" y="2052638"/>
          <p14:tracePt t="19894" x="4467225" y="2070100"/>
          <p14:tracePt t="19903" x="4476750" y="2116138"/>
          <p14:tracePt t="19909" x="4476750" y="2152650"/>
          <p14:tracePt t="19918" x="4484688" y="2179638"/>
          <p14:tracePt t="19925" x="4484688" y="2216150"/>
          <p14:tracePt t="19933" x="4484688" y="2243138"/>
          <p14:tracePt t="19941" x="4503738" y="2270125"/>
          <p14:tracePt t="19950" x="4513263" y="2298700"/>
          <p14:tracePt t="19957" x="4513263" y="2335213"/>
          <p14:tracePt t="19965" x="4513263" y="2352675"/>
          <p14:tracePt t="19973" x="4521200" y="2371725"/>
          <p14:tracePt t="19981" x="4530725" y="2408238"/>
          <p14:tracePt t="19997" x="4530725" y="2416175"/>
          <p14:tracePt t="20005" x="4530725" y="2435225"/>
          <p14:tracePt t="20013" x="4530725" y="2452688"/>
          <p14:tracePt t="20038" x="4557713" y="2508250"/>
          <p14:tracePt t="20053" x="4567238" y="2517775"/>
          <p14:tracePt t="20063" x="4576763" y="2535238"/>
          <p14:tracePt t="20069" x="4594225" y="2554288"/>
          <p14:tracePt t="20078" x="4603750" y="2562225"/>
          <p14:tracePt t="20301" x="4603750" y="2571750"/>
          <p14:tracePt t="20317" x="4603750" y="2617788"/>
          <p14:tracePt t="20325" x="4603750" y="2625725"/>
          <p14:tracePt t="20333" x="4603750" y="2635250"/>
          <p14:tracePt t="20341" x="4603750" y="2654300"/>
          <p14:tracePt t="20349" x="4603750" y="2671763"/>
          <p14:tracePt t="20357" x="4603750" y="2708275"/>
          <p14:tracePt t="20365" x="4603750" y="2727325"/>
          <p14:tracePt t="20373" x="4603750" y="2754313"/>
          <p14:tracePt t="20381" x="4603750" y="2771775"/>
          <p14:tracePt t="20389" x="4603750" y="2800350"/>
          <p14:tracePt t="20397" x="4603750" y="2817813"/>
          <p14:tracePt t="20405" x="4603750" y="2827338"/>
          <p14:tracePt t="20413" x="4603750" y="2863850"/>
          <p14:tracePt t="20421" x="4603750" y="2873375"/>
          <p14:tracePt t="20429" x="4594225" y="2890838"/>
          <p14:tracePt t="20445" x="4576763" y="2927350"/>
          <p14:tracePt t="20453" x="4576763" y="2936875"/>
          <p14:tracePt t="20461" x="4567238" y="2946400"/>
          <p14:tracePt t="20477" x="4557713" y="2954338"/>
          <p14:tracePt t="20485" x="4549775" y="2954338"/>
          <p14:tracePt t="20495" x="4540250" y="2963863"/>
          <p14:tracePt t="20501" x="4530725" y="2982913"/>
          <p14:tracePt t="20509" x="4513263" y="2990850"/>
          <p14:tracePt t="20518" x="4503738" y="3000375"/>
          <p14:tracePt t="20541" x="4494213" y="3000375"/>
          <p14:tracePt t="20645" x="4467225" y="2982913"/>
          <p14:tracePt t="20653" x="4457700" y="2936875"/>
          <p14:tracePt t="20669" x="4448175" y="2900363"/>
          <p14:tracePt t="20677" x="4448175" y="2881313"/>
          <p14:tracePt t="20685" x="4448175" y="2873375"/>
          <p14:tracePt t="20693" x="4448175" y="2836863"/>
          <p14:tracePt t="20702" x="4448175" y="2808288"/>
          <p14:tracePt t="20709" x="4448175" y="2800350"/>
          <p14:tracePt t="20718" x="4448175" y="2763838"/>
          <p14:tracePt t="20725" x="4448175" y="2744788"/>
          <p14:tracePt t="20734" x="4448175" y="2717800"/>
          <p14:tracePt t="20741" x="4448175" y="2698750"/>
          <p14:tracePt t="20749" x="4448175" y="2690813"/>
          <p14:tracePt t="20757" x="4430713" y="2654300"/>
          <p14:tracePt t="20765" x="4430713" y="2644775"/>
          <p14:tracePt t="20773" x="4430713" y="2625725"/>
          <p14:tracePt t="20781" x="4430713" y="2617788"/>
          <p14:tracePt t="20789" x="4430713" y="2608263"/>
          <p14:tracePt t="20797" x="4430713" y="2589213"/>
          <p14:tracePt t="20806" x="4430713" y="2571750"/>
          <p14:tracePt t="20813" x="4430713" y="2562225"/>
          <p14:tracePt t="20821" x="4430713" y="2535238"/>
          <p14:tracePt t="20829" x="4430713" y="2525713"/>
          <p14:tracePt t="20837" x="4430713" y="2517775"/>
          <p14:tracePt t="20853" x="4430713" y="2498725"/>
          <p14:tracePt t="20957" x="4440238" y="2481263"/>
          <p14:tracePt t="20965" x="4457700" y="2471738"/>
          <p14:tracePt t="20973" x="4530725" y="2471738"/>
          <p14:tracePt t="20981" x="4586288" y="2471738"/>
          <p14:tracePt t="20989" x="4659313" y="2471738"/>
          <p14:tracePt t="20997" x="4730750" y="2471738"/>
          <p14:tracePt t="21005" x="4840288" y="2471738"/>
          <p14:tracePt t="21015" x="4913313" y="2471738"/>
          <p14:tracePt t="21023" x="4978400" y="2471738"/>
          <p14:tracePt t="21031" x="5041900" y="2508250"/>
          <p14:tracePt t="21040" x="5086350" y="2535238"/>
          <p14:tracePt t="21047" x="5105400" y="2554288"/>
          <p14:tracePt t="21055" x="5132388" y="2571750"/>
          <p14:tracePt t="21069" x="5141913" y="2581275"/>
          <p14:tracePt t="21133" x="5141913" y="2589213"/>
          <p14:tracePt t="21141" x="5141913" y="2598738"/>
          <p14:tracePt t="21149" x="5151438" y="2635250"/>
          <p14:tracePt t="21157" x="5178425" y="2662238"/>
          <p14:tracePt t="21165" x="5178425" y="2690813"/>
          <p14:tracePt t="21173" x="5195888" y="2744788"/>
          <p14:tracePt t="21183" x="5205413" y="2790825"/>
          <p14:tracePt t="21189" x="5205413" y="2808288"/>
          <p14:tracePt t="21198" x="5205413" y="2817813"/>
          <p14:tracePt t="21205" x="5205413" y="2844800"/>
          <p14:tracePt t="21214" x="5205413" y="2854325"/>
          <p14:tracePt t="21229" x="5205413" y="2873375"/>
          <p14:tracePt t="21237" x="5205413" y="2881313"/>
          <p14:tracePt t="21245" x="5205413" y="2890838"/>
          <p14:tracePt t="21269" x="5205413" y="2917825"/>
          <p14:tracePt t="21277" x="5205413" y="2936875"/>
          <p14:tracePt t="21285" x="5205413" y="2973388"/>
          <p14:tracePt t="21293" x="5205413" y="2990850"/>
          <p14:tracePt t="21301" x="5205413" y="3036888"/>
          <p14:tracePt t="21309" x="5178425" y="3082925"/>
          <p14:tracePt t="21318" x="5168900" y="3100388"/>
          <p14:tracePt t="21325" x="5159375" y="3136900"/>
          <p14:tracePt t="21334" x="5141913" y="3173413"/>
          <p14:tracePt t="21341" x="5132388" y="3173413"/>
          <p14:tracePt t="21349" x="5132388" y="3192463"/>
          <p14:tracePt t="21357" x="5122863" y="3209925"/>
          <p14:tracePt t="21365" x="5114925" y="3219450"/>
          <p14:tracePt t="21389" x="5105400" y="3228975"/>
          <p14:tracePt t="21397" x="5095875" y="3236913"/>
          <p14:tracePt t="21421" x="5086350" y="3236913"/>
          <p14:tracePt t="21429" x="5086350" y="3246438"/>
          <p14:tracePt t="21437" x="5059363" y="3246438"/>
          <p14:tracePt t="21446" x="5041900" y="3246438"/>
          <p14:tracePt t="21453" x="5014913" y="3246438"/>
          <p14:tracePt t="21461" x="4968875" y="3246438"/>
          <p14:tracePt t="21469" x="4949825" y="3246438"/>
          <p14:tracePt t="21477" x="4913313" y="3246438"/>
          <p14:tracePt t="21486" x="4876800" y="3209925"/>
          <p14:tracePt t="21493" x="4849813" y="3192463"/>
          <p14:tracePt t="21501" x="4813300" y="3155950"/>
          <p14:tracePt t="21509" x="4786313" y="3146425"/>
          <p14:tracePt t="21518" x="4759325" y="3136900"/>
          <p14:tracePt t="21534" x="4740275" y="3119438"/>
          <p14:tracePt t="21541" x="4730750" y="3109913"/>
          <p14:tracePt t="21549" x="4722813" y="3090863"/>
          <p14:tracePt t="21557" x="4703763" y="3082925"/>
          <p14:tracePt t="21597" x="4703763" y="3073400"/>
          <p14:tracePt t="21613" x="4703763" y="3063875"/>
          <p14:tracePt t="21621" x="4703763" y="3046413"/>
          <p14:tracePt t="21629" x="4695825" y="3009900"/>
          <p14:tracePt t="21637" x="4695825" y="2982913"/>
          <p14:tracePt t="21645" x="4695825" y="2954338"/>
          <p14:tracePt t="21653" x="4695825" y="2917825"/>
          <p14:tracePt t="21661" x="4676775" y="2854325"/>
          <p14:tracePt t="21669" x="4659313" y="2800350"/>
          <p14:tracePt t="21677" x="4659313" y="2763838"/>
          <p14:tracePt t="21685" x="4659313" y="2744788"/>
          <p14:tracePt t="21693" x="4659313" y="2708275"/>
          <p14:tracePt t="21701" x="4659313" y="2681288"/>
          <p14:tracePt t="21709" x="4659313" y="2662238"/>
          <p14:tracePt t="21718" x="4659313" y="2654300"/>
          <p14:tracePt t="21725" x="4659313" y="2625725"/>
          <p14:tracePt t="21734" x="4659313" y="2617788"/>
          <p14:tracePt t="21741" x="4659313" y="2589213"/>
          <p14:tracePt t="21749" x="4659313" y="2581275"/>
          <p14:tracePt t="21765" x="4659313" y="2571750"/>
          <p14:tracePt t="21797" x="4659313" y="2554288"/>
          <p14:tracePt t="21855" x="4659313" y="2544763"/>
          <p14:tracePt t="21869" x="4695825" y="2544763"/>
          <p14:tracePt t="21879" x="4759325" y="2535238"/>
          <p14:tracePt t="21893" x="4813300" y="2535238"/>
          <p14:tracePt t="21901" x="4905375" y="2535238"/>
          <p14:tracePt t="21910" x="4932363" y="2535238"/>
          <p14:tracePt t="21921" x="4986338" y="2535238"/>
          <p14:tracePt t="21926" x="4995863" y="2535238"/>
          <p14:tracePt t="21938" x="5059363" y="2544763"/>
          <p14:tracePt t="21942" x="5086350" y="2581275"/>
          <p14:tracePt t="21951" x="5122863" y="2608263"/>
          <p14:tracePt t="21958" x="5141913" y="2635250"/>
          <p14:tracePt t="21966" x="5141913" y="2690813"/>
          <p14:tracePt t="21974" x="5151438" y="2717800"/>
          <p14:tracePt t="21982" x="5151438" y="2744788"/>
          <p14:tracePt t="21990" x="5168900" y="2763838"/>
          <p14:tracePt t="22006" x="5168900" y="2781300"/>
          <p14:tracePt t="22014" x="5168900" y="2790825"/>
          <p14:tracePt t="23181" x="5168900" y="2800350"/>
          <p14:tracePt t="23189" x="5168900" y="2817813"/>
          <p14:tracePt t="24781" x="5168900" y="2844800"/>
          <p14:tracePt t="24791" x="5159375" y="2881313"/>
          <p14:tracePt t="24797" x="5151438" y="2890838"/>
          <p14:tracePt t="24805" x="5132388" y="2909888"/>
          <p14:tracePt t="24813" x="5122863" y="2927350"/>
          <p14:tracePt t="25797" x="5114925" y="2936875"/>
          <p14:tracePt t="25805" x="5095875" y="2963863"/>
          <p14:tracePt t="25814" x="5078413" y="2973388"/>
          <p14:tracePt t="25822" x="5059363" y="2982913"/>
          <p14:tracePt t="25830" x="5032375" y="2990850"/>
          <p14:tracePt t="25845" x="5014913" y="3017838"/>
          <p14:tracePt t="25869" x="5005388" y="3017838"/>
          <p14:tracePt t="26269" x="4959350" y="3017838"/>
          <p14:tracePt t="26277" x="4949825" y="3017838"/>
          <p14:tracePt t="26285" x="4932363" y="3017838"/>
          <p14:tracePt t="26293" x="4886325" y="3017838"/>
          <p14:tracePt t="26302" x="4868863" y="3017838"/>
          <p14:tracePt t="26309" x="4840288" y="3017838"/>
          <p14:tracePt t="26318" x="4832350" y="3017838"/>
          <p14:tracePt t="26743" x="4832350" y="3009900"/>
          <p14:tracePt t="26759" x="4832350" y="2990850"/>
          <p14:tracePt t="26767" x="4832350" y="2982913"/>
          <p14:tracePt t="26783" x="4832350" y="2963863"/>
          <p14:tracePt t="26794" x="4832350" y="2927350"/>
          <p14:tracePt t="26797" x="4832350" y="2900363"/>
          <p14:tracePt t="26805" x="4822825" y="2881313"/>
          <p14:tracePt t="26813" x="4822825" y="2873375"/>
          <p14:tracePt t="26821" x="4822825" y="2854325"/>
          <p14:tracePt t="26829" x="4822825" y="2844800"/>
          <p14:tracePt t="26845" x="4813300" y="2827338"/>
          <p14:tracePt t="26967" x="4730750" y="2844800"/>
          <p14:tracePt t="26975" x="4659313" y="2844800"/>
          <p14:tracePt t="26983" x="4549775" y="2844800"/>
          <p14:tracePt t="26991" x="4476750" y="2844800"/>
          <p14:tracePt t="26999" x="4348163" y="2844800"/>
          <p14:tracePt t="27006" x="4267200" y="2827338"/>
          <p14:tracePt t="27014" x="4221163" y="2817813"/>
          <p14:tracePt t="27021" x="4194175" y="2808288"/>
          <p14:tracePt t="27029" x="4175125" y="2790825"/>
          <p14:tracePt t="27069" x="4175125" y="2781300"/>
          <p14:tracePt t="27078" x="4175125" y="2754313"/>
          <p14:tracePt t="27085" x="4175125" y="2698750"/>
          <p14:tracePt t="27093" x="4175125" y="2654300"/>
          <p14:tracePt t="27102" x="4148138" y="2589213"/>
          <p14:tracePt t="27110" x="4148138" y="2525713"/>
          <p14:tracePt t="27119" x="4138613" y="2452688"/>
          <p14:tracePt t="27125" x="4094163" y="2335213"/>
          <p14:tracePt t="27135" x="4084638" y="2262188"/>
          <p14:tracePt t="27141" x="4038600" y="2179638"/>
          <p14:tracePt t="27149" x="4029075" y="2125663"/>
          <p14:tracePt t="27157" x="4021138" y="2060575"/>
          <p14:tracePt t="27165" x="4011613" y="2033588"/>
          <p14:tracePt t="27173" x="4011613" y="2006600"/>
          <p14:tracePt t="27181" x="4011613" y="1960563"/>
          <p14:tracePt t="27189" x="3984625" y="1914525"/>
          <p14:tracePt t="27197" x="3984625" y="1878013"/>
          <p14:tracePt t="27205" x="3984625" y="1860550"/>
          <p14:tracePt t="27213" x="3975100" y="1814513"/>
          <p14:tracePt t="27221" x="3975100" y="1778000"/>
          <p14:tracePt t="27231" x="3965575" y="1760538"/>
          <p14:tracePt t="27240" x="3965575" y="1751013"/>
          <p14:tracePt t="27247" x="3965575" y="1724025"/>
          <p14:tracePt t="27253" x="3965575" y="1714500"/>
          <p14:tracePt t="27263" x="3965575" y="1704975"/>
          <p14:tracePt t="27271" x="3965575" y="1687513"/>
          <p14:tracePt t="27461" x="3956050" y="1687513"/>
          <p14:tracePt t="27477" x="3929063" y="1687513"/>
          <p14:tracePt t="27485" x="3911600" y="1741488"/>
          <p14:tracePt t="27493" x="3883025" y="1833563"/>
          <p14:tracePt t="27502" x="3883025" y="1933575"/>
          <p14:tracePt t="27509" x="3865563" y="2006600"/>
          <p14:tracePt t="27518" x="3856038" y="2116138"/>
          <p14:tracePt t="27525" x="3856038" y="2225675"/>
          <p14:tracePt t="27534" x="3856038" y="2335213"/>
          <p14:tracePt t="27541" x="3856038" y="2462213"/>
          <p14:tracePt t="27549" x="3856038" y="2608263"/>
          <p14:tracePt t="27557" x="3856038" y="2754313"/>
          <p14:tracePt t="27565" x="3856038" y="2881313"/>
          <p14:tracePt t="27574" x="3856038" y="2990850"/>
          <p14:tracePt t="27582" x="3856038" y="3119438"/>
          <p14:tracePt t="27590" x="3883025" y="3219450"/>
          <p14:tracePt t="27599" x="3902075" y="3309938"/>
          <p14:tracePt t="27606" x="3911600" y="3375025"/>
          <p14:tracePt t="27614" x="3929063" y="3446463"/>
          <p14:tracePt t="27624" x="3938588" y="3492500"/>
          <p14:tracePt t="27632" x="3938588" y="3511550"/>
          <p14:tracePt t="27638" x="3938588" y="3565525"/>
          <p14:tracePt t="27645" x="3938588" y="3592513"/>
          <p14:tracePt t="27653" x="3938588" y="3611563"/>
          <p14:tracePt t="27661" x="3938588" y="3648075"/>
          <p14:tracePt t="27669" x="3938588" y="3694113"/>
          <p14:tracePt t="27677" x="3929063" y="3721100"/>
          <p14:tracePt t="27685" x="3929063" y="3767138"/>
          <p14:tracePt t="27693" x="3892550" y="3811588"/>
          <p14:tracePt t="27702" x="3875088" y="3830638"/>
          <p14:tracePt t="27709" x="3875088" y="3857625"/>
          <p14:tracePt t="27721" x="3875088" y="3875088"/>
          <p14:tracePt t="27727" x="3865563" y="3884613"/>
          <p14:tracePt t="27738" x="3865563" y="3903663"/>
          <p14:tracePt t="27744" x="3846513" y="3921125"/>
          <p14:tracePt t="27765" x="3846513" y="3940175"/>
          <p14:tracePt t="27774" x="3838575" y="3957638"/>
          <p14:tracePt t="27790" x="3829050" y="3994150"/>
          <p14:tracePt t="27797" x="3829050" y="4003675"/>
          <p14:tracePt t="27805" x="3819525" y="4030663"/>
          <p14:tracePt t="27813" x="3792538" y="4057650"/>
          <p14:tracePt t="27822" x="3775075" y="4094163"/>
          <p14:tracePt t="27831" x="3765550" y="4130675"/>
          <p14:tracePt t="27842" x="3729038" y="4186238"/>
          <p14:tracePt t="27846" x="3719513" y="4203700"/>
          <p14:tracePt t="27854" x="3709988" y="4222750"/>
          <p14:tracePt t="28001" x="3709988" y="4213225"/>
          <p14:tracePt t="28006" x="3709988" y="4186238"/>
          <p14:tracePt t="28013" x="3709988" y="4140200"/>
          <p14:tracePt t="28021" x="3709988" y="4113213"/>
          <p14:tracePt t="28029" x="3709988" y="4057650"/>
          <p14:tracePt t="28037" x="3709988" y="3984625"/>
          <p14:tracePt t="28045" x="3709988" y="3903663"/>
          <p14:tracePt t="28053" x="3783013" y="3803650"/>
          <p14:tracePt t="28061" x="3838575" y="3702050"/>
          <p14:tracePt t="28069" x="3883025" y="3629025"/>
          <p14:tracePt t="28077" x="3965575" y="3538538"/>
          <p14:tracePt t="28086" x="4021138" y="3438525"/>
          <p14:tracePt t="28094" x="4048125" y="3382963"/>
          <p14:tracePt t="28102" x="4094163" y="3302000"/>
          <p14:tracePt t="28109" x="4111625" y="3236913"/>
          <p14:tracePt t="28117" x="4165600" y="3155950"/>
          <p14:tracePt t="28125" x="4175125" y="3109913"/>
          <p14:tracePt t="28134" x="4194175" y="3054350"/>
          <p14:tracePt t="28141" x="4211638" y="3009900"/>
          <p14:tracePt t="28151" x="4238625" y="2963863"/>
          <p14:tracePt t="28157" x="4248150" y="2946400"/>
          <p14:tracePt t="28165" x="4257675" y="2900363"/>
          <p14:tracePt t="28173" x="4267200" y="2890838"/>
          <p14:tracePt t="28182" x="4275138" y="2863850"/>
          <p14:tracePt t="28189" x="4284663" y="2844800"/>
          <p14:tracePt t="28197" x="4294188" y="2827338"/>
          <p14:tracePt t="28205" x="4294188" y="2808288"/>
          <p14:tracePt t="28213" x="4330700" y="2754313"/>
          <p14:tracePt t="28221" x="4330700" y="2744788"/>
          <p14:tracePt t="28229" x="4330700" y="2735263"/>
          <p14:tracePt t="28237" x="4340225" y="2717800"/>
          <p14:tracePt t="28245" x="4340225" y="2708275"/>
          <p14:tracePt t="28261" x="4357688" y="2690813"/>
          <p14:tracePt t="28269" x="4367213" y="2671763"/>
          <p14:tracePt t="28277" x="4367213" y="2662238"/>
          <p14:tracePt t="28285" x="4376738" y="2654300"/>
          <p14:tracePt t="28301" x="4384675" y="2625725"/>
          <p14:tracePt t="28317" x="4384675" y="2617788"/>
          <p14:tracePt t="28334" x="4403725" y="2598738"/>
          <p14:tracePt t="28341" x="4403725" y="2589213"/>
          <p14:tracePt t="28365" x="4413250" y="2571750"/>
          <p14:tracePt t="28389" x="4421188" y="2554288"/>
          <p14:tracePt t="28429" x="4430713" y="2535238"/>
          <p14:tracePt t="28437" x="4448175" y="2508250"/>
          <p14:tracePt t="28453" x="4457700" y="2489200"/>
          <p14:tracePt t="28461" x="4467225" y="2489200"/>
          <p14:tracePt t="28477" x="4467225" y="2471738"/>
          <p14:tracePt t="28485" x="4467225" y="2452688"/>
          <p14:tracePt t="28493" x="4476750" y="2435225"/>
          <p14:tracePt t="28501" x="4484688" y="2425700"/>
          <p14:tracePt t="28509" x="4503738" y="2408238"/>
          <p14:tracePt t="28517" x="4513263" y="2398713"/>
          <p14:tracePt t="28525" x="4513263" y="2371725"/>
          <p14:tracePt t="28534" x="4521200" y="2352675"/>
          <p14:tracePt t="28541" x="4540250" y="2335213"/>
          <p14:tracePt t="28550" x="4549775" y="2316163"/>
          <p14:tracePt t="28576" x="4549775" y="2306638"/>
          <p14:tracePt t="28582" x="4557713" y="2298700"/>
          <p14:tracePt t="29045" x="4557713" y="2306638"/>
          <p14:tracePt t="29053" x="4557713" y="2316163"/>
          <p14:tracePt t="29487" x="4567238" y="2325688"/>
          <p14:tracePt t="29501" x="4567238" y="2362200"/>
          <p14:tracePt t="29509" x="4567238" y="2389188"/>
          <p14:tracePt t="29517" x="4567238" y="2416175"/>
          <p14:tracePt t="29526" x="4567238" y="2462213"/>
          <p14:tracePt t="29534" x="4567238" y="2517775"/>
          <p14:tracePt t="29541" x="4567238" y="2554288"/>
          <p14:tracePt t="29550" x="4567238" y="2608263"/>
          <p14:tracePt t="29557" x="4567238" y="2625725"/>
          <p14:tracePt t="29565" x="4567238" y="2654300"/>
          <p14:tracePt t="29573" x="4567238" y="2671763"/>
          <p14:tracePt t="29581" x="4567238" y="2690813"/>
          <p14:tracePt t="29589" x="4567238" y="2708275"/>
          <p14:tracePt t="29606" x="4567238" y="2717800"/>
          <p14:tracePt t="29614" x="4567238" y="2744788"/>
          <p14:tracePt t="29629" x="4567238" y="2763838"/>
          <p14:tracePt t="29639" x="4567238" y="2781300"/>
          <p14:tracePt t="29645" x="4540250" y="2854325"/>
          <p14:tracePt t="29653" x="4530725" y="2881313"/>
          <p14:tracePt t="29661" x="4521200" y="2890838"/>
          <p14:tracePt t="29669" x="4494213" y="2946400"/>
          <p14:tracePt t="29677" x="4494213" y="3000375"/>
          <p14:tracePt t="29685" x="4484688" y="3046413"/>
          <p14:tracePt t="29693" x="4457700" y="3073400"/>
          <p14:tracePt t="29702" x="4457700" y="3119438"/>
          <p14:tracePt t="29709" x="4440238" y="3155950"/>
          <p14:tracePt t="29717" x="4413250" y="3219450"/>
          <p14:tracePt t="29725" x="4403725" y="3236913"/>
          <p14:tracePt t="29733" x="4384675" y="3282950"/>
          <p14:tracePt t="29741" x="4376738" y="3292475"/>
          <p14:tracePt t="29749" x="4367213" y="3328988"/>
          <p14:tracePt t="29757" x="4367213" y="3338513"/>
          <p14:tracePt t="29765" x="4357688" y="3355975"/>
          <p14:tracePt t="29774" x="4357688" y="3375025"/>
          <p14:tracePt t="29781" x="4340225" y="3392488"/>
          <p14:tracePt t="29797" x="4340225" y="3402013"/>
          <p14:tracePt t="29814" x="4340225" y="3411538"/>
          <p14:tracePt t="29847" x="4340225" y="3419475"/>
          <p14:tracePt t="29863" x="4330700" y="3429000"/>
          <p14:tracePt t="29872" x="4330700" y="3446463"/>
          <p14:tracePt t="29889" x="4330700" y="3455988"/>
          <p14:tracePt t="29910" x="4330700" y="3475038"/>
          <p14:tracePt t="30021" x="4321175" y="3492500"/>
          <p14:tracePt t="30029" x="4311650" y="3511550"/>
          <p14:tracePt t="30037" x="4294188" y="3548063"/>
          <p14:tracePt t="30045" x="4275138" y="3565525"/>
          <p14:tracePt t="30053" x="4275138" y="3592513"/>
          <p14:tracePt t="30061" x="4257675" y="3638550"/>
          <p14:tracePt t="30069" x="4238625" y="3665538"/>
          <p14:tracePt t="30077" x="4230688" y="3711575"/>
          <p14:tracePt t="30085" x="4221163" y="3730625"/>
          <p14:tracePt t="30093" x="4211638" y="3757613"/>
          <p14:tracePt t="30102" x="4211638" y="3775075"/>
          <p14:tracePt t="30111" x="4202113" y="3794125"/>
          <p14:tracePt t="30120" x="4194175" y="3803650"/>
          <p14:tracePt t="30566" x="4194175" y="3784600"/>
          <p14:tracePt t="30575" x="4148138" y="3694113"/>
          <p14:tracePt t="30583" x="4038600" y="3556000"/>
          <p14:tracePt t="30589" x="3902075" y="3419475"/>
          <p14:tracePt t="30597" x="3792538" y="3265488"/>
          <p14:tracePt t="30605" x="3619500" y="3073400"/>
          <p14:tracePt t="30613" x="3482975" y="2936875"/>
          <p14:tracePt t="30621" x="3400425" y="2854325"/>
          <p14:tracePt t="30629" x="3317875" y="2735263"/>
          <p14:tracePt t="30637" x="3236913" y="2635250"/>
          <p14:tracePt t="30645" x="3163888" y="2554288"/>
          <p14:tracePt t="30653" x="3127375" y="2508250"/>
          <p14:tracePt t="30661" x="3108325" y="2471738"/>
          <p14:tracePt t="30669" x="3100388" y="2452688"/>
          <p14:tracePt t="30677" x="3081338" y="2435225"/>
          <p14:tracePt t="30685" x="3081338" y="2425700"/>
          <p14:tracePt t="30693" x="3071813" y="2416175"/>
          <p14:tracePt t="30735" x="3071813" y="2408238"/>
          <p14:tracePt t="30933" x="3127375" y="2408238"/>
          <p14:tracePt t="30941" x="3254375" y="2444750"/>
          <p14:tracePt t="30950" x="3373438" y="2508250"/>
          <p14:tracePt t="30957" x="3490913" y="2544763"/>
          <p14:tracePt t="30965" x="3656013" y="2589213"/>
          <p14:tracePt t="30973" x="3783013" y="2625725"/>
          <p14:tracePt t="30981" x="3883025" y="2681288"/>
          <p14:tracePt t="30989" x="3911600" y="2681288"/>
          <p14:tracePt t="30997" x="3929063" y="2690813"/>
          <p14:tracePt t="31127" x="3919538" y="2708275"/>
          <p14:tracePt t="31137" x="3902075" y="2727325"/>
          <p14:tracePt t="31141" x="3856038" y="2735263"/>
          <p14:tracePt t="31150" x="3802063" y="2754313"/>
          <p14:tracePt t="31157" x="3775075" y="2763838"/>
          <p14:tracePt t="31165" x="3729038" y="2771775"/>
          <p14:tracePt t="31173" x="3709988" y="2771775"/>
          <p14:tracePt t="31181" x="3673475" y="2771775"/>
          <p14:tracePt t="31189" x="3656013" y="2781300"/>
          <p14:tracePt t="31197" x="3636963" y="2781300"/>
          <p14:tracePt t="31205" x="3600450" y="2781300"/>
          <p14:tracePt t="31213" x="3582988" y="2790825"/>
          <p14:tracePt t="31221" x="3556000" y="2790825"/>
          <p14:tracePt t="31229" x="3519488" y="2790825"/>
          <p14:tracePt t="31237" x="3473450" y="2800350"/>
          <p14:tracePt t="31245" x="3419475" y="2808288"/>
          <p14:tracePt t="31253" x="3346450" y="2808288"/>
          <p14:tracePt t="31261" x="3263900" y="2808288"/>
          <p14:tracePt t="31269" x="3136900" y="2808288"/>
          <p14:tracePt t="31277" x="3063875" y="2808288"/>
          <p14:tracePt t="31285" x="2954338" y="2808288"/>
          <p14:tracePt t="31295" x="2835275" y="2744788"/>
          <p14:tracePt t="31303" x="2817813" y="2727325"/>
          <p14:tracePt t="31311" x="2735263" y="2717800"/>
          <p14:tracePt t="31323" x="2635250" y="2690813"/>
          <p14:tracePt t="31327" x="2562225" y="2671763"/>
          <p14:tracePt t="31338" x="2498725" y="2662238"/>
          <p14:tracePt t="31342" x="2462213" y="2662238"/>
          <p14:tracePt t="31351" x="2416175" y="2654300"/>
          <p14:tracePt t="31358" x="2389188" y="2654300"/>
          <p14:tracePt t="31366" x="2360613" y="2635250"/>
          <p14:tracePt t="31381" x="2352675" y="2635250"/>
          <p14:tracePt t="31390" x="2343150" y="2635250"/>
          <p14:tracePt t="31398" x="2333625" y="2635250"/>
          <p14:tracePt t="31406" x="2306638" y="2625725"/>
          <p14:tracePt t="31414" x="2270125" y="2625725"/>
          <p14:tracePt t="31422" x="2197100" y="2598738"/>
          <p14:tracePt t="31430" x="2114550" y="2571750"/>
          <p14:tracePt t="31438" x="2060575" y="2562225"/>
          <p14:tracePt t="31446" x="1997075" y="2554288"/>
          <p14:tracePt t="31453" x="1878013" y="2481263"/>
          <p14:tracePt t="31462" x="1778000" y="2416175"/>
          <p14:tracePt t="31470" x="1685925" y="2389188"/>
          <p14:tracePt t="31477" x="1604963" y="2325688"/>
          <p14:tracePt t="31486" x="1568450" y="2289175"/>
          <p14:tracePt t="31493" x="1504950" y="2252663"/>
          <p14:tracePt t="31501" x="1485900" y="2233613"/>
          <p14:tracePt t="31509" x="1468438" y="2225675"/>
          <p14:tracePt t="31521" x="1449388" y="2216150"/>
          <p14:tracePt t="31525" x="1439863" y="2216150"/>
          <p14:tracePt t="31535" x="1422400" y="2206625"/>
          <p14:tracePt t="31597" x="1422400" y="2197100"/>
          <p14:tracePt t="31606" x="1422400" y="2160588"/>
          <p14:tracePt t="31614" x="1422400" y="2133600"/>
          <p14:tracePt t="31622" x="1412875" y="2089150"/>
          <p14:tracePt t="31632" x="1403350" y="2079625"/>
          <p14:tracePt t="31637" x="1385888" y="2060575"/>
          <p14:tracePt t="31645" x="1376363" y="2033588"/>
          <p14:tracePt t="31653" x="1376363" y="2006600"/>
          <p14:tracePt t="31661" x="1366838" y="1970088"/>
          <p14:tracePt t="31670" x="1358900" y="1933575"/>
          <p14:tracePt t="31677" x="1358900" y="1906588"/>
          <p14:tracePt t="31686" x="1358900" y="1887538"/>
          <p14:tracePt t="31693" x="1358900" y="1851025"/>
          <p14:tracePt t="31701" x="1358900" y="1814513"/>
          <p14:tracePt t="31709" x="1376363" y="1787525"/>
          <p14:tracePt t="31718" x="1395413" y="1768475"/>
          <p14:tracePt t="31725" x="1431925" y="1751013"/>
          <p14:tracePt t="31734" x="1449388" y="1731963"/>
          <p14:tracePt t="31741" x="1504950" y="1697038"/>
          <p14:tracePt t="31751" x="1549400" y="1687513"/>
          <p14:tracePt t="31757" x="1631950" y="1641475"/>
          <p14:tracePt t="31766" x="1704975" y="1631950"/>
          <p14:tracePt t="31773" x="1787525" y="1614488"/>
          <p14:tracePt t="31781" x="1860550" y="1604963"/>
          <p14:tracePt t="31790" x="1951038" y="1604963"/>
          <p14:tracePt t="31797" x="2041525" y="1604963"/>
          <p14:tracePt t="31806" x="2133600" y="1604963"/>
          <p14:tracePt t="31814" x="2260600" y="1604963"/>
          <p14:tracePt t="31821" x="2370138" y="1604963"/>
          <p14:tracePt t="31829" x="2498725" y="1604963"/>
          <p14:tracePt t="31837" x="2589213" y="1604963"/>
          <p14:tracePt t="31845" x="2689225" y="1604963"/>
          <p14:tracePt t="31853" x="2762250" y="1604963"/>
          <p14:tracePt t="31861" x="2852738" y="1604963"/>
          <p14:tracePt t="31869" x="2925763" y="1604963"/>
          <p14:tracePt t="31887" x="3044825" y="1641475"/>
          <p14:tracePt t="31894" x="3081338" y="1668463"/>
          <p14:tracePt t="31902" x="3108325" y="1687513"/>
          <p14:tracePt t="31910" x="3154363" y="1704975"/>
          <p14:tracePt t="31919" x="3171825" y="1714500"/>
          <p14:tracePt t="31925" x="3190875" y="1731963"/>
          <p14:tracePt t="31934" x="3227388" y="1760538"/>
          <p14:tracePt t="31941" x="3254375" y="1778000"/>
          <p14:tracePt t="31950" x="3273425" y="1797050"/>
          <p14:tracePt t="31957" x="3346450" y="1841500"/>
          <p14:tracePt t="31965" x="3363913" y="1870075"/>
          <p14:tracePt t="31973" x="3427413" y="1914525"/>
          <p14:tracePt t="31981" x="3473450" y="1960563"/>
          <p14:tracePt t="31989" x="3527425" y="1997075"/>
          <p14:tracePt t="31997" x="3573463" y="2033588"/>
          <p14:tracePt t="32005" x="3592513" y="2097088"/>
          <p14:tracePt t="32013" x="3619500" y="2143125"/>
          <p14:tracePt t="32021" x="3629025" y="2197100"/>
          <p14:tracePt t="32029" x="3636963" y="2243138"/>
          <p14:tracePt t="32037" x="3665538" y="2270125"/>
          <p14:tracePt t="32045" x="3673475" y="2306638"/>
          <p14:tracePt t="32053" x="3673475" y="2343150"/>
          <p14:tracePt t="32061" x="3673475" y="2371725"/>
          <p14:tracePt t="32069" x="3673475" y="2408238"/>
          <p14:tracePt t="32077" x="3673475" y="2444750"/>
          <p14:tracePt t="32086" x="3673475" y="2462213"/>
          <p14:tracePt t="32094" x="3673475" y="2508250"/>
          <p14:tracePt t="32102" x="3665538" y="2525713"/>
          <p14:tracePt t="32110" x="3646488" y="2554288"/>
          <p14:tracePt t="32121" x="3629025" y="2581275"/>
          <p14:tracePt t="32126" x="3609975" y="2598738"/>
          <p14:tracePt t="32138" x="3592513" y="2635250"/>
          <p14:tracePt t="32141" x="3563938" y="2681288"/>
          <p14:tracePt t="32150" x="3546475" y="2690813"/>
          <p14:tracePt t="32157" x="3519488" y="2727325"/>
          <p14:tracePt t="32165" x="3509963" y="2735263"/>
          <p14:tracePt t="32173" x="3490913" y="2754313"/>
          <p14:tracePt t="32181" x="3463925" y="2781300"/>
          <p14:tracePt t="32189" x="3436938" y="2790825"/>
          <p14:tracePt t="32198" x="3427413" y="2790825"/>
          <p14:tracePt t="32205" x="3419475" y="2790825"/>
          <p14:tracePt t="32245" x="3409950" y="2800350"/>
          <p14:tracePt t="32253" x="3373438" y="2800350"/>
          <p14:tracePt t="32261" x="3273425" y="2800350"/>
          <p14:tracePt t="32269" x="3181350" y="2800350"/>
          <p14:tracePt t="32277" x="3035300" y="2800350"/>
          <p14:tracePt t="32286" x="2889250" y="2800350"/>
          <p14:tracePt t="32293" x="2762250" y="2781300"/>
          <p14:tracePt t="32302" x="2662238" y="2771775"/>
          <p14:tracePt t="32310" x="2516188" y="2735263"/>
          <p14:tracePt t="32318" x="2389188" y="2727325"/>
          <p14:tracePt t="32326" x="2279650" y="2708275"/>
          <p14:tracePt t="32339" x="2214563" y="2698750"/>
          <p14:tracePt t="32341" x="2187575" y="2698750"/>
          <p14:tracePt t="32352" x="2170113" y="2698750"/>
          <p14:tracePt t="32358" x="2160588" y="2690813"/>
          <p14:tracePt t="32369" x="2151063" y="2681288"/>
          <p14:tracePt t="32415" x="2151063" y="2671763"/>
          <p14:tracePt t="32422" x="2097088" y="2635250"/>
          <p14:tracePt t="32430" x="2033588" y="2598738"/>
          <p14:tracePt t="32439" x="1968500" y="2554288"/>
          <p14:tracePt t="32445" x="1887538" y="2489200"/>
          <p14:tracePt t="32453" x="1795463" y="2416175"/>
          <p14:tracePt t="32461" x="1714500" y="2362200"/>
          <p14:tracePt t="32469" x="1631950" y="2289175"/>
          <p14:tracePt t="32477" x="1568450" y="2243138"/>
          <p14:tracePt t="32486" x="1531938" y="2160588"/>
          <p14:tracePt t="32493" x="1504950" y="2116138"/>
          <p14:tracePt t="32503" x="1504950" y="2097088"/>
          <p14:tracePt t="32509" x="1504950" y="2089150"/>
          <p14:tracePt t="32517" x="1504950" y="2060575"/>
          <p14:tracePt t="32525" x="1504950" y="2052638"/>
          <p14:tracePt t="32534" x="1504950" y="2024063"/>
          <p14:tracePt t="32541" x="1504950" y="2016125"/>
          <p14:tracePt t="32550" x="1504950" y="1970088"/>
          <p14:tracePt t="32557" x="1504950" y="1951038"/>
          <p14:tracePt t="32565" x="1541463" y="1897063"/>
          <p14:tracePt t="32573" x="1595438" y="1841500"/>
          <p14:tracePt t="32581" x="1649413" y="1760538"/>
          <p14:tracePt t="32589" x="1714500" y="1697038"/>
          <p14:tracePt t="32598" x="1768475" y="1641475"/>
          <p14:tracePt t="32606" x="1868488" y="1568450"/>
          <p14:tracePt t="32615" x="1951038" y="1504950"/>
          <p14:tracePt t="32625" x="2060575" y="1477963"/>
          <p14:tracePt t="32631" x="2160588" y="1412875"/>
          <p14:tracePt t="32638" x="2243138" y="1376363"/>
          <p14:tracePt t="32645" x="2343150" y="1349375"/>
          <p14:tracePt t="32653" x="2397125" y="1339850"/>
          <p14:tracePt t="32661" x="2506663" y="1339850"/>
          <p14:tracePt t="32670" x="2533650" y="1312863"/>
          <p14:tracePt t="32677" x="2579688" y="1312863"/>
          <p14:tracePt t="32685" x="2635250" y="1312863"/>
          <p14:tracePt t="32693" x="2689225" y="1312863"/>
          <p14:tracePt t="32701" x="2708275" y="1331913"/>
          <p14:tracePt t="32709" x="2752725" y="1376363"/>
          <p14:tracePt t="32717" x="2762250" y="1404938"/>
          <p14:tracePt t="32725" x="2808288" y="1449388"/>
          <p14:tracePt t="32733" x="2835275" y="1477963"/>
          <p14:tracePt t="32741" x="2862263" y="1514475"/>
          <p14:tracePt t="32750" x="2898775" y="1541463"/>
          <p14:tracePt t="32757" x="2917825" y="1558925"/>
          <p14:tracePt t="32766" x="2962275" y="1604963"/>
          <p14:tracePt t="32773" x="2981325" y="1631950"/>
          <p14:tracePt t="32781" x="3008313" y="1660525"/>
          <p14:tracePt t="32789" x="3071813" y="1697038"/>
          <p14:tracePt t="32797" x="3100388" y="1714500"/>
          <p14:tracePt t="32805" x="3117850" y="1741488"/>
          <p14:tracePt t="32813" x="3127375" y="1741488"/>
          <p14:tracePt t="32821" x="3136900" y="1751013"/>
          <p14:tracePt t="32855" x="3144838" y="1760538"/>
          <p14:tracePt t="32870" x="3154363" y="1778000"/>
          <p14:tracePt t="32878" x="3154363" y="1824038"/>
          <p14:tracePt t="32889" x="3154363" y="1860550"/>
          <p14:tracePt t="32893" x="3154363" y="1933575"/>
          <p14:tracePt t="32901" x="3154363" y="2006600"/>
          <p14:tracePt t="32909" x="3154363" y="2079625"/>
          <p14:tracePt t="32918" x="3154363" y="2152650"/>
          <p14:tracePt t="32925" x="3127375" y="2216150"/>
          <p14:tracePt t="32933" x="3100388" y="2252663"/>
          <p14:tracePt t="32941" x="3100388" y="2306638"/>
          <p14:tracePt t="32951" x="3100388" y="2325688"/>
          <p14:tracePt t="33040" x="3090863" y="2325688"/>
          <p14:tracePt t="33045" x="3081338" y="2343150"/>
          <p14:tracePt t="33053" x="3044825" y="2371725"/>
          <p14:tracePt t="33061" x="2998788" y="2398713"/>
          <p14:tracePt t="33070" x="2971800" y="2408238"/>
          <p14:tracePt t="33077" x="2954338" y="2435225"/>
          <p14:tracePt t="33085" x="2898775" y="2452688"/>
          <p14:tracePt t="33094" x="2898775" y="2462213"/>
          <p14:tracePt t="33103" x="2889250" y="2471738"/>
          <p14:tracePt t="33110" x="2871788" y="2481263"/>
          <p14:tracePt t="33119" x="2817813" y="2481263"/>
          <p14:tracePt t="33126" x="2789238" y="2498725"/>
          <p14:tracePt t="33134" x="2735263" y="2498725"/>
          <p14:tracePt t="33141" x="2698750" y="2498725"/>
          <p14:tracePt t="33151" x="2671763" y="2498725"/>
          <p14:tracePt t="33157" x="2643188" y="2498725"/>
          <p14:tracePt t="33165" x="2625725" y="2489200"/>
          <p14:tracePt t="33173" x="2598738" y="2481263"/>
          <p14:tracePt t="33181" x="2552700" y="2452688"/>
          <p14:tracePt t="33189" x="2489200" y="2444750"/>
          <p14:tracePt t="33197" x="2433638" y="2416175"/>
          <p14:tracePt t="33205" x="2333625" y="2379663"/>
          <p14:tracePt t="33213" x="2251075" y="2352675"/>
          <p14:tracePt t="33223" x="2170113" y="2306638"/>
          <p14:tracePt t="33229" x="2114550" y="2289175"/>
          <p14:tracePt t="33238" x="2033588" y="2243138"/>
          <p14:tracePt t="33245" x="1987550" y="2225675"/>
          <p14:tracePt t="33254" x="1941513" y="2189163"/>
          <p14:tracePt t="33261" x="1905000" y="2179638"/>
          <p14:tracePt t="33270" x="1887538" y="2160588"/>
          <p14:tracePt t="33285" x="1860550" y="2133600"/>
          <p14:tracePt t="33317" x="1841500" y="2106613"/>
          <p14:tracePt t="33325" x="1831975" y="2089150"/>
          <p14:tracePt t="33334" x="1824038" y="2052638"/>
          <p14:tracePt t="33341" x="1795463" y="2033588"/>
          <p14:tracePt t="33354" x="1787525" y="2006600"/>
          <p14:tracePt t="33359" x="1778000" y="1987550"/>
          <p14:tracePt t="33371" x="1758950" y="1970088"/>
          <p14:tracePt t="33376" x="1751013" y="1951038"/>
          <p14:tracePt t="33383" x="1751013" y="1914525"/>
          <p14:tracePt t="33391" x="1751013" y="1887538"/>
          <p14:tracePt t="33399" x="1751013" y="1870075"/>
          <p14:tracePt t="33407" x="1751013" y="1841500"/>
          <p14:tracePt t="33414" x="1751013" y="1804988"/>
          <p14:tracePt t="33424" x="1751013" y="1760538"/>
          <p14:tracePt t="33430" x="1751013" y="1704975"/>
          <p14:tracePt t="33440" x="1768475" y="1660525"/>
          <p14:tracePt t="33445" x="1814513" y="1614488"/>
          <p14:tracePt t="33461" x="1868488" y="1558925"/>
          <p14:tracePt t="33470" x="1895475" y="1531938"/>
          <p14:tracePt t="33477" x="1941513" y="1477963"/>
          <p14:tracePt t="33486" x="1997075" y="1431925"/>
          <p14:tracePt t="33493" x="2041525" y="1385888"/>
          <p14:tracePt t="33502" x="2078038" y="1368425"/>
          <p14:tracePt t="33509" x="2160588" y="1331913"/>
          <p14:tracePt t="33518" x="2243138" y="1303338"/>
          <p14:tracePt t="33525" x="2333625" y="1295400"/>
          <p14:tracePt t="33533" x="2397125" y="1285875"/>
          <p14:tracePt t="33541" x="2525713" y="1285875"/>
          <p14:tracePt t="33550" x="2652713" y="1285875"/>
          <p14:tracePt t="33557" x="2781300" y="1285875"/>
          <p14:tracePt t="33565" x="2889250" y="1285875"/>
          <p14:tracePt t="33574" x="3017838" y="1285875"/>
          <p14:tracePt t="33581" x="3071813" y="1285875"/>
          <p14:tracePt t="33590" x="3181350" y="1285875"/>
          <p14:tracePt t="33597" x="3263900" y="1312863"/>
          <p14:tracePt t="33605" x="3309938" y="1339850"/>
          <p14:tracePt t="33613" x="3336925" y="1349375"/>
          <p14:tracePt t="33621" x="3363913" y="1358900"/>
          <p14:tracePt t="33629" x="3373438" y="1358900"/>
          <p14:tracePt t="33645" x="3373438" y="1368425"/>
          <p14:tracePt t="33742" x="3382963" y="1395413"/>
          <p14:tracePt t="33758" x="3382963" y="1422400"/>
          <p14:tracePt t="33767" x="3382963" y="1441450"/>
          <p14:tracePt t="33774" x="3382963" y="1458913"/>
          <p14:tracePt t="33783" x="3382963" y="1477963"/>
          <p14:tracePt t="33793" x="3382963" y="1485900"/>
          <p14:tracePt t="33798" x="3382963" y="1504950"/>
          <p14:tracePt t="34037" x="3382963" y="1522413"/>
          <p14:tracePt t="34045" x="3382963" y="1558925"/>
          <p14:tracePt t="34053" x="3382963" y="1614488"/>
          <p14:tracePt t="34061" x="3382963" y="1660525"/>
          <p14:tracePt t="34069" x="3382963" y="1724025"/>
          <p14:tracePt t="34077" x="3382963" y="1778000"/>
          <p14:tracePt t="34085" x="3382963" y="1870075"/>
          <p14:tracePt t="34093" x="3363913" y="2006600"/>
          <p14:tracePt t="34102" x="3336925" y="2079625"/>
          <p14:tracePt t="34109" x="3336925" y="2225675"/>
          <p14:tracePt t="34118" x="3336925" y="2352675"/>
          <p14:tracePt t="34125" x="3300413" y="2416175"/>
          <p14:tracePt t="34133" x="3300413" y="2498725"/>
          <p14:tracePt t="34142" x="3273425" y="2625725"/>
          <p14:tracePt t="34152" x="3254375" y="2754313"/>
          <p14:tracePt t="34159" x="3227388" y="2854325"/>
          <p14:tracePt t="34165" x="3217863" y="2946400"/>
          <p14:tracePt t="34173" x="3200400" y="3054350"/>
          <p14:tracePt t="34181" x="3200400" y="3146425"/>
          <p14:tracePt t="34189" x="3190875" y="3228975"/>
          <p14:tracePt t="34197" x="3163888" y="3273425"/>
          <p14:tracePt t="34205" x="3163888" y="3328988"/>
          <p14:tracePt t="34213" x="3154363" y="3365500"/>
          <p14:tracePt t="34221" x="3144838" y="3411538"/>
          <p14:tracePt t="34229" x="3136900" y="3455988"/>
          <p14:tracePt t="34238" x="3108325" y="3482975"/>
          <p14:tracePt t="34246" x="3100388" y="3538538"/>
          <p14:tracePt t="34253" x="3090863" y="3556000"/>
          <p14:tracePt t="34262" x="3081338" y="3602038"/>
          <p14:tracePt t="34278" x="3071813" y="3621088"/>
          <p14:tracePt t="34405" x="3063875" y="3611563"/>
          <p14:tracePt t="34422" x="3063875" y="3602038"/>
          <p14:tracePt t="34701" x="3017838" y="3592513"/>
          <p14:tracePt t="34709" x="2935288" y="3592513"/>
          <p14:tracePt t="34717" x="2862263" y="3592513"/>
          <p14:tracePt t="34725" x="2808288" y="3584575"/>
          <p14:tracePt t="34734" x="2762250" y="3584575"/>
          <p14:tracePt t="34741" x="2735263" y="3584575"/>
          <p14:tracePt t="34750" x="2716213" y="3584575"/>
          <p14:tracePt t="34757" x="2708275" y="3584575"/>
          <p14:tracePt t="34766" x="2698750" y="3584575"/>
          <p14:tracePt t="34957" x="2662238" y="3584575"/>
          <p14:tracePt t="34965" x="2625725" y="3584575"/>
          <p14:tracePt t="34973" x="2562225" y="3556000"/>
          <p14:tracePt t="34981" x="2543175" y="3548063"/>
          <p14:tracePt t="34989" x="2533650" y="3548063"/>
          <p14:tracePt t="34997" x="2498725" y="3538538"/>
          <p14:tracePt t="35006" x="2479675" y="3538538"/>
          <p14:tracePt t="35014" x="2470150" y="3538538"/>
          <p14:tracePt t="35022" x="2443163" y="3538538"/>
          <p14:tracePt t="35030" x="2425700" y="3538538"/>
          <p14:tracePt t="35037" x="2379663" y="3538538"/>
          <p14:tracePt t="35045" x="2352675" y="3538538"/>
          <p14:tracePt t="35053" x="2333625" y="3538538"/>
          <p14:tracePt t="35061" x="2306638" y="3538538"/>
          <p14:tracePt t="35269" x="2306638" y="3529013"/>
          <p14:tracePt t="35285" x="2352675" y="3511550"/>
          <p14:tracePt t="35293" x="2462213" y="3511550"/>
          <p14:tracePt t="35301" x="2543175" y="3502025"/>
          <p14:tracePt t="35309" x="2616200" y="3502025"/>
          <p14:tracePt t="35318" x="2725738" y="3502025"/>
          <p14:tracePt t="35325" x="2817813" y="3502025"/>
          <p14:tracePt t="35333" x="2908300" y="3502025"/>
          <p14:tracePt t="35341" x="2935288" y="3502025"/>
          <p14:tracePt t="35350" x="2981325" y="3502025"/>
          <p14:tracePt t="35357" x="3008313" y="3502025"/>
          <p14:tracePt t="35366" x="3017838" y="3502025"/>
          <p14:tracePt t="35446" x="3054350" y="3502025"/>
          <p14:tracePt t="35453" x="3136900" y="3502025"/>
          <p14:tracePt t="35461" x="3208338" y="3502025"/>
          <p14:tracePt t="35469" x="3281363" y="3502025"/>
          <p14:tracePt t="35477" x="3373438" y="3502025"/>
          <p14:tracePt t="35485" x="3455988" y="3511550"/>
          <p14:tracePt t="35493" x="3519488" y="3538538"/>
          <p14:tracePt t="35501" x="3546475" y="3538538"/>
          <p14:tracePt t="35510" x="3563938" y="3548063"/>
          <p14:tracePt t="35517" x="3573463" y="3556000"/>
          <p14:tracePt t="35590" x="3573463" y="3575050"/>
          <p14:tracePt t="35607" x="3573463" y="3592513"/>
          <p14:tracePt t="35614" x="3582988" y="3621088"/>
          <p14:tracePt t="35622" x="3600450" y="3675063"/>
          <p14:tracePt t="35632" x="3609975" y="3711575"/>
          <p14:tracePt t="35638" x="3609975" y="3767138"/>
          <p14:tracePt t="35645" x="3629025" y="3821113"/>
          <p14:tracePt t="35653" x="3629025" y="3867150"/>
          <p14:tracePt t="35661" x="3636963" y="3921125"/>
          <p14:tracePt t="35669" x="3636963" y="3940175"/>
          <p14:tracePt t="35677" x="3656013" y="3967163"/>
          <p14:tracePt t="35685" x="3656013" y="3976688"/>
          <p14:tracePt t="35693" x="3656013" y="3984625"/>
          <p14:tracePt t="35773" x="3656013" y="3994150"/>
          <p14:tracePt t="35781" x="3656013" y="4003675"/>
          <p14:tracePt t="35790" x="3656013" y="4021138"/>
          <p14:tracePt t="35799" x="3656013" y="4030663"/>
          <p14:tracePt t="35808" x="3656013" y="4049713"/>
          <p14:tracePt t="35814" x="3646488" y="4057650"/>
          <p14:tracePt t="35831" x="3646488" y="4067175"/>
          <p14:tracePt t="35839" x="3646488" y="4076700"/>
          <p14:tracePt t="35846" x="3646488" y="4086225"/>
          <p14:tracePt t="35854" x="3619500" y="4113213"/>
          <p14:tracePt t="35888" x="3609975" y="4113213"/>
          <p14:tracePt t="35894" x="3600450" y="4122738"/>
          <p14:tracePt t="35903" x="3582988" y="4130675"/>
          <p14:tracePt t="35910" x="3573463" y="4140200"/>
          <p14:tracePt t="35918" x="3556000" y="4159250"/>
          <p14:tracePt t="35926" x="3546475" y="4159250"/>
          <p14:tracePt t="35937" x="3500438" y="4167188"/>
          <p14:tracePt t="35941" x="3455988" y="4203700"/>
          <p14:tracePt t="35950" x="3436938" y="4213225"/>
          <p14:tracePt t="35957" x="3390900" y="4249738"/>
          <p14:tracePt t="35967" x="3309938" y="4259263"/>
          <p14:tracePt t="35973" x="3254375" y="4286250"/>
          <p14:tracePt t="35981" x="3208338" y="4303713"/>
          <p14:tracePt t="35989" x="3171825" y="4313238"/>
          <p14:tracePt t="35997" x="3117850" y="4332288"/>
          <p14:tracePt t="36117" x="3100388" y="4332288"/>
          <p14:tracePt t="36125" x="3071813" y="4340225"/>
          <p14:tracePt t="36132" x="3035300" y="4340225"/>
          <p14:tracePt t="36141" x="2990850" y="4359275"/>
          <p14:tracePt t="36150" x="2944813" y="4359275"/>
          <p14:tracePt t="36157" x="2908300" y="4359275"/>
          <p14:tracePt t="36167" x="2862263" y="4359275"/>
          <p14:tracePt t="36173" x="2825750" y="4359275"/>
          <p14:tracePt t="36182" x="2808288" y="4368800"/>
          <p14:tracePt t="36189" x="2789238" y="4368800"/>
          <p14:tracePt t="36197" x="2771775" y="4368800"/>
          <p14:tracePt t="36205" x="2752725" y="4368800"/>
          <p14:tracePt t="36214" x="2735263" y="4368800"/>
          <p14:tracePt t="36230" x="2716213" y="4368800"/>
          <p14:tracePt t="36311" x="2716213" y="4349750"/>
          <p14:tracePt t="36318" x="2689225" y="4322763"/>
          <p14:tracePt t="36326" x="2652713" y="4313238"/>
          <p14:tracePt t="36336" x="2616200" y="4303713"/>
          <p14:tracePt t="36341" x="2598738" y="4295775"/>
          <p14:tracePt t="36350" x="2570163" y="4268788"/>
          <p14:tracePt t="36357" x="2543175" y="4259263"/>
          <p14:tracePt t="36366" x="2525713" y="4249738"/>
          <p14:tracePt t="36373" x="2506663" y="4249738"/>
          <p14:tracePt t="36381" x="2498725" y="4240213"/>
          <p14:tracePt t="36389" x="2479675" y="4232275"/>
          <p14:tracePt t="36413" x="2462213" y="4232275"/>
          <p14:tracePt t="36421" x="2452688" y="4222750"/>
          <p14:tracePt t="36430" x="2433638" y="4213225"/>
          <p14:tracePt t="36437" x="2425700" y="4213225"/>
          <p14:tracePt t="36446" x="2406650" y="4203700"/>
          <p14:tracePt t="36453" x="2379663" y="4167188"/>
          <p14:tracePt t="36461" x="2370138" y="4167188"/>
          <p14:tracePt t="36477" x="2360613" y="4167188"/>
          <p14:tracePt t="36485" x="2352675" y="4167188"/>
          <p14:tracePt t="36493" x="2352675" y="4149725"/>
          <p14:tracePt t="36501" x="2333625" y="4113213"/>
          <p14:tracePt t="36509" x="2324100" y="4113213"/>
          <p14:tracePt t="36518" x="2306638" y="4094163"/>
          <p14:tracePt t="36525" x="2297113" y="4086225"/>
          <p14:tracePt t="36534" x="2287588" y="4067175"/>
          <p14:tracePt t="36541" x="2279650" y="4057650"/>
          <p14:tracePt t="36550" x="2260600" y="4030663"/>
          <p14:tracePt t="36566" x="2260600" y="4013200"/>
          <p14:tracePt t="36621" x="2260600" y="4003675"/>
          <p14:tracePt t="36631" x="2260600" y="3984625"/>
          <p14:tracePt t="36637" x="2260600" y="3976688"/>
          <p14:tracePt t="36645" x="2260600" y="3967163"/>
          <p14:tracePt t="36653" x="2260600" y="3957638"/>
          <p14:tracePt t="36661" x="2260600" y="3921125"/>
          <p14:tracePt t="36669" x="2260600" y="3867150"/>
          <p14:tracePt t="36677" x="2260600" y="3848100"/>
          <p14:tracePt t="36685" x="2287588" y="3794125"/>
          <p14:tracePt t="36693" x="2316163" y="3757613"/>
          <p14:tracePt t="36701" x="2379663" y="3721100"/>
          <p14:tracePt t="36709" x="2425700" y="3684588"/>
          <p14:tracePt t="36717" x="2489200" y="3657600"/>
          <p14:tracePt t="36725" x="2533650" y="3621088"/>
          <p14:tracePt t="36734" x="2616200" y="3592513"/>
          <p14:tracePt t="36741" x="2689225" y="3584575"/>
          <p14:tracePt t="36750" x="2735263" y="3565525"/>
          <p14:tracePt t="36757" x="2798763" y="3548063"/>
          <p14:tracePt t="36766" x="2852738" y="3538538"/>
          <p14:tracePt t="36773" x="2898775" y="3511550"/>
          <p14:tracePt t="36781" x="2954338" y="3511550"/>
          <p14:tracePt t="36789" x="2990850" y="3502025"/>
          <p14:tracePt t="36805" x="3008313" y="3502025"/>
          <p14:tracePt t="36845" x="3017838" y="3502025"/>
          <p14:tracePt t="36871" x="3017838" y="3511550"/>
          <p14:tracePt t="36895" x="3027363" y="3511550"/>
          <p14:tracePt t="36902" x="3081338" y="3529013"/>
          <p14:tracePt t="36910" x="3163888" y="3575050"/>
          <p14:tracePt t="36917" x="3217863" y="3592513"/>
          <p14:tracePt t="36925" x="3317875" y="3638550"/>
          <p14:tracePt t="36934" x="3409950" y="3648075"/>
          <p14:tracePt t="36942" x="3490913" y="3665538"/>
          <p14:tracePt t="36951" x="3556000" y="3702050"/>
          <p14:tracePt t="36957" x="3573463" y="3702050"/>
          <p14:tracePt t="36967" x="3592513" y="3702050"/>
          <p14:tracePt t="36974" x="3600450" y="3702050"/>
          <p14:tracePt t="37079" x="3600450" y="3711575"/>
          <p14:tracePt t="37357" x="3609975" y="3721100"/>
          <p14:tracePt t="37365" x="3609975" y="3730625"/>
          <p14:tracePt t="37374" x="3619500" y="3738563"/>
          <p14:tracePt t="37383" x="3629025" y="3748088"/>
          <p14:tracePt t="37398" x="3636963" y="3757613"/>
          <p14:tracePt t="37405" x="3665538" y="3784600"/>
          <p14:tracePt t="37413" x="3683000" y="3803650"/>
          <p14:tracePt t="37421" x="3702050" y="3830638"/>
          <p14:tracePt t="37437" x="3719513" y="3857625"/>
          <p14:tracePt t="37445" x="3746500" y="3884613"/>
          <p14:tracePt t="37453" x="3756025" y="3894138"/>
          <p14:tracePt t="37461" x="3756025" y="3911600"/>
          <p14:tracePt t="37469" x="3792538" y="3940175"/>
          <p14:tracePt t="37485" x="3802063" y="3976688"/>
          <p14:tracePt t="37542" x="3802063" y="3994150"/>
          <p14:tracePt t="37553" x="3802063" y="4021138"/>
          <p14:tracePt t="37558" x="3802063" y="4030663"/>
          <p14:tracePt t="37567" x="3802063" y="4049713"/>
          <p14:tracePt t="37574" x="3792538" y="4067175"/>
          <p14:tracePt t="37582" x="3783013" y="4094163"/>
          <p14:tracePt t="37590" x="3783013" y="4103688"/>
          <p14:tracePt t="37600" x="3775075" y="4122738"/>
          <p14:tracePt t="37606" x="3775075" y="4130675"/>
          <p14:tracePt t="37613" x="3765550" y="4149725"/>
          <p14:tracePt t="37621" x="3746500" y="4176713"/>
          <p14:tracePt t="37629" x="3729038" y="4203700"/>
          <p14:tracePt t="37637" x="3719513" y="4222750"/>
          <p14:tracePt t="37645" x="3692525" y="4249738"/>
          <p14:tracePt t="37653" x="3673475" y="4276725"/>
          <p14:tracePt t="37661" x="3665538" y="4313238"/>
          <p14:tracePt t="37669" x="3646488" y="4332288"/>
          <p14:tracePt t="37677" x="3636963" y="4340225"/>
          <p14:tracePt t="37685" x="3629025" y="4349750"/>
          <p14:tracePt t="37693" x="3619500" y="4359275"/>
          <p14:tracePt t="37725" x="3619500" y="4368800"/>
          <p14:tracePt t="37799" x="3592513" y="4395788"/>
          <p14:tracePt t="37809" x="3473450" y="4395788"/>
          <p14:tracePt t="37814" x="3363913" y="4395788"/>
          <p14:tracePt t="37821" x="3254375" y="4395788"/>
          <p14:tracePt t="37829" x="3200400" y="4395788"/>
          <p14:tracePt t="37838" x="3127375" y="4395788"/>
          <p14:tracePt t="37845" x="3071813" y="4395788"/>
          <p14:tracePt t="37853" x="3027363" y="4395788"/>
          <p14:tracePt t="37861" x="2998788" y="4395788"/>
          <p14:tracePt t="37869" x="2981325" y="4395788"/>
          <p14:tracePt t="37877" x="2971800" y="4395788"/>
          <p14:tracePt t="37974" x="2954338" y="4395788"/>
          <p14:tracePt t="37983" x="2935288" y="4395788"/>
          <p14:tracePt t="37990" x="2881313" y="4395788"/>
          <p14:tracePt t="37998" x="2798763" y="4376738"/>
          <p14:tracePt t="38008" x="2771775" y="4359275"/>
          <p14:tracePt t="38014" x="2735263" y="4332288"/>
          <p14:tracePt t="38021" x="2662238" y="4295775"/>
          <p14:tracePt t="38029" x="2652713" y="4286250"/>
          <p14:tracePt t="38126" x="2643188" y="4276725"/>
          <p14:tracePt t="38158" x="2616200" y="4268788"/>
          <p14:tracePt t="38166" x="2579688" y="4249738"/>
          <p14:tracePt t="38173" x="2552700" y="4222750"/>
          <p14:tracePt t="38181" x="2506663" y="4213225"/>
          <p14:tracePt t="38189" x="2479675" y="4186238"/>
          <p14:tracePt t="38197" x="2433638" y="4167188"/>
          <p14:tracePt t="38205" x="2416175" y="4159250"/>
          <p14:tracePt t="38213" x="2389188" y="4140200"/>
          <p14:tracePt t="38221" x="2379663" y="4140200"/>
          <p14:tracePt t="38229" x="2370138" y="4130675"/>
          <p14:tracePt t="38317" x="2352675" y="4113213"/>
          <p14:tracePt t="38325" x="2324100" y="4086225"/>
          <p14:tracePt t="38333" x="2316163" y="4057650"/>
          <p14:tracePt t="38341" x="2297113" y="4021138"/>
          <p14:tracePt t="38350" x="2279650" y="3984625"/>
          <p14:tracePt t="38357" x="2260600" y="3940175"/>
          <p14:tracePt t="38367" x="2260600" y="3921125"/>
          <p14:tracePt t="38373" x="2251075" y="3875088"/>
          <p14:tracePt t="38383" x="2251075" y="3840163"/>
          <p14:tracePt t="38390" x="2251075" y="3821113"/>
          <p14:tracePt t="38402" x="2251075" y="3767138"/>
          <p14:tracePt t="38406" x="2251075" y="3738563"/>
          <p14:tracePt t="38414" x="2251075" y="3694113"/>
          <p14:tracePt t="38424" x="2251075" y="3665538"/>
          <p14:tracePt t="38429" x="2260600" y="3621088"/>
          <p14:tracePt t="38437" x="2279650" y="3592513"/>
          <p14:tracePt t="38445" x="2306638" y="3556000"/>
          <p14:tracePt t="38453" x="2333625" y="3538538"/>
          <p14:tracePt t="38461" x="2379663" y="3511550"/>
          <p14:tracePt t="38469" x="2406650" y="3511550"/>
          <p14:tracePt t="38477" x="2443163" y="3475038"/>
          <p14:tracePt t="38485" x="2470150" y="3475038"/>
          <p14:tracePt t="38493" x="2489200" y="3475038"/>
          <p14:tracePt t="38501" x="2516188" y="3475038"/>
          <p14:tracePt t="38509" x="2533650" y="3465513"/>
          <p14:tracePt t="38518" x="2552700" y="3465513"/>
          <p14:tracePt t="38526" x="2579688" y="3465513"/>
          <p14:tracePt t="38535" x="2606675" y="3465513"/>
          <p14:tracePt t="38541" x="2625725" y="3465513"/>
          <p14:tracePt t="38552" x="2671763" y="3465513"/>
          <p14:tracePt t="38557" x="2725738" y="3465513"/>
          <p14:tracePt t="38566" x="2781300" y="3465513"/>
          <p14:tracePt t="38573" x="2817813" y="3465513"/>
          <p14:tracePt t="38582" x="2871788" y="3465513"/>
          <p14:tracePt t="38589" x="2944813" y="3465513"/>
          <p14:tracePt t="38598" x="2990850" y="3465513"/>
          <p14:tracePt t="38605" x="3044825" y="3465513"/>
          <p14:tracePt t="38613" x="3081338" y="3465513"/>
          <p14:tracePt t="38621" x="3136900" y="3465513"/>
          <p14:tracePt t="38629" x="3171825" y="3465513"/>
          <p14:tracePt t="38637" x="3227388" y="3465513"/>
          <p14:tracePt t="38646" x="3254375" y="3465513"/>
          <p14:tracePt t="38653" x="3290888" y="3465513"/>
          <p14:tracePt t="38661" x="3300413" y="3465513"/>
          <p14:tracePt t="38669" x="3309938" y="3465513"/>
          <p14:tracePt t="38759" x="3317875" y="3465513"/>
          <p14:tracePt t="38797" x="3346450" y="3465513"/>
          <p14:tracePt t="38805" x="3382963" y="3475038"/>
          <p14:tracePt t="38813" x="3419475" y="3492500"/>
          <p14:tracePt t="38821" x="3473450" y="3519488"/>
          <p14:tracePt t="38829" x="3519488" y="3538538"/>
          <p14:tracePt t="38837" x="3563938" y="3565525"/>
          <p14:tracePt t="38845" x="3582988" y="3592513"/>
          <p14:tracePt t="38853" x="3629025" y="3611563"/>
          <p14:tracePt t="38861" x="3636963" y="3621088"/>
          <p14:tracePt t="38869" x="3646488" y="3638550"/>
          <p14:tracePt t="38887" x="3646488" y="3648075"/>
          <p14:tracePt t="38893" x="3665538" y="3675063"/>
          <p14:tracePt t="38901" x="3665538" y="3711575"/>
          <p14:tracePt t="38909" x="3665538" y="3730625"/>
          <p14:tracePt t="38917" x="3673475" y="3784600"/>
          <p14:tracePt t="38925" x="3673475" y="3830638"/>
          <p14:tracePt t="38934" x="3673475" y="3867150"/>
          <p14:tracePt t="38941" x="3673475" y="3911600"/>
          <p14:tracePt t="38950" x="3673475" y="3940175"/>
          <p14:tracePt t="38957" x="3673475" y="3976688"/>
          <p14:tracePt t="38967" x="3673475" y="3994150"/>
          <p14:tracePt t="38973" x="3673475" y="4013200"/>
          <p14:tracePt t="38981" x="3673475" y="4021138"/>
          <p14:tracePt t="38997" x="3673475" y="4030663"/>
          <p14:tracePt t="39375" x="3646488" y="4076700"/>
          <p14:tracePt t="39383" x="3546475" y="4186238"/>
          <p14:tracePt t="39389" x="3409950" y="4286250"/>
          <p14:tracePt t="39397" x="3254375" y="4395788"/>
          <p14:tracePt t="39405" x="3144838" y="4495800"/>
          <p14:tracePt t="39413" x="3027363" y="4624388"/>
          <p14:tracePt t="39421" x="2925763" y="4760913"/>
          <p14:tracePt t="39429" x="2835275" y="4897438"/>
          <p14:tracePt t="39438" x="2762250" y="4960938"/>
          <p14:tracePt t="39445" x="2708275" y="5060950"/>
          <p14:tracePt t="39454" x="2635250" y="5160963"/>
          <p14:tracePt t="39462" x="2606675" y="5226050"/>
          <p14:tracePt t="39473" x="2570163" y="5289550"/>
          <p14:tracePt t="39478" x="2552700" y="5316538"/>
          <p14:tracePt t="39486" x="2533650" y="5362575"/>
          <p14:tracePt t="39494" x="2506663" y="5389563"/>
          <p14:tracePt t="39503" x="2479675" y="5426075"/>
          <p14:tracePt t="39510" x="2462213" y="5445125"/>
          <p14:tracePt t="39519" x="2425700" y="5472113"/>
          <p14:tracePt t="39526" x="2379663" y="5526088"/>
          <p14:tracePt t="39535" x="2352675" y="5545138"/>
          <p14:tracePt t="39543" x="2324100" y="5572125"/>
          <p14:tracePt t="39553" x="2316163" y="5572125"/>
          <p14:tracePt t="39557" x="2270125" y="5608638"/>
          <p14:tracePt t="39566" x="2260600" y="5626100"/>
          <p14:tracePt t="39574" x="2251075" y="5635625"/>
          <p14:tracePt t="39744" x="2251075" y="5662613"/>
          <p14:tracePt t="39752" x="2187575" y="5718175"/>
          <p14:tracePt t="39763" x="2133600" y="5735638"/>
          <p14:tracePt t="39765" x="2033588" y="5754688"/>
          <p14:tracePt t="39773" x="2005013" y="5772150"/>
          <p14:tracePt t="39781" x="1960563" y="5781675"/>
          <p14:tracePt t="39789" x="1924050" y="5791200"/>
          <p14:tracePt t="39797" x="1914525" y="5800725"/>
          <p14:tracePt t="39805" x="1895475" y="5818188"/>
          <p14:tracePt t="39936" x="1887538" y="5827713"/>
          <p14:tracePt t="39943" x="1868488" y="5837238"/>
          <p14:tracePt t="39954" x="1860550" y="5845175"/>
          <p14:tracePt t="39959" x="1824038" y="5845175"/>
          <p14:tracePt t="39967" x="1804988" y="5864225"/>
          <p14:tracePt t="39974" x="1778000" y="5873750"/>
          <p14:tracePt t="39981" x="1731963" y="5873750"/>
          <p14:tracePt t="39989" x="1695450" y="5873750"/>
          <p14:tracePt t="39997" x="1668463" y="5881688"/>
          <p14:tracePt t="40005" x="1631950" y="5881688"/>
          <p14:tracePt t="40021" x="1622425" y="5881688"/>
          <p14:tracePt t="40077" x="1612900" y="5881688"/>
          <p14:tracePt t="40085" x="1576388" y="5873750"/>
          <p14:tracePt t="40093" x="1504950" y="5791200"/>
          <p14:tracePt t="40101" x="1449388" y="5727700"/>
          <p14:tracePt t="40111" x="1395413" y="5662613"/>
          <p14:tracePt t="40117" x="1366838" y="5608638"/>
          <p14:tracePt t="40125" x="1312863" y="5562600"/>
          <p14:tracePt t="40133" x="1266825" y="5508625"/>
          <p14:tracePt t="40141" x="1258888" y="5489575"/>
          <p14:tracePt t="40150" x="1239838" y="5481638"/>
          <p14:tracePt t="40166" x="1230313" y="5481638"/>
          <p14:tracePt t="40247" x="1230313" y="5472113"/>
          <p14:tracePt t="40255" x="1230313" y="5453063"/>
          <p14:tracePt t="40279" x="1230313" y="5445125"/>
          <p14:tracePt t="40287" x="1230313" y="5408613"/>
          <p14:tracePt t="40294" x="1230313" y="5389563"/>
          <p14:tracePt t="40301" x="1230313" y="5335588"/>
          <p14:tracePt t="40317" x="1230313" y="5299075"/>
          <p14:tracePt t="40325" x="1230313" y="5262563"/>
          <p14:tracePt t="40333" x="1276350" y="5216525"/>
          <p14:tracePt t="40341" x="1293813" y="5189538"/>
          <p14:tracePt t="40349" x="1303338" y="5180013"/>
          <p14:tracePt t="40357" x="1330325" y="5160963"/>
          <p14:tracePt t="40366" x="1339850" y="5153025"/>
          <p14:tracePt t="40373" x="1349375" y="5143500"/>
          <p14:tracePt t="40381" x="1358900" y="5143500"/>
          <p14:tracePt t="40389" x="1366838" y="5133975"/>
          <p14:tracePt t="40406" x="1376363" y="5133975"/>
          <p14:tracePt t="40413" x="1395413" y="5133975"/>
          <p14:tracePt t="40421" x="1412875" y="5133975"/>
          <p14:tracePt t="40429" x="1422400" y="5133975"/>
          <p14:tracePt t="40437" x="1458913" y="5133975"/>
          <p14:tracePt t="40445" x="1495425" y="5133975"/>
          <p14:tracePt t="40454" x="1549400" y="5133975"/>
          <p14:tracePt t="40462" x="1604963" y="5133975"/>
          <p14:tracePt t="40470" x="1685925" y="5133975"/>
          <p14:tracePt t="40477" x="1758950" y="5133975"/>
          <p14:tracePt t="40485" x="1824038" y="5160963"/>
          <p14:tracePt t="40494" x="1860550" y="5170488"/>
          <p14:tracePt t="40576" x="1868488" y="5180013"/>
          <p14:tracePt t="40593" x="1868488" y="5197475"/>
          <p14:tracePt t="40629" x="1868488" y="5207000"/>
          <p14:tracePt t="40645" x="1878013" y="5226050"/>
          <p14:tracePt t="40661" x="1878013" y="5233988"/>
          <p14:tracePt t="40669" x="1878013" y="5243513"/>
          <p14:tracePt t="40677" x="1887538" y="5253038"/>
          <p14:tracePt t="40685" x="1895475" y="5262563"/>
          <p14:tracePt t="40693" x="1905000" y="5289550"/>
          <p14:tracePt t="40701" x="1914525" y="5307013"/>
          <p14:tracePt t="40709" x="1914525" y="5335588"/>
          <p14:tracePt t="40717" x="1924050" y="5353050"/>
          <p14:tracePt t="40725" x="1941513" y="5399088"/>
          <p14:tracePt t="40733" x="1951038" y="5399088"/>
          <p14:tracePt t="40741" x="1951038" y="5416550"/>
          <p14:tracePt t="40750" x="1951038" y="5426075"/>
          <p14:tracePt t="40781" x="1951038" y="5435600"/>
          <p14:tracePt t="40789" x="1951038" y="5462588"/>
          <p14:tracePt t="40797" x="1951038" y="5472113"/>
          <p14:tracePt t="40805" x="1951038" y="5481638"/>
          <p14:tracePt t="40813" x="1951038" y="5518150"/>
          <p14:tracePt t="40829" x="1951038" y="5545138"/>
          <p14:tracePt t="40837" x="1951038" y="5554663"/>
          <p14:tracePt t="40846" x="1951038" y="5572125"/>
          <p14:tracePt t="40853" x="1951038" y="5599113"/>
          <p14:tracePt t="40861" x="1951038" y="5618163"/>
          <p14:tracePt t="40869" x="1951038" y="5635625"/>
          <p14:tracePt t="40877" x="1951038" y="5654675"/>
          <p14:tracePt t="40885" x="1951038" y="5662613"/>
          <p14:tracePt t="40893" x="1941513" y="5672138"/>
          <p14:tracePt t="40909" x="1931988" y="5681663"/>
          <p14:tracePt t="40917" x="1924050" y="5708650"/>
          <p14:tracePt t="40925" x="1895475" y="5735638"/>
          <p14:tracePt t="40942" x="1887538" y="5735638"/>
          <p14:tracePt t="40950" x="1868488" y="5754688"/>
          <p14:tracePt t="40958" x="1860550" y="5764213"/>
          <p14:tracePt t="40967" x="1860550" y="5772150"/>
          <p14:tracePt t="40974" x="1851025" y="5772150"/>
          <p14:tracePt t="40983" x="1841500" y="5781675"/>
          <p14:tracePt t="40989" x="1824038" y="5791200"/>
          <p14:tracePt t="40997" x="1804988" y="5800725"/>
          <p14:tracePt t="41005" x="1787525" y="5818188"/>
          <p14:tracePt t="41013" x="1768475" y="5827713"/>
          <p14:tracePt t="41021" x="1731963" y="5854700"/>
          <p14:tracePt t="41029" x="1704975" y="5873750"/>
          <p14:tracePt t="41037" x="1649413" y="5891213"/>
          <p14:tracePt t="41045" x="1612900" y="5910263"/>
          <p14:tracePt t="41053" x="1595438" y="5910263"/>
          <p14:tracePt t="41062" x="1585913" y="5910263"/>
          <p14:tracePt t="41069" x="1558925" y="5918200"/>
          <p14:tracePt t="41159" x="1541463" y="5918200"/>
          <p14:tracePt t="41167" x="1522413" y="5918200"/>
          <p14:tracePt t="41175" x="1495425" y="5918200"/>
          <p14:tracePt t="41186" x="1458913" y="5918200"/>
          <p14:tracePt t="41190" x="1403350" y="5918200"/>
          <p14:tracePt t="41198" x="1366838" y="5918200"/>
          <p14:tracePt t="41206" x="1339850" y="5918200"/>
          <p14:tracePt t="41214" x="1312863" y="5918200"/>
          <p14:tracePt t="41254" x="1293813" y="5918200"/>
          <p14:tracePt t="41325" x="1285875" y="5910263"/>
          <p14:tracePt t="41333" x="1285875" y="5891213"/>
          <p14:tracePt t="41341" x="1276350" y="5854700"/>
          <p14:tracePt t="41349" x="1249363" y="5808663"/>
          <p14:tracePt t="41357" x="1230313" y="5791200"/>
          <p14:tracePt t="41366" x="1212850" y="5764213"/>
          <p14:tracePt t="41373" x="1185863" y="5718175"/>
          <p14:tracePt t="41381" x="1166813" y="5691188"/>
          <p14:tracePt t="41389" x="1157288" y="5672138"/>
          <p14:tracePt t="41397" x="1157288" y="5645150"/>
          <p14:tracePt t="41405" x="1149350" y="5626100"/>
          <p14:tracePt t="41413" x="1149350" y="5618163"/>
          <p14:tracePt t="41421" x="1149350" y="5589588"/>
          <p14:tracePt t="41429" x="1149350" y="5545138"/>
          <p14:tracePt t="41437" x="1149350" y="5526088"/>
          <p14:tracePt t="41446" x="1149350" y="5489575"/>
          <p14:tracePt t="41462" x="1149350" y="5435600"/>
          <p14:tracePt t="41469" x="1149350" y="5389563"/>
          <p14:tracePt t="41477" x="1149350" y="5362575"/>
          <p14:tracePt t="41485" x="1149350" y="5353050"/>
          <p14:tracePt t="41509" x="1149350" y="5326063"/>
          <p14:tracePt t="41517" x="1185863" y="5307013"/>
          <p14:tracePt t="41525" x="1185863" y="5280025"/>
          <p14:tracePt t="41533" x="1230313" y="5233988"/>
          <p14:tracePt t="41541" x="1258888" y="5226050"/>
          <p14:tracePt t="41550" x="1303338" y="5197475"/>
          <p14:tracePt t="41557" x="1349375" y="5170488"/>
          <p14:tracePt t="41566" x="1395413" y="5143500"/>
          <p14:tracePt t="41573" x="1422400" y="5126038"/>
          <p14:tracePt t="41581" x="1449388" y="5116513"/>
          <p14:tracePt t="41589" x="1458913" y="5116513"/>
          <p14:tracePt t="41597" x="1485900" y="5106988"/>
          <p14:tracePt t="41605" x="1495425" y="5106988"/>
          <p14:tracePt t="41614" x="1504950" y="5097463"/>
          <p14:tracePt t="41621" x="1541463" y="5097463"/>
          <p14:tracePt t="41629" x="1549400" y="5097463"/>
          <p14:tracePt t="41637" x="1576388" y="5097463"/>
          <p14:tracePt t="41645" x="1595438" y="5097463"/>
          <p14:tracePt t="41653" x="1604963" y="5097463"/>
          <p14:tracePt t="41661" x="1612900" y="5097463"/>
          <p14:tracePt t="41669" x="1649413" y="5097463"/>
          <p14:tracePt t="41677" x="1685925" y="5097463"/>
          <p14:tracePt t="41685" x="1714500" y="5097463"/>
          <p14:tracePt t="41693" x="1731963" y="5116513"/>
          <p14:tracePt t="41701" x="1758950" y="5126038"/>
          <p14:tracePt t="41709" x="1768475" y="5126038"/>
          <p14:tracePt t="41733" x="1768475" y="5133975"/>
          <p14:tracePt t="41741" x="1778000" y="5143500"/>
          <p14:tracePt t="41751" x="1795463" y="5160963"/>
          <p14:tracePt t="41758" x="1804988" y="5170488"/>
          <p14:tracePt t="41766" x="1814513" y="5180013"/>
          <p14:tracePt t="41781" x="1814513" y="5197475"/>
          <p14:tracePt t="41797" x="1851025" y="5243513"/>
          <p14:tracePt t="41805" x="1851025" y="5253038"/>
          <p14:tracePt t="41813" x="1868488" y="5270500"/>
          <p14:tracePt t="41821" x="1878013" y="5299075"/>
          <p14:tracePt t="41829" x="1878013" y="5307013"/>
          <p14:tracePt t="41837" x="1878013" y="5316538"/>
          <p14:tracePt t="41845" x="1878013" y="5343525"/>
          <p14:tracePt t="41853" x="1887538" y="5372100"/>
          <p14:tracePt t="41861" x="1895475" y="5389563"/>
          <p14:tracePt t="41869" x="1895475" y="5408613"/>
          <p14:tracePt t="41887" x="1895475" y="5481638"/>
          <p14:tracePt t="41893" x="1895475" y="5508625"/>
          <p14:tracePt t="41901" x="1895475" y="5535613"/>
          <p14:tracePt t="41909" x="1895475" y="5554663"/>
          <p14:tracePt t="41917" x="1895475" y="5581650"/>
          <p14:tracePt t="41925" x="1895475" y="5599113"/>
          <p14:tracePt t="41933" x="1895475" y="5635625"/>
          <p14:tracePt t="41941" x="1895475" y="5645150"/>
          <p14:tracePt t="41950" x="1895475" y="5691188"/>
          <p14:tracePt t="41957" x="1895475" y="5699125"/>
          <p14:tracePt t="41968" x="1895475" y="5718175"/>
          <p14:tracePt t="41986" x="1887538" y="5735638"/>
          <p14:tracePt t="42007" x="1878013" y="5772150"/>
          <p14:tracePt t="42023" x="1868488" y="5800725"/>
          <p14:tracePt t="42030" x="1851025" y="5818188"/>
          <p14:tracePt t="42038" x="1841500" y="5837238"/>
          <p14:tracePt t="42046" x="1831975" y="5864225"/>
          <p14:tracePt t="42054" x="1831975" y="5873750"/>
          <p14:tracePt t="42062" x="1814513" y="5891213"/>
          <p14:tracePt t="42070" x="1804988" y="5900738"/>
          <p14:tracePt t="42078" x="1804988" y="5910263"/>
          <p14:tracePt t="42086" x="1795463" y="5918200"/>
          <p14:tracePt t="42094" x="1787525" y="5927725"/>
          <p14:tracePt t="42103" x="1787525" y="5946775"/>
          <p14:tracePt t="42110" x="1768475" y="5964238"/>
          <p14:tracePt t="42117" x="1758950" y="5964238"/>
          <p14:tracePt t="42127" x="1751013" y="5983288"/>
          <p14:tracePt t="42136" x="1731963" y="6000750"/>
          <p14:tracePt t="42141" x="1714500" y="6010275"/>
          <p14:tracePt t="42149" x="1695450" y="6018213"/>
          <p14:tracePt t="42157" x="1677988" y="6027738"/>
          <p14:tracePt t="42166" x="1668463" y="6037263"/>
          <p14:tracePt t="42173" x="1641475" y="6046788"/>
          <p14:tracePt t="42181" x="1622425" y="6046788"/>
          <p14:tracePt t="42189" x="1622425" y="6054725"/>
          <p14:tracePt t="42197" x="1595438" y="6054725"/>
          <p14:tracePt t="42205" x="1585913" y="6054725"/>
          <p14:tracePt t="42221" x="1576388" y="6054725"/>
          <p14:tracePt t="42230" x="1549400" y="6054725"/>
          <p14:tracePt t="42237" x="1541463" y="6054725"/>
          <p14:tracePt t="42245" x="1512888" y="6054725"/>
          <p14:tracePt t="42253" x="1458913" y="6054725"/>
          <p14:tracePt t="42261" x="1431925" y="6054725"/>
          <p14:tracePt t="42269" x="1403350" y="6054725"/>
          <p14:tracePt t="42278" x="1366838" y="6054725"/>
          <p14:tracePt t="42286" x="1330325" y="6054725"/>
          <p14:tracePt t="42294" x="1312863" y="6054725"/>
          <p14:tracePt t="42311" x="1303338" y="6054725"/>
          <p14:tracePt t="42319" x="1276350" y="6054725"/>
          <p14:tracePt t="42413" x="1266825" y="6046788"/>
          <p14:tracePt t="42421" x="1266825" y="5991225"/>
          <p14:tracePt t="42429" x="1230313" y="5946775"/>
          <p14:tracePt t="42437" x="1203325" y="5927725"/>
          <p14:tracePt t="42445" x="1120775" y="5873750"/>
          <p14:tracePt t="42453" x="1093788" y="5845175"/>
          <p14:tracePt t="42461" x="1039813" y="5791200"/>
          <p14:tracePt t="42469" x="1011238" y="5764213"/>
          <p14:tracePt t="42477" x="1003300" y="5745163"/>
          <p14:tracePt t="42485" x="984250" y="5699125"/>
          <p14:tracePt t="42493" x="974725" y="5691188"/>
          <p14:tracePt t="42501" x="974725" y="5672138"/>
          <p14:tracePt t="42517" x="966788" y="5654675"/>
          <p14:tracePt t="42525" x="966788" y="5645150"/>
          <p14:tracePt t="42533" x="966788" y="5626100"/>
          <p14:tracePt t="42541" x="966788" y="5581650"/>
          <p14:tracePt t="42550" x="966788" y="5554663"/>
          <p14:tracePt t="42557" x="966788" y="5508625"/>
          <p14:tracePt t="42566" x="966788" y="5472113"/>
          <p14:tracePt t="42573" x="966788" y="5453063"/>
          <p14:tracePt t="42582" x="966788" y="5416550"/>
          <p14:tracePt t="42589" x="966788" y="5380038"/>
          <p14:tracePt t="42598" x="966788" y="5372100"/>
          <p14:tracePt t="42606" x="974725" y="5343525"/>
          <p14:tracePt t="42614" x="984250" y="5326063"/>
          <p14:tracePt t="42621" x="1003300" y="5307013"/>
          <p14:tracePt t="42629" x="1030288" y="5299075"/>
          <p14:tracePt t="42637" x="1076325" y="5270500"/>
          <p14:tracePt t="42645" x="1084263" y="5262563"/>
          <p14:tracePt t="42653" x="1093788" y="5253038"/>
          <p14:tracePt t="42661" x="1120775" y="5226050"/>
          <p14:tracePt t="42669" x="1149350" y="5216525"/>
          <p14:tracePt t="42677" x="1193800" y="5207000"/>
          <p14:tracePt t="42685" x="1222375" y="5180013"/>
          <p14:tracePt t="42693" x="1266825" y="5160963"/>
          <p14:tracePt t="42701" x="1303338" y="5153025"/>
          <p14:tracePt t="42709" x="1339850" y="5153025"/>
          <p14:tracePt t="42718" x="1395413" y="5126038"/>
          <p14:tracePt t="42726" x="1439863" y="5126038"/>
          <p14:tracePt t="42734" x="1495425" y="5116513"/>
          <p14:tracePt t="42742" x="1512888" y="5116513"/>
          <p14:tracePt t="42750" x="1541463" y="5116513"/>
          <p14:tracePt t="42758" x="1549400" y="5116513"/>
          <p14:tracePt t="42767" x="1568450" y="5116513"/>
          <p14:tracePt t="42838" x="1568450" y="5126038"/>
          <p14:tracePt t="42853" x="1576388" y="5143500"/>
          <p14:tracePt t="42862" x="1576388" y="5153025"/>
          <p14:tracePt t="42889" x="1595438" y="5180013"/>
          <p14:tracePt t="42895" x="1649413" y="5226050"/>
          <p14:tracePt t="42902" x="1677988" y="5262563"/>
          <p14:tracePt t="42909" x="1704975" y="5289550"/>
          <p14:tracePt t="42918" x="1751013" y="5316538"/>
          <p14:tracePt t="42925" x="1787525" y="5335588"/>
          <p14:tracePt t="42934" x="1804988" y="5343525"/>
          <p14:tracePt t="42941" x="1824038" y="5362575"/>
          <p14:tracePt t="42950" x="1831975" y="5372100"/>
          <p14:tracePt t="42957" x="1841500" y="5380038"/>
          <p14:tracePt t="43013" x="1851025" y="5389563"/>
          <p14:tracePt t="43029" x="1851025" y="5399088"/>
          <p14:tracePt t="43062" x="1851025" y="5416550"/>
          <p14:tracePt t="43072" x="1851025" y="5445125"/>
          <p14:tracePt t="43086" x="1851025" y="5453063"/>
          <p14:tracePt t="43263" x="1860550" y="5453063"/>
          <p14:tracePt t="43279" x="1860550" y="5445125"/>
          <p14:tracePt t="43285" x="1860550" y="5426075"/>
          <p14:tracePt t="43301" x="1878013" y="5408613"/>
          <p14:tracePt t="43309" x="1887538" y="5399088"/>
          <p14:tracePt t="43317" x="1895475" y="5389563"/>
          <p14:tracePt t="43333" x="1914525" y="5389563"/>
          <p14:tracePt t="43423" x="1924050" y="5380038"/>
          <p14:tracePt t="43439" x="1931988" y="5362575"/>
          <p14:tracePt t="43446" x="1941513" y="5353050"/>
          <p14:tracePt t="43455" x="1951038" y="5353050"/>
          <p14:tracePt t="43462" x="1960563" y="5343525"/>
          <p14:tracePt t="43469" x="1968500" y="5335588"/>
          <p14:tracePt t="43477" x="1978025" y="5326063"/>
          <p14:tracePt t="43493" x="1997075" y="5316538"/>
          <p14:tracePt t="43509" x="2005013" y="5307013"/>
          <p14:tracePt t="43517" x="2014538" y="5307013"/>
          <p14:tracePt t="43569" x="2014538" y="5299075"/>
          <p14:tracePt t="43693" x="1987550" y="5299075"/>
          <p14:tracePt t="43701" x="1960563" y="5299075"/>
          <p14:tracePt t="43710" x="1941513" y="5307013"/>
          <p14:tracePt t="43717" x="1924050" y="5316538"/>
          <p14:tracePt t="43726" x="1914525" y="5316538"/>
          <p14:tracePt t="43734" x="1905000" y="5316538"/>
          <p14:tracePt t="43821" x="1878013" y="5289550"/>
          <p14:tracePt t="43829" x="1831975" y="5280025"/>
          <p14:tracePt t="43838" x="1804988" y="5270500"/>
          <p14:tracePt t="43847" x="1758950" y="5243513"/>
          <p14:tracePt t="43854" x="1751013" y="5233988"/>
          <p14:tracePt t="43862" x="1722438" y="5226050"/>
          <p14:tracePt t="43975" x="1714500" y="5226050"/>
          <p14:tracePt t="43984" x="1668463" y="5197475"/>
          <p14:tracePt t="43991" x="1658938" y="5197475"/>
          <p14:tracePt t="44001" x="1622425" y="5189538"/>
          <p14:tracePt t="44006" x="1585913" y="5180013"/>
          <p14:tracePt t="44014" x="1531938" y="5180013"/>
          <p14:tracePt t="44022" x="1512888" y="5170488"/>
          <p14:tracePt t="44037" x="1476375" y="5170488"/>
          <p14:tracePt t="44046" x="1439863" y="5153025"/>
          <p14:tracePt t="44054" x="1422400" y="5153025"/>
          <p14:tracePt t="44061" x="1385888" y="5153025"/>
          <p14:tracePt t="44071" x="1366838" y="5153025"/>
          <p14:tracePt t="44077" x="1358900" y="5143500"/>
          <p14:tracePt t="44086" x="1349375" y="5143500"/>
          <p14:tracePt t="44405" x="1339850" y="5133975"/>
          <p14:tracePt t="44413" x="1339850" y="5106988"/>
          <p14:tracePt t="44421" x="1385888" y="5097463"/>
          <p14:tracePt t="44429" x="1439863" y="5097463"/>
          <p14:tracePt t="44437" x="1495425" y="5097463"/>
          <p14:tracePt t="44445" x="1558925" y="5097463"/>
          <p14:tracePt t="44453" x="1595438" y="5097463"/>
          <p14:tracePt t="44461" x="1622425" y="5097463"/>
          <p14:tracePt t="44469" x="1649413" y="5097463"/>
          <p14:tracePt t="44477" x="1668463" y="5097463"/>
          <p14:tracePt t="44573" x="1677988" y="5097463"/>
          <p14:tracePt t="44629" x="1677988" y="5106988"/>
          <p14:tracePt t="44758" x="1695450" y="5126038"/>
          <p14:tracePt t="44821" x="1695450" y="5133975"/>
          <p14:tracePt t="44869" x="1695450" y="5143500"/>
          <p14:tracePt t="44893" x="1704975" y="5153025"/>
          <p14:tracePt t="44902" x="1714500" y="5160963"/>
          <p14:tracePt t="44910" x="1751013" y="5197475"/>
          <p14:tracePt t="44918" x="1795463" y="5216525"/>
          <p14:tracePt t="44926" x="1841500" y="5253038"/>
          <p14:tracePt t="44933" x="1878013" y="5270500"/>
          <p14:tracePt t="44941" x="1924050" y="5307013"/>
          <p14:tracePt t="44950" x="1931988" y="5316538"/>
          <p14:tracePt t="44957" x="1960563" y="5343525"/>
          <p14:tracePt t="44973" x="1968500" y="5353050"/>
          <p14:tracePt t="45062" x="1987550" y="5362575"/>
          <p14:tracePt t="45070" x="1997075" y="5362575"/>
          <p14:tracePt t="45077" x="2005013" y="5380038"/>
          <p14:tracePt t="45086" x="2005013" y="5389563"/>
          <p14:tracePt t="45094" x="2024063" y="5426075"/>
          <p14:tracePt t="45110" x="2041525" y="5462588"/>
          <p14:tracePt t="45120" x="2051050" y="5462588"/>
          <p14:tracePt t="45127" x="2051050" y="5481638"/>
          <p14:tracePt t="45133" x="2060575" y="5489575"/>
          <p14:tracePt t="45223" x="2060575" y="5518150"/>
          <p14:tracePt t="45231" x="2060575" y="5535613"/>
          <p14:tracePt t="45239" x="2060575" y="5572125"/>
          <p14:tracePt t="45247" x="2060575" y="5608638"/>
          <p14:tracePt t="45255" x="2060575" y="5626100"/>
          <p14:tracePt t="45262" x="2060575" y="5654675"/>
          <p14:tracePt t="45270" x="2060575" y="5672138"/>
          <p14:tracePt t="45278" x="2060575" y="5699125"/>
          <p14:tracePt t="45285" x="2060575" y="5718175"/>
          <p14:tracePt t="45293" x="2060575" y="5735638"/>
          <p14:tracePt t="45301" x="2051050" y="5745163"/>
          <p14:tracePt t="45309" x="2041525" y="5764213"/>
          <p14:tracePt t="45333" x="2033588" y="5791200"/>
          <p14:tracePt t="45341" x="2024063" y="5800725"/>
          <p14:tracePt t="45349" x="2005013" y="5818188"/>
          <p14:tracePt t="45357" x="1987550" y="5854700"/>
          <p14:tracePt t="45374" x="1960563" y="5900738"/>
          <p14:tracePt t="45382" x="1941513" y="5910263"/>
          <p14:tracePt t="45390" x="1895475" y="5937250"/>
          <p14:tracePt t="45397" x="1887538" y="5946775"/>
          <p14:tracePt t="45405" x="1860550" y="5954713"/>
          <p14:tracePt t="45413" x="1841500" y="5964238"/>
          <p14:tracePt t="45421" x="1824038" y="5964238"/>
          <p14:tracePt t="45429" x="1804988" y="5983288"/>
          <p14:tracePt t="45445" x="1778000" y="5983288"/>
          <p14:tracePt t="45453" x="1758950" y="5991225"/>
          <p14:tracePt t="45461" x="1731963" y="5991225"/>
          <p14:tracePt t="45469" x="1714500" y="5991225"/>
          <p14:tracePt t="45477" x="1677988" y="5991225"/>
          <p14:tracePt t="45485" x="1658938" y="6000750"/>
          <p14:tracePt t="45501" x="1631950" y="6000750"/>
          <p14:tracePt t="45517" x="1612900" y="6000750"/>
          <p14:tracePt t="45525" x="1604963" y="6000750"/>
          <p14:tracePt t="45533" x="1585913" y="6000750"/>
          <p14:tracePt t="45541" x="1531938" y="6000750"/>
          <p14:tracePt t="45549" x="1468438" y="6000750"/>
          <p14:tracePt t="45557" x="1422400" y="5991225"/>
          <p14:tracePt t="45566" x="1358900" y="5954713"/>
          <p14:tracePt t="45573" x="1293813" y="5918200"/>
          <p14:tracePt t="45582" x="1239838" y="5891213"/>
          <p14:tracePt t="45590" x="1203325" y="5854700"/>
          <p14:tracePt t="45597" x="1157288" y="5808663"/>
          <p14:tracePt t="45621" x="1157288" y="5800725"/>
          <p14:tracePt t="45629" x="1157288" y="5791200"/>
          <p14:tracePt t="45637" x="1149350" y="5772150"/>
          <p14:tracePt t="45645" x="1149350" y="5745163"/>
          <p14:tracePt t="45653" x="1149350" y="5718175"/>
          <p14:tracePt t="45661" x="1149350" y="5662613"/>
          <p14:tracePt t="45669" x="1149350" y="5618163"/>
          <p14:tracePt t="45677" x="1149350" y="5581650"/>
          <p14:tracePt t="45685" x="1149350" y="5508625"/>
          <p14:tracePt t="45693" x="1157288" y="5462588"/>
          <p14:tracePt t="45701" x="1203325" y="5389563"/>
          <p14:tracePt t="45709" x="1222375" y="5343525"/>
          <p14:tracePt t="45718" x="1230313" y="5299075"/>
          <p14:tracePt t="45725" x="1258888" y="5253038"/>
          <p14:tracePt t="45733" x="1258888" y="5233988"/>
          <p14:tracePt t="45750" x="1276350" y="5207000"/>
          <p14:tracePt t="45757" x="1293813" y="5197475"/>
          <p14:tracePt t="45766" x="1349375" y="5189538"/>
          <p14:tracePt t="45774" x="1349375" y="5180013"/>
          <p14:tracePt t="45782" x="1376363" y="5153025"/>
          <p14:tracePt t="45790" x="1395413" y="5143500"/>
          <p14:tracePt t="45797" x="1412875" y="5126038"/>
          <p14:tracePt t="45805" x="1449388" y="5126038"/>
          <p14:tracePt t="45813" x="1468438" y="5106988"/>
          <p14:tracePt t="45821" x="1476375" y="5106988"/>
          <p14:tracePt t="45829" x="1485900" y="5106988"/>
          <p14:tracePt t="45837" x="1522413" y="5097463"/>
          <p14:tracePt t="45845" x="1531938" y="5097463"/>
          <p14:tracePt t="45861" x="1549400" y="5097463"/>
          <p14:tracePt t="45870" x="1576388" y="5097463"/>
          <p14:tracePt t="45877" x="1641475" y="5116513"/>
          <p14:tracePt t="45886" x="1677988" y="5126038"/>
          <p14:tracePt t="45893" x="1741488" y="5153025"/>
          <p14:tracePt t="45901" x="1787525" y="5189538"/>
          <p14:tracePt t="45909" x="1887538" y="5243513"/>
          <p14:tracePt t="45917" x="1968500" y="5270500"/>
          <p14:tracePt t="45925" x="2051050" y="5307013"/>
          <p14:tracePt t="45934" x="2114550" y="5335588"/>
          <p14:tracePt t="45941" x="2187575" y="5372100"/>
          <p14:tracePt t="45949" x="2233613" y="5389563"/>
          <p14:tracePt t="45958" x="2260600" y="5399088"/>
          <p14:tracePt t="45968" x="2297113" y="5408613"/>
          <p14:tracePt t="45974" x="2316163" y="5426075"/>
          <p14:tracePt t="45999" x="2324100" y="5435600"/>
          <p14:tracePt t="46102" x="2324100" y="5462588"/>
          <p14:tracePt t="46111" x="2324100" y="5481638"/>
          <p14:tracePt t="46128" x="2324100" y="5499100"/>
          <p14:tracePt t="46143" x="2324100" y="5508625"/>
          <p14:tracePt t="46557" x="2297113" y="5545138"/>
          <p14:tracePt t="46565" x="2279650" y="5608638"/>
          <p14:tracePt t="46573" x="2224088" y="5672138"/>
          <p14:tracePt t="46582" x="2197100" y="5735638"/>
          <p14:tracePt t="46589" x="2160588" y="5781675"/>
          <p14:tracePt t="46600" x="2097088" y="5837238"/>
          <p14:tracePt t="46605" x="2078038" y="5864225"/>
          <p14:tracePt t="46613" x="2041525" y="5900738"/>
          <p14:tracePt t="46621" x="2024063" y="5918200"/>
          <p14:tracePt t="46629" x="2005013" y="5937250"/>
          <p14:tracePt t="46637" x="1960563" y="5946775"/>
          <p14:tracePt t="46645" x="1941513" y="5964238"/>
          <p14:tracePt t="46653" x="1941513" y="5973763"/>
          <p14:tracePt t="46661" x="1914525" y="5983288"/>
          <p14:tracePt t="46669" x="1868488" y="5983288"/>
          <p14:tracePt t="46677" x="1851025" y="5983288"/>
          <p14:tracePt t="46685" x="1824038" y="5991225"/>
          <p14:tracePt t="46693" x="1795463" y="5991225"/>
          <p14:tracePt t="46701" x="1741488" y="5991225"/>
          <p14:tracePt t="46709" x="1695450" y="5991225"/>
          <p14:tracePt t="46717" x="1658938" y="5991225"/>
          <p14:tracePt t="46725" x="1612900" y="5991225"/>
          <p14:tracePt t="46733" x="1595438" y="5991225"/>
          <p14:tracePt t="46741" x="1568450" y="5991225"/>
          <p14:tracePt t="46750" x="1541463" y="5991225"/>
          <p14:tracePt t="46757" x="1512888" y="5991225"/>
          <p14:tracePt t="46765" x="1495425" y="5983288"/>
          <p14:tracePt t="46773" x="1485900" y="5973763"/>
          <p14:tracePt t="46782" x="1476375" y="5973763"/>
          <p14:tracePt t="46798" x="1468438" y="5964238"/>
          <p14:tracePt t="46806" x="1458913" y="5954713"/>
          <p14:tracePt t="46814" x="1458913" y="5937250"/>
          <p14:tracePt t="46822" x="1458913" y="5918200"/>
          <p14:tracePt t="46830" x="1458913" y="5864225"/>
          <p14:tracePt t="46838" x="1458913" y="5827713"/>
          <p14:tracePt t="46846" x="1458913" y="5772150"/>
          <p14:tracePt t="46854" x="1458913" y="5727700"/>
          <p14:tracePt t="46862" x="1458913" y="5672138"/>
          <p14:tracePt t="46870" x="1476375" y="5608638"/>
          <p14:tracePt t="46878" x="1485900" y="5572125"/>
          <p14:tracePt t="46889" x="1485900" y="5554663"/>
          <p14:tracePt t="46918" x="1495425" y="5554663"/>
          <p14:tracePt t="46926" x="1512888" y="5554663"/>
          <p14:tracePt t="46991" x="1522413" y="5554663"/>
          <p14:tracePt t="46998" x="1568450" y="5554663"/>
          <p14:tracePt t="47007" x="1641475" y="5562600"/>
          <p14:tracePt t="47017" x="1741488" y="5581650"/>
          <p14:tracePt t="47022" x="1814513" y="5581650"/>
          <p14:tracePt t="47029" x="1941513" y="5635625"/>
          <p14:tracePt t="47037" x="2024063" y="5635625"/>
          <p14:tracePt t="47045" x="2114550" y="5654675"/>
          <p14:tracePt t="47053" x="2243138" y="5654675"/>
          <p14:tracePt t="47061" x="2316163" y="5654675"/>
          <p14:tracePt t="47069" x="2406650" y="5654675"/>
          <p14:tracePt t="47077" x="2462213" y="5654675"/>
          <p14:tracePt t="47085" x="2489200" y="5654675"/>
          <p14:tracePt t="47093" x="2562225" y="5654675"/>
          <p14:tracePt t="47101" x="2606675" y="5635625"/>
          <p14:tracePt t="47110" x="2652713" y="5626100"/>
          <p14:tracePt t="47118" x="2708275" y="5618163"/>
          <p14:tracePt t="47126" x="2716213" y="5618163"/>
          <p14:tracePt t="47135" x="2752725" y="5608638"/>
          <p14:tracePt t="47142" x="2798763" y="5608638"/>
          <p14:tracePt t="47151" x="2825750" y="5599113"/>
          <p14:tracePt t="47158" x="2852738" y="5589588"/>
          <p14:tracePt t="47168" x="2908300" y="5589588"/>
          <p14:tracePt t="47173" x="2990850" y="5572125"/>
          <p14:tracePt t="47182" x="3081338" y="5572125"/>
          <p14:tracePt t="47189" x="3136900" y="5572125"/>
          <p14:tracePt t="47199" x="3190875" y="5572125"/>
          <p14:tracePt t="47205" x="3244850" y="5572125"/>
          <p14:tracePt t="47214" x="3273425" y="5572125"/>
          <p14:tracePt t="47221" x="3317875" y="5572125"/>
          <p14:tracePt t="47229" x="3354388" y="5562600"/>
          <p14:tracePt t="47237" x="3400425" y="5554663"/>
          <p14:tracePt t="47245" x="3419475" y="5554663"/>
          <p14:tracePt t="47253" x="3463925" y="5535613"/>
          <p14:tracePt t="47261" x="3473450" y="5526088"/>
          <p14:tracePt t="47269" x="3509963" y="5518150"/>
          <p14:tracePt t="47277" x="3556000" y="5481638"/>
          <p14:tracePt t="47285" x="3582988" y="5472113"/>
          <p14:tracePt t="47293" x="3629025" y="5445125"/>
          <p14:tracePt t="47301" x="3692525" y="5408613"/>
          <p14:tracePt t="47309" x="3756025" y="5380038"/>
          <p14:tracePt t="47317" x="3819525" y="5362575"/>
          <p14:tracePt t="47325" x="3838575" y="5343525"/>
          <p14:tracePt t="47333" x="3865563" y="5326063"/>
          <p14:tracePt t="47341" x="3875088" y="5307013"/>
          <p14:tracePt t="47349" x="3892550" y="5289550"/>
          <p14:tracePt t="47359" x="3902075" y="5289550"/>
          <p14:tracePt t="47369" x="3911600" y="5280025"/>
          <p14:tracePt t="47375" x="3919538" y="5280025"/>
          <p14:tracePt t="47385" x="3929063" y="5270500"/>
          <p14:tracePt t="47813" x="3965575" y="5233988"/>
          <p14:tracePt t="47821" x="3992563" y="5207000"/>
          <p14:tracePt t="47829" x="4002088" y="5197475"/>
          <p14:tracePt t="47845" x="4002088" y="5180013"/>
          <p14:tracePt t="47853" x="4011613" y="5160963"/>
          <p14:tracePt t="47861" x="4021138" y="5133975"/>
          <p14:tracePt t="47869" x="4021138" y="5106988"/>
          <p14:tracePt t="47877" x="4048125" y="5043488"/>
          <p14:tracePt t="47902" x="4048125" y="4824413"/>
          <p14:tracePt t="47909" x="4048125" y="4732338"/>
          <p14:tracePt t="47917" x="4048125" y="4624388"/>
          <p14:tracePt t="47925" x="4048125" y="4532313"/>
          <p14:tracePt t="47933" x="4057650" y="4405313"/>
          <p14:tracePt t="47941" x="4075113" y="4322763"/>
          <p14:tracePt t="47949" x="4075113" y="4213225"/>
          <p14:tracePt t="47958" x="4111625" y="4113213"/>
          <p14:tracePt t="47967" x="4111625" y="4076700"/>
          <p14:tracePt t="47974" x="4129088" y="4003675"/>
          <p14:tracePt t="47984" x="4129088" y="3967163"/>
          <p14:tracePt t="47989" x="4138613" y="3921125"/>
          <p14:tracePt t="48005" x="4138613" y="3911600"/>
          <p14:tracePt t="48165" x="4138613" y="3948113"/>
          <p14:tracePt t="48173" x="4138613" y="4021138"/>
          <p14:tracePt t="48182" x="4121150" y="4113213"/>
          <p14:tracePt t="48189" x="4102100" y="4213225"/>
          <p14:tracePt t="48197" x="4094163" y="4322763"/>
          <p14:tracePt t="48205" x="4075113" y="4432300"/>
          <p14:tracePt t="48213" x="4075113" y="4522788"/>
          <p14:tracePt t="48221" x="4075113" y="4651375"/>
          <p14:tracePt t="48230" x="4075113" y="4778375"/>
          <p14:tracePt t="48237" x="4075113" y="4870450"/>
          <p14:tracePt t="48246" x="4048125" y="4987925"/>
          <p14:tracePt t="48253" x="4038600" y="5060950"/>
          <p14:tracePt t="48261" x="4021138" y="5153025"/>
          <p14:tracePt t="48269" x="4021138" y="5226050"/>
          <p14:tracePt t="48277" x="4011613" y="5307013"/>
          <p14:tracePt t="48285" x="4011613" y="5362575"/>
          <p14:tracePt t="48293" x="3992563" y="5380038"/>
          <p14:tracePt t="48301" x="3992563" y="5462588"/>
          <p14:tracePt t="48309" x="3992563" y="5526088"/>
          <p14:tracePt t="48317" x="3992563" y="5545138"/>
          <p14:tracePt t="48325" x="3992563" y="5581650"/>
          <p14:tracePt t="48333" x="3992563" y="5599113"/>
          <p14:tracePt t="48341" x="3992563" y="5626100"/>
          <p14:tracePt t="48349" x="3992563" y="5645150"/>
          <p14:tracePt t="48453" x="3992563" y="5626100"/>
          <p14:tracePt t="48461" x="3992563" y="5581650"/>
          <p14:tracePt t="48469" x="4002088" y="5526088"/>
          <p14:tracePt t="48477" x="4057650" y="5445125"/>
          <p14:tracePt t="48485" x="4084638" y="5416550"/>
          <p14:tracePt t="48493" x="4138613" y="5335588"/>
          <p14:tracePt t="48502" x="4211638" y="5233988"/>
          <p14:tracePt t="48509" x="4284663" y="5153025"/>
          <p14:tracePt t="48517" x="4311650" y="5080000"/>
          <p14:tracePt t="48525" x="4348163" y="4997450"/>
          <p14:tracePt t="48533" x="4421188" y="4914900"/>
          <p14:tracePt t="48541" x="4476750" y="4841875"/>
          <p14:tracePt t="48549" x="4549775" y="4741863"/>
          <p14:tracePt t="48557" x="4557713" y="4714875"/>
          <p14:tracePt t="48566" x="4603750" y="4624388"/>
          <p14:tracePt t="48573" x="4649788" y="4541838"/>
          <p14:tracePt t="48584" x="4686300" y="4495800"/>
          <p14:tracePt t="48589" x="4722813" y="4432300"/>
          <p14:tracePt t="48597" x="4740275" y="4405313"/>
          <p14:tracePt t="48605" x="4776788" y="4359275"/>
          <p14:tracePt t="48613" x="4795838" y="4332288"/>
          <p14:tracePt t="48621" x="4803775" y="4313238"/>
          <p14:tracePt t="48629" x="4813300" y="4303713"/>
          <p14:tracePt t="48637" x="4822825" y="4295775"/>
          <p14:tracePt t="48645" x="4832350" y="4286250"/>
          <p14:tracePt t="48653" x="4832350" y="4276725"/>
          <p14:tracePt t="49309" x="4832350" y="4303713"/>
          <p14:tracePt t="49317" x="4832350" y="4313238"/>
          <p14:tracePt t="49325" x="4832350" y="4340225"/>
          <p14:tracePt t="49333" x="4832350" y="4359275"/>
          <p14:tracePt t="49341" x="4832350" y="4395788"/>
          <p14:tracePt t="49349" x="4832350" y="4441825"/>
          <p14:tracePt t="49357" x="4832350" y="4505325"/>
          <p14:tracePt t="49365" x="4859338" y="4587875"/>
          <p14:tracePt t="49373" x="4868863" y="4624388"/>
          <p14:tracePt t="49382" x="4868863" y="4660900"/>
          <p14:tracePt t="49389" x="4895850" y="4714875"/>
          <p14:tracePt t="49397" x="4895850" y="4751388"/>
          <p14:tracePt t="49405" x="4895850" y="4805363"/>
          <p14:tracePt t="49413" x="4895850" y="4851400"/>
          <p14:tracePt t="49421" x="4895850" y="4860925"/>
          <p14:tracePt t="49429" x="4895850" y="4878388"/>
          <p14:tracePt t="49734" x="4895850" y="4906963"/>
          <p14:tracePt t="49742" x="4895850" y="4933950"/>
          <p14:tracePt t="49750" x="4895850" y="4970463"/>
          <p14:tracePt t="49758" x="4895850" y="4979988"/>
          <p14:tracePt t="49767" x="4895850" y="4987925"/>
          <p14:tracePt t="49774" x="4895850" y="4997450"/>
          <p14:tracePt t="49784" x="4895850" y="5016500"/>
          <p14:tracePt t="49791" x="4895850" y="5024438"/>
          <p14:tracePt t="49830" x="4895850" y="5033963"/>
          <p14:tracePt t="49838" x="4895850" y="5043488"/>
          <p14:tracePt t="49846" x="4886325" y="5080000"/>
          <p14:tracePt t="49854" x="4868863" y="5097463"/>
          <p14:tracePt t="49862" x="4859338" y="5126038"/>
          <p14:tracePt t="49870" x="4849813" y="5153025"/>
          <p14:tracePt t="49886" x="4813300" y="5207000"/>
          <p14:tracePt t="49894" x="4803775" y="5216525"/>
          <p14:tracePt t="49903" x="4803775" y="5226050"/>
          <p14:tracePt t="49926" x="4786313" y="5233988"/>
          <p14:tracePt t="49950" x="4776788" y="5243513"/>
          <p14:tracePt t="50015" x="4767263" y="5253038"/>
          <p14:tracePt t="50031" x="4749800" y="5270500"/>
          <p14:tracePt t="50039" x="4730750" y="5280025"/>
          <p14:tracePt t="50046" x="4703763" y="5299075"/>
          <p14:tracePt t="50054" x="4695825" y="5307013"/>
          <p14:tracePt t="50061" x="4686300" y="5316538"/>
          <p14:tracePt t="50069" x="4667250" y="5326063"/>
          <p14:tracePt t="50077" x="4659313" y="5343525"/>
          <p14:tracePt t="50085" x="4630738" y="5362575"/>
          <p14:tracePt t="50094" x="4622800" y="5372100"/>
          <p14:tracePt t="50104" x="4613275" y="5372100"/>
          <p14:tracePt t="50173" x="4603750" y="5389563"/>
          <p14:tracePt t="50181" x="4586288" y="5416550"/>
          <p14:tracePt t="50189" x="4576763" y="5462588"/>
          <p14:tracePt t="50197" x="4557713" y="5481638"/>
          <p14:tracePt t="50205" x="4549775" y="5489575"/>
          <p14:tracePt t="50213" x="4530725" y="5518150"/>
          <p14:tracePt t="50221" x="4503738" y="5545138"/>
          <p14:tracePt t="50229" x="4484688" y="5589588"/>
          <p14:tracePt t="50237" x="4457700" y="5626100"/>
          <p14:tracePt t="50245" x="4430713" y="5654675"/>
          <p14:tracePt t="50253" x="4421188" y="5662613"/>
          <p14:tracePt t="50261" x="4394200" y="5699125"/>
          <p14:tracePt t="50269" x="4384675" y="5708650"/>
          <p14:tracePt t="50277" x="4384675" y="5735638"/>
          <p14:tracePt t="50285" x="4376738" y="5754688"/>
          <p14:tracePt t="50293" x="4376738" y="5764213"/>
          <p14:tracePt t="50301" x="4367213" y="5772150"/>
          <p14:tracePt t="50309" x="4367213" y="5781675"/>
          <p14:tracePt t="50318" x="4357688" y="5800725"/>
          <p14:tracePt t="50334" x="4348163" y="5827713"/>
          <p14:tracePt t="50341" x="4311650" y="5845175"/>
          <p14:tracePt t="50357" x="4303713" y="5864225"/>
          <p14:tracePt t="50366" x="4303713" y="5873750"/>
          <p14:tracePt t="50373" x="4294188" y="5891213"/>
          <p14:tracePt t="50383" x="4284663" y="5891213"/>
          <p14:tracePt t="50389" x="4275138" y="5900738"/>
          <p14:tracePt t="50399" x="4267200" y="5910263"/>
          <p14:tracePt t="50406" x="4257675" y="5918200"/>
          <p14:tracePt t="50669" x="4238625" y="5918200"/>
          <p14:tracePt t="50677" x="4194175" y="5910263"/>
          <p14:tracePt t="50685" x="4165600" y="5881688"/>
          <p14:tracePt t="50693" x="4102100" y="5854700"/>
          <p14:tracePt t="50701" x="4038600" y="5800725"/>
          <p14:tracePt t="50709" x="3975100" y="5727700"/>
          <p14:tracePt t="50717" x="3956050" y="5708650"/>
          <p14:tracePt t="50725" x="3938588" y="5699125"/>
          <p14:tracePt t="50733" x="3929063" y="5691188"/>
          <p14:tracePt t="50741" x="3919538" y="5691188"/>
          <p14:tracePt t="51351" x="3919538" y="5681663"/>
          <p14:tracePt t="51629" x="3883025" y="5681663"/>
          <p14:tracePt t="51637" x="3646488" y="5727700"/>
          <p14:tracePt t="51645" x="3463925" y="5764213"/>
          <p14:tracePt t="51654" x="3281363" y="5791200"/>
          <p14:tracePt t="51661" x="3054350" y="5791200"/>
          <p14:tracePt t="51669" x="2881313" y="5791200"/>
          <p14:tracePt t="51677" x="2735263" y="5808663"/>
          <p14:tracePt t="51685" x="2635250" y="5808663"/>
          <p14:tracePt t="51693" x="2525713" y="5845175"/>
          <p14:tracePt t="51703" x="2506663" y="5845175"/>
          <p14:tracePt t="51709" x="2462213" y="5845175"/>
          <p14:tracePt t="51717" x="2462213" y="5854700"/>
          <p14:tracePt t="52070" x="2425700" y="5854700"/>
          <p14:tracePt t="52077" x="2352675" y="5854700"/>
          <p14:tracePt t="52085" x="2224088" y="5873750"/>
          <p14:tracePt t="52093" x="2160588" y="5891213"/>
          <p14:tracePt t="52101" x="2087563" y="5891213"/>
          <p14:tracePt t="52109" x="1997075" y="5891213"/>
          <p14:tracePt t="52117" x="1941513" y="5891213"/>
          <p14:tracePt t="52125" x="1878013" y="5891213"/>
          <p14:tracePt t="52133" x="1851025" y="5891213"/>
          <p14:tracePt t="52141" x="1814513" y="5891213"/>
          <p14:tracePt t="52150" x="1787525" y="5891213"/>
          <p14:tracePt t="52157" x="1768475" y="5891213"/>
          <p14:tracePt t="52165" x="1758950" y="5891213"/>
          <p14:tracePt t="52182" x="1741488" y="5891213"/>
          <p14:tracePt t="52230" x="1722438" y="5891213"/>
          <p14:tracePt t="52238" x="1685925" y="5891213"/>
          <p14:tracePt t="52246" x="1595438" y="5881688"/>
          <p14:tracePt t="52254" x="1558925" y="5873750"/>
          <p14:tracePt t="52262" x="1476375" y="5827713"/>
          <p14:tracePt t="52270" x="1376363" y="5800725"/>
          <p14:tracePt t="52278" x="1349375" y="5772150"/>
          <p14:tracePt t="52287" x="1285875" y="5745163"/>
          <p14:tracePt t="52294" x="1249363" y="5727700"/>
          <p14:tracePt t="52303" x="1249363" y="5718175"/>
          <p14:tracePt t="52310" x="1239838" y="5708650"/>
          <p14:tracePt t="52413" x="1185863" y="5662613"/>
          <p14:tracePt t="52421" x="1120775" y="5645150"/>
          <p14:tracePt t="52429" x="1076325" y="5608638"/>
          <p14:tracePt t="52437" x="1047750" y="5608638"/>
          <p14:tracePt t="52445" x="1030288" y="5589588"/>
          <p14:tracePt t="52462" x="1020763" y="5581650"/>
          <p14:tracePt t="52470" x="1011238" y="5572125"/>
          <p14:tracePt t="52486" x="1011238" y="5562600"/>
          <p14:tracePt t="52494" x="1011238" y="5554663"/>
          <p14:tracePt t="52517" x="1011238" y="5535613"/>
          <p14:tracePt t="52525" x="1011238" y="5518150"/>
          <p14:tracePt t="52533" x="1011238" y="5489575"/>
          <p14:tracePt t="52541" x="1011238" y="5462588"/>
          <p14:tracePt t="52549" x="1011238" y="5426075"/>
          <p14:tracePt t="52557" x="1011238" y="5380038"/>
          <p14:tracePt t="52565" x="1047750" y="5353050"/>
          <p14:tracePt t="52573" x="1066800" y="5326063"/>
          <p14:tracePt t="52582" x="1066800" y="5307013"/>
          <p14:tracePt t="52589" x="1112838" y="5262563"/>
          <p14:tracePt t="52599" x="1120775" y="5262563"/>
          <p14:tracePt t="52605" x="1139825" y="5253038"/>
          <p14:tracePt t="52615" x="1166813" y="5243513"/>
          <p14:tracePt t="52621" x="1193800" y="5216525"/>
          <p14:tracePt t="52629" x="1203325" y="5207000"/>
          <p14:tracePt t="52637" x="1230313" y="5197475"/>
          <p14:tracePt t="52645" x="1239838" y="5197475"/>
          <p14:tracePt t="52653" x="1266825" y="5180013"/>
          <p14:tracePt t="52661" x="1276350" y="5180013"/>
          <p14:tracePt t="52685" x="1285875" y="5180013"/>
          <p14:tracePt t="52717" x="1312863" y="5197475"/>
          <p14:tracePt t="52725" x="1358900" y="5233988"/>
          <p14:tracePt t="52733" x="1439863" y="5262563"/>
          <p14:tracePt t="52741" x="1522413" y="5299075"/>
          <p14:tracePt t="52750" x="1568450" y="5326063"/>
          <p14:tracePt t="52757" x="1649413" y="5380038"/>
          <p14:tracePt t="52766" x="1677988" y="5389563"/>
          <p14:tracePt t="52773" x="1704975" y="5408613"/>
          <p14:tracePt t="52781" x="1714500" y="5416550"/>
          <p14:tracePt t="52790" x="1714500" y="5426075"/>
          <p14:tracePt t="52861" x="1714500" y="5435600"/>
          <p14:tracePt t="52869" x="1714500" y="5453063"/>
          <p14:tracePt t="52941" x="1714500" y="5462588"/>
          <p14:tracePt t="52950" x="1714500" y="5499100"/>
          <p14:tracePt t="52958" x="1714500" y="5518150"/>
          <p14:tracePt t="52966" x="1714500" y="5545138"/>
          <p14:tracePt t="52974" x="1714500" y="5589588"/>
          <p14:tracePt t="52984" x="1714500" y="5608638"/>
          <p14:tracePt t="52990" x="1714500" y="5635625"/>
          <p14:tracePt t="53000" x="1714500" y="5645150"/>
          <p14:tracePt t="53046" x="1714500" y="5654675"/>
          <p14:tracePt t="53054" x="1714500" y="5691188"/>
          <p14:tracePt t="53061" x="1714500" y="5727700"/>
          <p14:tracePt t="53069" x="1704975" y="5745163"/>
          <p14:tracePt t="53077" x="1677988" y="5764213"/>
          <p14:tracePt t="53085" x="1631950" y="5791200"/>
          <p14:tracePt t="53093" x="1568450" y="5800725"/>
          <p14:tracePt t="53101" x="1512888" y="5827713"/>
          <p14:tracePt t="53109" x="1468438" y="5845175"/>
          <p14:tracePt t="53117" x="1422400" y="5854700"/>
          <p14:tracePt t="53125" x="1376363" y="5873750"/>
          <p14:tracePt t="53133" x="1349375" y="5891213"/>
          <p14:tracePt t="53141" x="1322388" y="5891213"/>
          <p14:tracePt t="53149" x="1312863" y="5891213"/>
          <p14:tracePt t="53262" x="1303338" y="5891213"/>
          <p14:tracePt t="53285" x="1276350" y="5891213"/>
          <p14:tracePt t="53293" x="1222375" y="5891213"/>
          <p14:tracePt t="53301" x="1176338" y="5837238"/>
          <p14:tracePt t="53309" x="1139825" y="5818188"/>
          <p14:tracePt t="53317" x="1139825" y="5808663"/>
          <p14:tracePt t="53325" x="1120775" y="5791200"/>
          <p14:tracePt t="53333" x="1112838" y="5781675"/>
          <p14:tracePt t="53661" x="1112838" y="5800725"/>
          <p14:tracePt t="53669" x="1112838" y="5837238"/>
          <p14:tracePt t="53677" x="1112838" y="5845175"/>
          <p14:tracePt t="53685" x="1112838" y="5873750"/>
          <p14:tracePt t="53701" x="1112838" y="5881688"/>
          <p14:tracePt t="53878" x="1112838" y="5900738"/>
          <p14:tracePt t="53885" x="1112838" y="5910263"/>
          <p14:tracePt t="54533" x="1103313" y="5918200"/>
          <p14:tracePt t="54581" x="1103313" y="5891213"/>
          <p14:tracePt t="54600" x="1103313" y="5873750"/>
          <p14:tracePt t="54607" x="1103313" y="5864225"/>
          <p14:tracePt t="54616" x="1103313" y="5837238"/>
          <p14:tracePt t="54623" x="1103313" y="5800725"/>
          <p14:tracePt t="54629" x="1112838" y="5735638"/>
          <p14:tracePt t="54637" x="1193800" y="5608638"/>
          <p14:tracePt t="54645" x="1258888" y="5535613"/>
          <p14:tracePt t="54653" x="1339850" y="5472113"/>
          <p14:tracePt t="54661" x="1422400" y="5416550"/>
          <p14:tracePt t="54669" x="1458913" y="5353050"/>
          <p14:tracePt t="54677" x="1504950" y="5353050"/>
          <p14:tracePt t="54685" x="1522413" y="5316538"/>
          <p14:tracePt t="54693" x="1531938" y="5262563"/>
          <p14:tracePt t="54701" x="1576388" y="5243513"/>
          <p14:tracePt t="54709" x="1622425" y="5226050"/>
          <p14:tracePt t="54717" x="1631950" y="5226050"/>
          <p14:tracePt t="54725" x="1649413" y="5207000"/>
          <p14:tracePt t="54757" x="1658938" y="5207000"/>
          <p14:tracePt t="54765" x="1658938" y="5216525"/>
          <p14:tracePt t="54773" x="1658938" y="5233988"/>
          <p14:tracePt t="54783" x="1658938" y="5243513"/>
          <p14:tracePt t="55057" x="1658938" y="5253038"/>
          <p14:tracePt t="55422" x="1658938" y="5262563"/>
          <p14:tracePt t="55493" x="1658938" y="5270500"/>
          <p14:tracePt t="55501" x="1658938" y="5280025"/>
          <p14:tracePt t="55509" x="1641475" y="5335588"/>
          <p14:tracePt t="55517" x="1612900" y="5380038"/>
          <p14:tracePt t="55526" x="1604963" y="5399088"/>
          <p14:tracePt t="55536" x="1595438" y="5416550"/>
          <p14:tracePt t="55790" x="1595438" y="5435600"/>
          <p14:tracePt t="55821" x="1604963" y="5445125"/>
          <p14:tracePt t="55838" x="1604963" y="5453063"/>
          <p14:tracePt t="55886" x="1622425" y="5426075"/>
          <p14:tracePt t="55893" x="1631950" y="5416550"/>
          <p14:tracePt t="55918" x="1641475" y="5416550"/>
          <p14:tracePt t="56061" x="1649413" y="5416550"/>
          <p14:tracePt t="56070" x="1649413" y="5408613"/>
          <p14:tracePt t="56077" x="1704975" y="5372100"/>
          <p14:tracePt t="56085" x="1768475" y="5353050"/>
          <p14:tracePt t="56093" x="1824038" y="5335588"/>
          <p14:tracePt t="56101" x="1905000" y="5307013"/>
          <p14:tracePt t="56109" x="1951038" y="5299075"/>
          <p14:tracePt t="56117" x="2024063" y="5270500"/>
          <p14:tracePt t="56125" x="2114550" y="5270500"/>
          <p14:tracePt t="56133" x="2197100" y="5253038"/>
          <p14:tracePt t="56141" x="2233613" y="5243513"/>
          <p14:tracePt t="56149" x="2316163" y="5243513"/>
          <p14:tracePt t="56157" x="2406650" y="5243513"/>
          <p14:tracePt t="56166" x="2533650" y="5243513"/>
          <p14:tracePt t="56173" x="2679700" y="5243513"/>
          <p14:tracePt t="56182" x="2852738" y="5243513"/>
          <p14:tracePt t="56189" x="3081338" y="5243513"/>
          <p14:tracePt t="56199" x="3646488" y="5197475"/>
          <p14:tracePt t="56205" x="3956050" y="5180013"/>
          <p14:tracePt t="56213" x="4457700" y="5106988"/>
          <p14:tracePt t="56221" x="4886325" y="5033963"/>
          <p14:tracePt t="56229" x="5251450" y="4951413"/>
          <p14:tracePt t="56238" x="5789613" y="4878388"/>
          <p14:tracePt t="56246" x="6254750" y="4805363"/>
          <p14:tracePt t="56253" x="6645275" y="4768850"/>
          <p14:tracePt t="56261" x="7083425" y="4668838"/>
          <p14:tracePt t="56269" x="7475538" y="4605338"/>
          <p14:tracePt t="56277" x="7831138" y="4568825"/>
          <p14:tracePt t="56285" x="8223250" y="4495800"/>
          <p14:tracePt t="56293" x="8405813" y="4468813"/>
          <p14:tracePt t="56301" x="8661400" y="4449763"/>
          <p14:tracePt t="56309" x="8824913" y="4395788"/>
          <p14:tracePt t="56317" x="8961438" y="4313238"/>
          <p14:tracePt t="56325" x="9134475" y="425926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539552" y="-192147"/>
            <a:ext cx="8229600" cy="1143000"/>
          </a:xfrm>
        </p:spPr>
        <p:txBody>
          <a:bodyPr/>
          <a:lstStyle/>
          <a:p>
            <a:r>
              <a:rPr lang="en-US" altLang="ja-JP" dirty="0"/>
              <a:t>Virtex-6</a:t>
            </a:r>
            <a:r>
              <a:rPr lang="ja-JP" altLang="en-US" dirty="0"/>
              <a:t>の</a:t>
            </a:r>
            <a:r>
              <a:rPr lang="en-US" altLang="ja-JP" dirty="0"/>
              <a:t>Slice</a:t>
            </a:r>
            <a:r>
              <a:rPr lang="ja-JP" altLang="en-US" dirty="0"/>
              <a:t>構造</a:t>
            </a:r>
          </a:p>
        </p:txBody>
      </p:sp>
      <p:grpSp>
        <p:nvGrpSpPr>
          <p:cNvPr id="412675" name="Group 3"/>
          <p:cNvGrpSpPr>
            <a:grpSpLocks/>
          </p:cNvGrpSpPr>
          <p:nvPr/>
        </p:nvGrpSpPr>
        <p:grpSpPr bwMode="auto">
          <a:xfrm>
            <a:off x="1147763" y="765175"/>
            <a:ext cx="6554787" cy="5813425"/>
            <a:chOff x="509" y="164"/>
            <a:chExt cx="4276" cy="4718"/>
          </a:xfrm>
        </p:grpSpPr>
        <p:grpSp>
          <p:nvGrpSpPr>
            <p:cNvPr id="412676" name="Group 4"/>
            <p:cNvGrpSpPr>
              <a:grpSpLocks/>
            </p:cNvGrpSpPr>
            <p:nvPr/>
          </p:nvGrpSpPr>
          <p:grpSpPr bwMode="auto">
            <a:xfrm>
              <a:off x="509" y="164"/>
              <a:ext cx="4276" cy="1316"/>
              <a:chOff x="509" y="164"/>
              <a:chExt cx="4276" cy="1316"/>
            </a:xfrm>
          </p:grpSpPr>
          <p:sp>
            <p:nvSpPr>
              <p:cNvPr id="412677" name="Rectangle 5"/>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sz="1600"/>
                  <a:t>6inX1</a:t>
                </a:r>
              </a:p>
              <a:p>
                <a:pPr algn="ctr"/>
                <a:r>
                  <a:rPr lang="en-US" altLang="ja-JP" sz="1600"/>
                  <a:t>5inX2</a:t>
                </a:r>
              </a:p>
            </p:txBody>
          </p:sp>
          <p:sp>
            <p:nvSpPr>
              <p:cNvPr id="412678" name="Rectangle 6"/>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412679" name="Rectangle 7"/>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680" name="Rectangle 8"/>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681" name="Rectangle 9"/>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682" name="Line 10"/>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83" name="Text Box 11"/>
              <p:cNvSpPr txBox="1">
                <a:spLocks noChangeArrowheads="1"/>
              </p:cNvSpPr>
              <p:nvPr/>
            </p:nvSpPr>
            <p:spPr bwMode="auto">
              <a:xfrm>
                <a:off x="509" y="539"/>
                <a:ext cx="360"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412684" name="Line 12"/>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85" name="Line 13"/>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86" name="Line 14"/>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87" name="Line 15"/>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88" name="Line 16"/>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89" name="Rectangle 17"/>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690" name="Line 18"/>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1" name="Line 19"/>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2" name="Line 20"/>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3" name="Line 21"/>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4" name="Line 22"/>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5" name="Line 23"/>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6" name="Line 24"/>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7" name="Line 25"/>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8" name="Line 26"/>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699" name="Line 27"/>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00" name="Line 28"/>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01" name="Line 29"/>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02" name="Line 30"/>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03" name="Line 31"/>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04" name="Line 32"/>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12705" name="Group 33"/>
            <p:cNvGrpSpPr>
              <a:grpSpLocks/>
            </p:cNvGrpSpPr>
            <p:nvPr/>
          </p:nvGrpSpPr>
          <p:grpSpPr bwMode="auto">
            <a:xfrm>
              <a:off x="509" y="1298"/>
              <a:ext cx="4276" cy="1316"/>
              <a:chOff x="509" y="164"/>
              <a:chExt cx="4276" cy="1316"/>
            </a:xfrm>
          </p:grpSpPr>
          <p:sp>
            <p:nvSpPr>
              <p:cNvPr id="412706" name="Rectangle 34"/>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6inX1</a:t>
                </a:r>
              </a:p>
              <a:p>
                <a:pPr algn="ctr"/>
                <a:r>
                  <a:rPr lang="en-US" altLang="ja-JP" sz="1600"/>
                  <a:t>5inX2</a:t>
                </a:r>
              </a:p>
            </p:txBody>
          </p:sp>
          <p:sp>
            <p:nvSpPr>
              <p:cNvPr id="412707" name="Rectangle 35"/>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412708" name="Rectangle 36"/>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709" name="Rectangle 37"/>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710" name="Rectangle 38"/>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711" name="Line 39"/>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12" name="Text Box 40"/>
              <p:cNvSpPr txBox="1">
                <a:spLocks noChangeArrowheads="1"/>
              </p:cNvSpPr>
              <p:nvPr/>
            </p:nvSpPr>
            <p:spPr bwMode="auto">
              <a:xfrm>
                <a:off x="509" y="539"/>
                <a:ext cx="360"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412713" name="Line 41"/>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14" name="Line 42"/>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15" name="Line 43"/>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16" name="Line 44"/>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17" name="Line 45"/>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18" name="Rectangle 46"/>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719" name="Line 47"/>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0" name="Line 48"/>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1" name="Line 49"/>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2" name="Line 50"/>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3" name="Line 51"/>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4" name="Line 52"/>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5" name="Line 53"/>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6" name="Line 54"/>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7" name="Line 55"/>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8" name="Line 56"/>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29" name="Line 57"/>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30" name="Line 58"/>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31" name="Line 59"/>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32" name="Line 60"/>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33" name="Line 61"/>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12734" name="Group 62"/>
            <p:cNvGrpSpPr>
              <a:grpSpLocks/>
            </p:cNvGrpSpPr>
            <p:nvPr/>
          </p:nvGrpSpPr>
          <p:grpSpPr bwMode="auto">
            <a:xfrm>
              <a:off x="509" y="2432"/>
              <a:ext cx="4276" cy="1316"/>
              <a:chOff x="509" y="164"/>
              <a:chExt cx="4276" cy="1316"/>
            </a:xfrm>
          </p:grpSpPr>
          <p:sp>
            <p:nvSpPr>
              <p:cNvPr id="412735" name="Rectangle 63"/>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6inX1</a:t>
                </a:r>
              </a:p>
              <a:p>
                <a:pPr algn="ctr"/>
                <a:r>
                  <a:rPr lang="en-US" altLang="ja-JP"/>
                  <a:t>5inX2</a:t>
                </a:r>
              </a:p>
            </p:txBody>
          </p:sp>
          <p:sp>
            <p:nvSpPr>
              <p:cNvPr id="412736" name="Rectangle 64"/>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412737" name="Rectangle 65"/>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738" name="Rectangle 66"/>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739" name="Rectangle 67"/>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740" name="Line 68"/>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41" name="Text Box 69"/>
              <p:cNvSpPr txBox="1">
                <a:spLocks noChangeArrowheads="1"/>
              </p:cNvSpPr>
              <p:nvPr/>
            </p:nvSpPr>
            <p:spPr bwMode="auto">
              <a:xfrm>
                <a:off x="509" y="539"/>
                <a:ext cx="360"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412742" name="Line 70"/>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43" name="Line 71"/>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44" name="Line 72"/>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45" name="Line 73"/>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46" name="Line 74"/>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47" name="Rectangle 75"/>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748" name="Line 76"/>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49" name="Line 77"/>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0" name="Line 78"/>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1" name="Line 79"/>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2" name="Line 80"/>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3" name="Line 81"/>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4" name="Line 82"/>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5" name="Line 83"/>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6" name="Line 84"/>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7" name="Line 85"/>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8" name="Line 86"/>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59" name="Line 87"/>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60" name="Line 88"/>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61" name="Line 89"/>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62" name="Line 90"/>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12763" name="Group 91"/>
            <p:cNvGrpSpPr>
              <a:grpSpLocks/>
            </p:cNvGrpSpPr>
            <p:nvPr/>
          </p:nvGrpSpPr>
          <p:grpSpPr bwMode="auto">
            <a:xfrm>
              <a:off x="509" y="3566"/>
              <a:ext cx="4276" cy="1316"/>
              <a:chOff x="509" y="164"/>
              <a:chExt cx="4276" cy="1316"/>
            </a:xfrm>
          </p:grpSpPr>
          <p:sp>
            <p:nvSpPr>
              <p:cNvPr id="412764" name="Rectangle 92"/>
              <p:cNvSpPr>
                <a:spLocks noChangeArrowheads="1"/>
              </p:cNvSpPr>
              <p:nvPr/>
            </p:nvSpPr>
            <p:spPr bwMode="auto">
              <a:xfrm>
                <a:off x="1020" y="664"/>
                <a:ext cx="363" cy="589"/>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6inX1</a:t>
                </a:r>
              </a:p>
              <a:p>
                <a:pPr algn="ctr"/>
                <a:r>
                  <a:rPr lang="en-US" altLang="ja-JP"/>
                  <a:t>5inX2</a:t>
                </a:r>
              </a:p>
            </p:txBody>
          </p:sp>
          <p:sp>
            <p:nvSpPr>
              <p:cNvPr id="412765" name="Rectangle 93"/>
              <p:cNvSpPr>
                <a:spLocks noChangeArrowheads="1"/>
              </p:cNvSpPr>
              <p:nvPr/>
            </p:nvSpPr>
            <p:spPr bwMode="auto">
              <a:xfrm>
                <a:off x="1746" y="391"/>
                <a:ext cx="318" cy="40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Carry</a:t>
                </a:r>
              </a:p>
            </p:txBody>
          </p:sp>
          <p:sp>
            <p:nvSpPr>
              <p:cNvPr id="412766" name="Rectangle 94"/>
              <p:cNvSpPr>
                <a:spLocks noChangeArrowheads="1"/>
              </p:cNvSpPr>
              <p:nvPr/>
            </p:nvSpPr>
            <p:spPr bwMode="auto">
              <a:xfrm>
                <a:off x="3016" y="164"/>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767" name="Rectangle 95"/>
              <p:cNvSpPr>
                <a:spLocks noChangeArrowheads="1"/>
              </p:cNvSpPr>
              <p:nvPr/>
            </p:nvSpPr>
            <p:spPr bwMode="auto">
              <a:xfrm>
                <a:off x="4195" y="936"/>
                <a:ext cx="318" cy="40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2768" name="Rectangle 96"/>
              <p:cNvSpPr>
                <a:spLocks noChangeArrowheads="1"/>
              </p:cNvSpPr>
              <p:nvPr/>
            </p:nvSpPr>
            <p:spPr bwMode="auto">
              <a:xfrm>
                <a:off x="3605" y="890"/>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769" name="Line 97"/>
              <p:cNvSpPr>
                <a:spLocks noChangeShapeType="1"/>
              </p:cNvSpPr>
              <p:nvPr/>
            </p:nvSpPr>
            <p:spPr bwMode="auto">
              <a:xfrm>
                <a:off x="521" y="799"/>
                <a:ext cx="49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0" name="Text Box 98"/>
              <p:cNvSpPr txBox="1">
                <a:spLocks noChangeArrowheads="1"/>
              </p:cNvSpPr>
              <p:nvPr/>
            </p:nvSpPr>
            <p:spPr bwMode="auto">
              <a:xfrm>
                <a:off x="509" y="539"/>
                <a:ext cx="360"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6bit</a:t>
                </a:r>
              </a:p>
            </p:txBody>
          </p:sp>
          <p:sp>
            <p:nvSpPr>
              <p:cNvPr id="412771" name="Line 99"/>
              <p:cNvSpPr>
                <a:spLocks noChangeShapeType="1"/>
              </p:cNvSpPr>
              <p:nvPr/>
            </p:nvSpPr>
            <p:spPr bwMode="auto">
              <a:xfrm>
                <a:off x="1383" y="1026"/>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2" name="Line 100"/>
              <p:cNvSpPr>
                <a:spLocks noChangeShapeType="1"/>
              </p:cNvSpPr>
              <p:nvPr/>
            </p:nvSpPr>
            <p:spPr bwMode="auto">
              <a:xfrm>
                <a:off x="1383" y="935"/>
                <a:ext cx="22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3" name="Line 101"/>
              <p:cNvSpPr>
                <a:spLocks noChangeShapeType="1"/>
              </p:cNvSpPr>
              <p:nvPr/>
            </p:nvSpPr>
            <p:spPr bwMode="auto">
              <a:xfrm flipV="1">
                <a:off x="1927" y="799"/>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4" name="Line 102"/>
              <p:cNvSpPr>
                <a:spLocks noChangeShapeType="1"/>
              </p:cNvSpPr>
              <p:nvPr/>
            </p:nvSpPr>
            <p:spPr bwMode="auto">
              <a:xfrm flipV="1">
                <a:off x="1973" y="799"/>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5" name="Line 103"/>
              <p:cNvSpPr>
                <a:spLocks noChangeShapeType="1"/>
              </p:cNvSpPr>
              <p:nvPr/>
            </p:nvSpPr>
            <p:spPr bwMode="auto">
              <a:xfrm flipV="1">
                <a:off x="1837" y="210"/>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6" name="Rectangle 104"/>
              <p:cNvSpPr>
                <a:spLocks noChangeArrowheads="1"/>
              </p:cNvSpPr>
              <p:nvPr/>
            </p:nvSpPr>
            <p:spPr bwMode="auto">
              <a:xfrm>
                <a:off x="3605" y="391"/>
                <a:ext cx="318" cy="408"/>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2777" name="Line 105"/>
              <p:cNvSpPr>
                <a:spLocks noChangeShapeType="1"/>
              </p:cNvSpPr>
              <p:nvPr/>
            </p:nvSpPr>
            <p:spPr bwMode="auto">
              <a:xfrm>
                <a:off x="392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8" name="Line 106"/>
              <p:cNvSpPr>
                <a:spLocks noChangeShapeType="1"/>
              </p:cNvSpPr>
              <p:nvPr/>
            </p:nvSpPr>
            <p:spPr bwMode="auto">
              <a:xfrm>
                <a:off x="3334" y="482"/>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79" name="Line 107"/>
              <p:cNvSpPr>
                <a:spLocks noChangeShapeType="1"/>
              </p:cNvSpPr>
              <p:nvPr/>
            </p:nvSpPr>
            <p:spPr bwMode="auto">
              <a:xfrm flipV="1">
                <a:off x="2925" y="482"/>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0" name="Line 108"/>
              <p:cNvSpPr>
                <a:spLocks noChangeShapeType="1"/>
              </p:cNvSpPr>
              <p:nvPr/>
            </p:nvSpPr>
            <p:spPr bwMode="auto">
              <a:xfrm>
                <a:off x="2925" y="482"/>
                <a:ext cx="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1" name="Line 109"/>
              <p:cNvSpPr>
                <a:spLocks noChangeShapeType="1"/>
              </p:cNvSpPr>
              <p:nvPr/>
            </p:nvSpPr>
            <p:spPr bwMode="auto">
              <a:xfrm>
                <a:off x="1837" y="346"/>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2" name="Line 110"/>
              <p:cNvSpPr>
                <a:spLocks noChangeShapeType="1"/>
              </p:cNvSpPr>
              <p:nvPr/>
            </p:nvSpPr>
            <p:spPr bwMode="auto">
              <a:xfrm>
                <a:off x="2245" y="346"/>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3" name="Line 111"/>
              <p:cNvSpPr>
                <a:spLocks noChangeShapeType="1"/>
              </p:cNvSpPr>
              <p:nvPr/>
            </p:nvSpPr>
            <p:spPr bwMode="auto">
              <a:xfrm>
                <a:off x="2925" y="663"/>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4" name="Line 112"/>
              <p:cNvSpPr>
                <a:spLocks noChangeShapeType="1"/>
              </p:cNvSpPr>
              <p:nvPr/>
            </p:nvSpPr>
            <p:spPr bwMode="auto">
              <a:xfrm>
                <a:off x="2245" y="618"/>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5" name="Line 113"/>
              <p:cNvSpPr>
                <a:spLocks noChangeShapeType="1"/>
              </p:cNvSpPr>
              <p:nvPr/>
            </p:nvSpPr>
            <p:spPr bwMode="auto">
              <a:xfrm flipV="1">
                <a:off x="3016" y="75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6" name="Line 114"/>
              <p:cNvSpPr>
                <a:spLocks noChangeShapeType="1"/>
              </p:cNvSpPr>
              <p:nvPr/>
            </p:nvSpPr>
            <p:spPr bwMode="auto">
              <a:xfrm>
                <a:off x="3016" y="754"/>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7" name="Line 115"/>
              <p:cNvSpPr>
                <a:spLocks noChangeShapeType="1"/>
              </p:cNvSpPr>
              <p:nvPr/>
            </p:nvSpPr>
            <p:spPr bwMode="auto">
              <a:xfrm>
                <a:off x="3923" y="663"/>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8" name="Line 116"/>
              <p:cNvSpPr>
                <a:spLocks noChangeShapeType="1"/>
              </p:cNvSpPr>
              <p:nvPr/>
            </p:nvSpPr>
            <p:spPr bwMode="auto">
              <a:xfrm>
                <a:off x="4513" y="98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89" name="Line 117"/>
              <p:cNvSpPr>
                <a:spLocks noChangeShapeType="1"/>
              </p:cNvSpPr>
              <p:nvPr/>
            </p:nvSpPr>
            <p:spPr bwMode="auto">
              <a:xfrm>
                <a:off x="2245" y="1162"/>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90" name="Line 118"/>
              <p:cNvSpPr>
                <a:spLocks noChangeShapeType="1"/>
              </p:cNvSpPr>
              <p:nvPr/>
            </p:nvSpPr>
            <p:spPr bwMode="auto">
              <a:xfrm>
                <a:off x="3016" y="845"/>
                <a:ext cx="176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791" name="Line 119"/>
              <p:cNvSpPr>
                <a:spLocks noChangeShapeType="1"/>
              </p:cNvSpPr>
              <p:nvPr/>
            </p:nvSpPr>
            <p:spPr bwMode="auto">
              <a:xfrm flipV="1">
                <a:off x="1837" y="799"/>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412792" name="Text Box 120"/>
          <p:cNvSpPr txBox="1">
            <a:spLocks noChangeArrowheads="1"/>
          </p:cNvSpPr>
          <p:nvPr/>
        </p:nvSpPr>
        <p:spPr bwMode="auto">
          <a:xfrm>
            <a:off x="5046663" y="6394450"/>
            <a:ext cx="262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Virtex-6</a:t>
            </a:r>
            <a:r>
              <a:rPr lang="ja-JP" altLang="en-US" b="1">
                <a:ea typeface="ＭＳ ゴシック" panose="020B0609070205080204" pitchFamily="49" charset="-128"/>
              </a:rPr>
              <a:t>マニュアルより</a:t>
            </a:r>
          </a:p>
        </p:txBody>
      </p:sp>
      <p:pic>
        <p:nvPicPr>
          <p:cNvPr id="2" name="オーディオ 1">
            <a:hlinkClick r:id="" action="ppaction://media"/>
            <a:extLst>
              <a:ext uri="{FF2B5EF4-FFF2-40B4-BE49-F238E27FC236}">
                <a16:creationId xmlns:a16="http://schemas.microsoft.com/office/drawing/2014/main" id="{15742620-6378-47BE-9A41-2351F1065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09802983"/>
      </p:ext>
    </p:extLst>
  </p:cSld>
  <p:clrMapOvr>
    <a:masterClrMapping/>
  </p:clrMapOvr>
  <mc:AlternateContent xmlns:mc="http://schemas.openxmlformats.org/markup-compatibility/2006">
    <mc:Choice xmlns:p14="http://schemas.microsoft.com/office/powerpoint/2010/main" Requires="p14">
      <p:transition spd="slow" p14:dur="2000" advTm="39472"/>
    </mc:Choice>
    <mc:Fallback>
      <p:transition spd="slow" advTm="3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02" x="8988425" y="2671763"/>
          <p14:tracePt t="2711" x="8851900" y="2625725"/>
          <p14:tracePt t="2718" x="8778875" y="2598738"/>
          <p14:tracePt t="2728" x="8678863" y="2544763"/>
          <p14:tracePt t="2734" x="8615363" y="2535238"/>
          <p14:tracePt t="2744" x="8551863" y="2489200"/>
          <p14:tracePt t="2750" x="8523288" y="2471738"/>
          <p14:tracePt t="2759" x="8459788" y="2425700"/>
          <p14:tracePt t="2767" x="8432800" y="2408238"/>
          <p14:tracePt t="2774" x="8423275" y="2408238"/>
          <p14:tracePt t="2782" x="8405813" y="2389188"/>
          <p14:tracePt t="2790" x="8378825" y="2362200"/>
          <p14:tracePt t="2798" x="8342313" y="2335213"/>
          <p14:tracePt t="2806" x="8313738" y="2325688"/>
          <p14:tracePt t="2814" x="8269288" y="2316163"/>
          <p14:tracePt t="2823" x="8240713" y="2306638"/>
          <p14:tracePt t="2831" x="8213725" y="2270125"/>
          <p14:tracePt t="2839" x="8177213" y="2262188"/>
          <p14:tracePt t="2847" x="8150225" y="2252663"/>
          <p14:tracePt t="2855" x="8132763" y="2252663"/>
          <p14:tracePt t="2862" x="8113713" y="2233613"/>
          <p14:tracePt t="3904" x="8104188" y="2225675"/>
          <p14:tracePt t="3918" x="8104188" y="2189163"/>
          <p14:tracePt t="3927" x="8104188" y="2170113"/>
          <p14:tracePt t="3934" x="8104188" y="2152650"/>
          <p14:tracePt t="3944" x="8104188" y="2143125"/>
          <p14:tracePt t="3967" x="8104188" y="2133600"/>
          <p14:tracePt t="3990" x="8104188" y="2116138"/>
          <p14:tracePt t="3998" x="8104188" y="2106613"/>
          <p14:tracePt t="4007" x="8104188" y="2097088"/>
          <p14:tracePt t="4014" x="8104188" y="2089150"/>
          <p14:tracePt t="4022" x="8104188" y="2070100"/>
          <p14:tracePt t="4031" x="8104188" y="2060575"/>
          <p14:tracePt t="4038" x="8104188" y="2052638"/>
          <p14:tracePt t="4046" x="8104188" y="2033588"/>
          <p14:tracePt t="4055" x="8104188" y="2024063"/>
          <p14:tracePt t="4174" x="8104188" y="2006600"/>
          <p14:tracePt t="4183" x="8086725" y="1933575"/>
          <p14:tracePt t="4190" x="8059738" y="1887538"/>
          <p14:tracePt t="4199" x="8050213" y="1860550"/>
          <p14:tracePt t="4206" x="8040688" y="1833563"/>
          <p14:tracePt t="4214" x="8023225" y="1814513"/>
          <p14:tracePt t="4238" x="8013700" y="1804988"/>
          <p14:tracePt t="4247" x="8004175" y="1797050"/>
          <p14:tracePt t="4390" x="7986713" y="1778000"/>
          <p14:tracePt t="4398" x="7950200" y="1724025"/>
          <p14:tracePt t="4406" x="7904163" y="1651000"/>
          <p14:tracePt t="4414" x="7850188" y="1568450"/>
          <p14:tracePt t="4422" x="7777163" y="1504950"/>
          <p14:tracePt t="4430" x="7731125" y="1458913"/>
          <p14:tracePt t="4438" x="7704138" y="1422400"/>
          <p14:tracePt t="4447" x="7694613" y="1404938"/>
          <p14:tracePt t="4455" x="7667625" y="1376363"/>
          <p14:tracePt t="4470" x="7658100" y="1368425"/>
          <p14:tracePt t="4832" x="7648575" y="1339850"/>
          <p14:tracePt t="4838" x="7602538" y="1276350"/>
          <p14:tracePt t="4846" x="7539038" y="1212850"/>
          <p14:tracePt t="4854" x="7502525" y="1195388"/>
          <p14:tracePt t="4862" x="7475538" y="1166813"/>
          <p14:tracePt t="4870" x="7429500" y="1149350"/>
          <p14:tracePt t="4880" x="7412038" y="1139825"/>
          <p14:tracePt t="4901" x="7385050" y="1122363"/>
          <p14:tracePt t="5648" x="7375525" y="1122363"/>
          <p14:tracePt t="5654" x="7348538" y="1130300"/>
          <p14:tracePt t="5687" x="7339013" y="1130300"/>
          <p14:tracePt t="5999" x="7319963" y="1139825"/>
          <p14:tracePt t="6007" x="7319963" y="1149350"/>
          <p14:tracePt t="6631" x="7312025" y="1158875"/>
          <p14:tracePt t="6671" x="7239000" y="1158875"/>
          <p14:tracePt t="6679" x="7092950" y="1158875"/>
          <p14:tracePt t="6687" x="6964363" y="1149350"/>
          <p14:tracePt t="6696" x="6791325" y="1122363"/>
          <p14:tracePt t="6704" x="6627813" y="1093788"/>
          <p14:tracePt t="6714" x="6518275" y="1076325"/>
          <p14:tracePt t="6720" x="6372225" y="1049338"/>
          <p14:tracePt t="6729" x="6254750" y="1020763"/>
          <p14:tracePt t="6735" x="6162675" y="1003300"/>
          <p14:tracePt t="6746" x="6126163" y="1003300"/>
          <p14:tracePt t="6751" x="6089650" y="993775"/>
          <p14:tracePt t="6762" x="6080125" y="993775"/>
          <p14:tracePt t="6839" x="6072188" y="984250"/>
          <p14:tracePt t="6858" x="6043613" y="976313"/>
          <p14:tracePt t="6864" x="6035675" y="966788"/>
          <p14:tracePt t="6873" x="6026150" y="966788"/>
          <p14:tracePt t="6880" x="5999163" y="957263"/>
          <p14:tracePt t="6888" x="5972175" y="957263"/>
          <p14:tracePt t="6896" x="5926138" y="947738"/>
          <p14:tracePt t="6903" x="5899150" y="947738"/>
          <p14:tracePt t="6914" x="5862638" y="947738"/>
          <p14:tracePt t="6920" x="5816600" y="930275"/>
          <p14:tracePt t="6930" x="5797550" y="920750"/>
          <p14:tracePt t="6936" x="5753100" y="920750"/>
          <p14:tracePt t="6947" x="5724525" y="920750"/>
          <p14:tracePt t="6951" x="5688013" y="920750"/>
          <p14:tracePt t="6962" x="5653088" y="920750"/>
          <p14:tracePt t="6967" x="5634038" y="920750"/>
          <p14:tracePt t="6975" x="5607050" y="920750"/>
          <p14:tracePt t="6982" x="5588000" y="920750"/>
          <p14:tracePt t="6998" x="5561013" y="920750"/>
          <p14:tracePt t="7006" x="5551488" y="920750"/>
          <p14:tracePt t="7014" x="5524500" y="920750"/>
          <p14:tracePt t="7030" x="5514975" y="920750"/>
          <p14:tracePt t="7038" x="5507038" y="920750"/>
          <p14:tracePt t="7239" x="5497513" y="911225"/>
          <p14:tracePt t="7336" x="5487988" y="884238"/>
          <p14:tracePt t="7342" x="5470525" y="866775"/>
          <p14:tracePt t="7350" x="5451475" y="847725"/>
          <p14:tracePt t="7360" x="5424488" y="811213"/>
          <p14:tracePt t="7374" x="5414963" y="811213"/>
          <p14:tracePt t="7382" x="5405438" y="811213"/>
          <p14:tracePt t="7390" x="5378450" y="803275"/>
          <p14:tracePt t="7406" x="5351463" y="774700"/>
          <p14:tracePt t="7430" x="5334000" y="757238"/>
          <p14:tracePt t="8191" x="5324475" y="757238"/>
          <p14:tracePt t="8241" x="5297488" y="757238"/>
          <p14:tracePt t="8246" x="5224463" y="757238"/>
          <p14:tracePt t="8255" x="5132388" y="774700"/>
          <p14:tracePt t="8262" x="5086350" y="774700"/>
          <p14:tracePt t="8270" x="5005388" y="774700"/>
          <p14:tracePt t="8278" x="4895850" y="774700"/>
          <p14:tracePt t="8286" x="4803775" y="774700"/>
          <p14:tracePt t="8294" x="4695825" y="774700"/>
          <p14:tracePt t="8302" x="4586288" y="774700"/>
          <p14:tracePt t="8311" x="4530725" y="774700"/>
          <p14:tracePt t="8319" x="4467225" y="774700"/>
          <p14:tracePt t="8327" x="4440238" y="774700"/>
          <p14:tracePt t="8335" x="4413250" y="774700"/>
          <p14:tracePt t="8344" x="4403725" y="774700"/>
          <p14:tracePt t="8351" x="4394200" y="774700"/>
          <p14:tracePt t="8391" x="4376738" y="774700"/>
          <p14:tracePt t="8567" x="4367213" y="774700"/>
          <p14:tracePt t="8578" x="4311650" y="774700"/>
          <p14:tracePt t="8583" x="4230688" y="774700"/>
          <p14:tracePt t="8590" x="4121150" y="774700"/>
          <p14:tracePt t="8598" x="4048125" y="774700"/>
          <p14:tracePt t="8607" x="3938588" y="774700"/>
          <p14:tracePt t="8615" x="3883025" y="774700"/>
          <p14:tracePt t="8623" x="3810000" y="774700"/>
          <p14:tracePt t="8630" x="3792538" y="774700"/>
          <p14:tracePt t="8639" x="3738563" y="774700"/>
          <p14:tracePt t="8646" x="3709988" y="774700"/>
          <p14:tracePt t="8654" x="3692525" y="774700"/>
          <p14:tracePt t="8662" x="3646488" y="774700"/>
          <p14:tracePt t="8678" x="3629025" y="774700"/>
          <p14:tracePt t="8687" x="3609975" y="774700"/>
          <p14:tracePt t="8695" x="3563938" y="774700"/>
          <p14:tracePt t="8703" x="3546475" y="774700"/>
          <p14:tracePt t="8712" x="3490913" y="774700"/>
          <p14:tracePt t="8718" x="3455988" y="774700"/>
          <p14:tracePt t="8727" x="3400425" y="766763"/>
          <p14:tracePt t="8734" x="3336925" y="766763"/>
          <p14:tracePt t="8744" x="3227388" y="747713"/>
          <p14:tracePt t="8750" x="3154363" y="720725"/>
          <p14:tracePt t="8760" x="3071813" y="720725"/>
          <p14:tracePt t="8767" x="3035300" y="711200"/>
          <p14:tracePt t="8775" x="2981325" y="711200"/>
          <p14:tracePt t="8783" x="2935288" y="701675"/>
          <p14:tracePt t="8793" x="2917825" y="701675"/>
          <p14:tracePt t="8798" x="2908300" y="701675"/>
          <p14:tracePt t="8807" x="2881313" y="693738"/>
          <p14:tracePt t="8814" x="2871788" y="693738"/>
          <p14:tracePt t="8823" x="2852738" y="693738"/>
          <p14:tracePt t="8830" x="2835275" y="693738"/>
          <p14:tracePt t="8839" x="2817813" y="693738"/>
          <p14:tracePt t="8846" x="2781300" y="693738"/>
          <p14:tracePt t="8854" x="2752725" y="693738"/>
          <p14:tracePt t="8862" x="2725738" y="693738"/>
          <p14:tracePt t="8872" x="2708275" y="674688"/>
          <p14:tracePt t="8882" x="2698750" y="674688"/>
          <p14:tracePt t="8888" x="2679700" y="674688"/>
          <p14:tracePt t="8920" x="2671763" y="674688"/>
          <p14:tracePt t="9048" x="2762250" y="674688"/>
          <p14:tracePt t="9056" x="2908300" y="674688"/>
          <p14:tracePt t="9064" x="3090863" y="684213"/>
          <p14:tracePt t="9071" x="3327400" y="747713"/>
          <p14:tracePt t="9079" x="3719513" y="811213"/>
          <p14:tracePt t="9087" x="4102100" y="947738"/>
          <p14:tracePt t="9095" x="4384675" y="984250"/>
          <p14:tracePt t="9103" x="4676775" y="1066800"/>
          <p14:tracePt t="9111" x="5049838" y="1176338"/>
          <p14:tracePt t="9119" x="5251450" y="1195388"/>
          <p14:tracePt t="9127" x="5414963" y="1222375"/>
          <p14:tracePt t="9135" x="5597525" y="1268413"/>
          <p14:tracePt t="9144" x="5753100" y="1295400"/>
          <p14:tracePt t="9151" x="5843588" y="1295400"/>
          <p14:tracePt t="9160" x="5862638" y="1312863"/>
          <p14:tracePt t="9166" x="5870575" y="1312863"/>
          <p14:tracePt t="9232" x="5880100" y="1322388"/>
          <p14:tracePt t="9247" x="5889625" y="1322388"/>
          <p14:tracePt t="9255" x="5935663" y="1331913"/>
          <p14:tracePt t="9263" x="6035675" y="1376363"/>
          <p14:tracePt t="9271" x="6089650" y="1376363"/>
          <p14:tracePt t="9279" x="6135688" y="1395413"/>
          <p14:tracePt t="9287" x="6235700" y="1441450"/>
          <p14:tracePt t="9295" x="6291263" y="1441450"/>
          <p14:tracePt t="9302" x="6318250" y="1458913"/>
          <p14:tracePt t="9312" x="6362700" y="1468438"/>
          <p14:tracePt t="9318" x="6408738" y="1495425"/>
          <p14:tracePt t="9327" x="6464300" y="1504950"/>
          <p14:tracePt t="9334" x="6527800" y="1531938"/>
          <p14:tracePt t="9344" x="6573838" y="1568450"/>
          <p14:tracePt t="9350" x="6591300" y="1568450"/>
          <p14:tracePt t="9360" x="6637338" y="1568450"/>
          <p14:tracePt t="9375" x="6664325" y="1568450"/>
          <p14:tracePt t="9536" x="6673850" y="1568450"/>
          <p14:tracePt t="9542" x="6691313" y="1568450"/>
          <p14:tracePt t="9550" x="6746875" y="1550988"/>
          <p14:tracePt t="9559" x="6800850" y="1550988"/>
          <p14:tracePt t="9566" x="6846888" y="1541463"/>
          <p14:tracePt t="9574" x="6919913" y="1541463"/>
          <p14:tracePt t="9582" x="6983413" y="1514475"/>
          <p14:tracePt t="9591" x="7029450" y="1504950"/>
          <p14:tracePt t="9598" x="7065963" y="1504950"/>
          <p14:tracePt t="9606" x="7119938" y="1495425"/>
          <p14:tracePt t="9614" x="7192963" y="1495425"/>
          <p14:tracePt t="9623" x="7239000" y="1485900"/>
          <p14:tracePt t="9630" x="7302500" y="1477963"/>
          <p14:tracePt t="9639" x="7319963" y="1477963"/>
          <p14:tracePt t="9646" x="7348538" y="1477963"/>
          <p14:tracePt t="9654" x="7366000" y="1449388"/>
          <p14:tracePt t="9670" x="7375525" y="1449388"/>
          <p14:tracePt t="9679" x="7385050" y="1449388"/>
          <p14:tracePt t="9720" x="7385050" y="1441450"/>
          <p14:tracePt t="12488" x="7392988" y="1431925"/>
          <p14:tracePt t="12511" x="7392988" y="1422400"/>
          <p14:tracePt t="12687" x="7402513" y="1412875"/>
          <p14:tracePt t="12840" x="7412038" y="1404938"/>
          <p14:tracePt t="12960" x="7421563" y="1395413"/>
          <p14:tracePt t="12967" x="7439025" y="1385888"/>
          <p14:tracePt t="12976" x="7466013" y="1368425"/>
          <p14:tracePt t="12983" x="7485063" y="1349375"/>
          <p14:tracePt t="13151" x="7494588" y="1339850"/>
          <p14:tracePt t="13288" x="7494588" y="1331913"/>
          <p14:tracePt t="13294" x="7494588" y="1303338"/>
          <p14:tracePt t="13302" x="7502525" y="1249363"/>
          <p14:tracePt t="13311" x="7521575" y="1239838"/>
          <p14:tracePt t="13318" x="7521575" y="1222375"/>
          <p14:tracePt t="13327" x="7531100" y="1222375"/>
          <p14:tracePt t="13592" x="7575550" y="1176338"/>
          <p14:tracePt t="13598" x="7585075" y="1158875"/>
          <p14:tracePt t="13606" x="7594600" y="1130300"/>
          <p14:tracePt t="13624" x="7602538" y="1122363"/>
          <p14:tracePt t="15193" x="7602538" y="1130300"/>
          <p14:tracePt t="15207" x="7585075" y="1130300"/>
          <p14:tracePt t="15215" x="7548563" y="1203325"/>
          <p14:tracePt t="15222" x="7548563" y="1239838"/>
          <p14:tracePt t="15287" x="7548563" y="1249363"/>
          <p14:tracePt t="15313" x="7548563" y="1239838"/>
          <p14:tracePt t="15320" x="7548563" y="1231900"/>
          <p14:tracePt t="15406" x="7531100" y="1239838"/>
          <p14:tracePt t="15414" x="7512050" y="1285875"/>
          <p14:tracePt t="15424" x="7494588" y="1331913"/>
          <p14:tracePt t="15433" x="7494588" y="1349375"/>
          <p14:tracePt t="15440" x="7494588" y="1376363"/>
          <p14:tracePt t="15447" x="7494588" y="1404938"/>
          <p14:tracePt t="15455" x="7494588" y="1422400"/>
          <p14:tracePt t="16039" x="7421563" y="1376363"/>
          <p14:tracePt t="16046" x="7329488" y="1349375"/>
          <p14:tracePt t="16055" x="7256463" y="1349375"/>
          <p14:tracePt t="16062" x="7212013" y="1349375"/>
          <p14:tracePt t="16070" x="7183438" y="1349375"/>
          <p14:tracePt t="16079" x="7083425" y="1339850"/>
          <p14:tracePt t="16087" x="6983413" y="1312863"/>
          <p14:tracePt t="16094" x="6892925" y="1303338"/>
          <p14:tracePt t="16102" x="6819900" y="1303338"/>
          <p14:tracePt t="16111" x="6727825" y="1303338"/>
          <p14:tracePt t="16118" x="6673850" y="1303338"/>
          <p14:tracePt t="16127" x="6600825" y="1303338"/>
          <p14:tracePt t="16136" x="6554788" y="1303338"/>
          <p14:tracePt t="16143" x="6481763" y="1312863"/>
          <p14:tracePt t="16150" x="6445250" y="1322388"/>
          <p14:tracePt t="16160" x="6345238" y="1339850"/>
          <p14:tracePt t="16167" x="6262688" y="1376363"/>
          <p14:tracePt t="16177" x="6135688" y="1404938"/>
          <p14:tracePt t="16183" x="6053138" y="1431925"/>
          <p14:tracePt t="16191" x="5926138" y="1431925"/>
          <p14:tracePt t="16199" x="5797550" y="1431925"/>
          <p14:tracePt t="16206" x="5707063" y="1431925"/>
          <p14:tracePt t="16216" x="5580063" y="1449388"/>
          <p14:tracePt t="16222" x="5451475" y="1449388"/>
          <p14:tracePt t="16230" x="5360988" y="1449388"/>
          <p14:tracePt t="16238" x="5232400" y="1449388"/>
          <p14:tracePt t="16246" x="5105400" y="1449388"/>
          <p14:tracePt t="16254" x="5014913" y="1458913"/>
          <p14:tracePt t="16262" x="4886325" y="1458913"/>
          <p14:tracePt t="16270" x="4759325" y="1458913"/>
          <p14:tracePt t="16278" x="4649788" y="1458913"/>
          <p14:tracePt t="16286" x="4540250" y="1458913"/>
          <p14:tracePt t="16294" x="4430713" y="1458913"/>
          <p14:tracePt t="16302" x="4340225" y="1458913"/>
          <p14:tracePt t="16311" x="4230688" y="1458913"/>
          <p14:tracePt t="16319" x="4121150" y="1458913"/>
          <p14:tracePt t="16327" x="4011613" y="1458913"/>
          <p14:tracePt t="16334" x="3911600" y="1458913"/>
          <p14:tracePt t="16343" x="3783013" y="1458913"/>
          <p14:tracePt t="16351" x="3656013" y="1458913"/>
          <p14:tracePt t="16360" x="3563938" y="1458913"/>
          <p14:tracePt t="16366" x="3436938" y="1458913"/>
          <p14:tracePt t="16377" x="3309938" y="1458913"/>
          <p14:tracePt t="16382" x="3181350" y="1458913"/>
          <p14:tracePt t="16391" x="3071813" y="1458913"/>
          <p14:tracePt t="16399" x="2981325" y="1458913"/>
          <p14:tracePt t="16407" x="2889250" y="1458913"/>
          <p14:tracePt t="16414" x="2817813" y="1458913"/>
          <p14:tracePt t="16422" x="2781300" y="1458913"/>
          <p14:tracePt t="16431" x="2744788" y="1458913"/>
          <p14:tracePt t="16438" x="2725738" y="1458913"/>
          <p14:tracePt t="16446" x="2698750" y="1458913"/>
          <p14:tracePt t="16454" x="2689225" y="1458913"/>
          <p14:tracePt t="16656" x="2679700" y="1458913"/>
          <p14:tracePt t="16864" x="2679700" y="1477963"/>
          <p14:tracePt t="16872" x="2679700" y="1485900"/>
          <p14:tracePt t="16890" x="2679700" y="1495425"/>
          <p14:tracePt t="16901" x="2679700" y="1522413"/>
          <p14:tracePt t="16907" x="2679700" y="1531938"/>
          <p14:tracePt t="16912" x="2679700" y="1541463"/>
          <p14:tracePt t="16920" x="2679700" y="1558925"/>
          <p14:tracePt t="16927" x="2662238" y="1587500"/>
          <p14:tracePt t="16935" x="2635250" y="1604963"/>
          <p14:tracePt t="16943" x="2635250" y="1614488"/>
          <p14:tracePt t="16951" x="2625725" y="1624013"/>
          <p14:tracePt t="16959" x="2625725" y="1631950"/>
          <p14:tracePt t="16967" x="2598738" y="1660525"/>
          <p14:tracePt t="16976" x="2570163" y="1677988"/>
          <p14:tracePt t="16982" x="2552700" y="1687513"/>
          <p14:tracePt t="16990" x="2533650" y="1714500"/>
          <p14:tracePt t="16998" x="2516188" y="1724025"/>
          <p14:tracePt t="17006" x="2498725" y="1724025"/>
          <p14:tracePt t="17015" x="2479675" y="1731963"/>
          <p14:tracePt t="17022" x="2470150" y="1731963"/>
          <p14:tracePt t="17038" x="2462213" y="1731963"/>
          <p14:tracePt t="17046" x="2443163" y="1741488"/>
          <p14:tracePt t="17071" x="2433638" y="1741488"/>
          <p14:tracePt t="17079" x="2416175" y="1741488"/>
          <p14:tracePt t="17087" x="2406650" y="1741488"/>
          <p14:tracePt t="17095" x="2379663" y="1741488"/>
          <p14:tracePt t="17111" x="2343150" y="1741488"/>
          <p14:tracePt t="17130" x="2324100" y="1741488"/>
          <p14:tracePt t="17137" x="2279650" y="1731963"/>
          <p14:tracePt t="17147" x="2251075" y="1714500"/>
          <p14:tracePt t="17151" x="2233613" y="1697038"/>
          <p14:tracePt t="17160" x="2187575" y="1677988"/>
          <p14:tracePt t="17167" x="2187575" y="1668463"/>
          <p14:tracePt t="17177" x="2187575" y="1660525"/>
          <p14:tracePt t="17183" x="2179638" y="1651000"/>
          <p14:tracePt t="17336" x="2179638" y="1631950"/>
          <p14:tracePt t="17344" x="2179638" y="1624013"/>
          <p14:tracePt t="17352" x="2179638" y="1614488"/>
          <p14:tracePt t="17368" x="2179638" y="1595438"/>
          <p14:tracePt t="17392" x="2179638" y="1587500"/>
          <p14:tracePt t="17656" x="2124075" y="1595438"/>
          <p14:tracePt t="17664" x="2051050" y="1631950"/>
          <p14:tracePt t="17673" x="1987550" y="1651000"/>
          <p14:tracePt t="17679" x="1941513" y="1660525"/>
          <p14:tracePt t="17687" x="1905000" y="1668463"/>
          <p14:tracePt t="17695" x="1860550" y="1668463"/>
          <p14:tracePt t="17703" x="1831975" y="1668463"/>
          <p14:tracePt t="17711" x="1804988" y="1687513"/>
          <p14:tracePt t="17719" x="1787525" y="1687513"/>
          <p14:tracePt t="17727" x="1758950" y="1687513"/>
          <p14:tracePt t="17734" x="1751013" y="1687513"/>
          <p14:tracePt t="18480" x="1741488" y="1704975"/>
          <p14:tracePt t="18489" x="1741488" y="1804988"/>
          <p14:tracePt t="18498" x="1741488" y="1860550"/>
          <p14:tracePt t="18503" x="1741488" y="1951038"/>
          <p14:tracePt t="18511" x="1758950" y="2070100"/>
          <p14:tracePt t="18518" x="1787525" y="2179638"/>
          <p14:tracePt t="18529" x="1795463" y="2262188"/>
          <p14:tracePt t="18536" x="1831975" y="2371725"/>
          <p14:tracePt t="18548" x="1841500" y="2481263"/>
          <p14:tracePt t="18552" x="1860550" y="2562225"/>
          <p14:tracePt t="18564" x="1868488" y="2654300"/>
          <p14:tracePt t="18567" x="1868488" y="2690813"/>
          <p14:tracePt t="18580" x="1895475" y="2754313"/>
          <p14:tracePt t="18583" x="1895475" y="2771775"/>
          <p14:tracePt t="18593" x="1895475" y="2781300"/>
          <p14:tracePt t="18599" x="1895475" y="2790825"/>
          <p14:tracePt t="18615" x="1895475" y="2808288"/>
          <p14:tracePt t="18623" x="1895475" y="2817813"/>
          <p14:tracePt t="18833" x="1895475" y="2854325"/>
          <p14:tracePt t="18838" x="1895475" y="2873375"/>
          <p14:tracePt t="18846" x="1895475" y="2900363"/>
          <p14:tracePt t="18854" x="1895475" y="2917825"/>
          <p14:tracePt t="18862" x="1895475" y="2954338"/>
          <p14:tracePt t="18872" x="1895475" y="2963863"/>
          <p14:tracePt t="18882" x="1895475" y="3000375"/>
          <p14:tracePt t="18905" x="1895475" y="3009900"/>
          <p14:tracePt t="19649" x="1895475" y="3046413"/>
          <p14:tracePt t="19654" x="1895475" y="3090863"/>
          <p14:tracePt t="19663" x="1895475" y="3109913"/>
          <p14:tracePt t="19671" x="1895475" y="3146425"/>
          <p14:tracePt t="19678" x="1895475" y="3173413"/>
          <p14:tracePt t="19687" x="1895475" y="3219450"/>
          <p14:tracePt t="19694" x="1895475" y="3255963"/>
          <p14:tracePt t="19702" x="1895475" y="3328988"/>
          <p14:tracePt t="19710" x="1895475" y="3382963"/>
          <p14:tracePt t="19719" x="1895475" y="3455988"/>
          <p14:tracePt t="19726" x="1914525" y="3538538"/>
          <p14:tracePt t="19734" x="1931988" y="3611563"/>
          <p14:tracePt t="19746" x="1931988" y="3657600"/>
          <p14:tracePt t="19751" x="1951038" y="3711575"/>
          <p14:tracePt t="19762" x="1978025" y="3775075"/>
          <p14:tracePt t="19767" x="1978025" y="3811588"/>
          <p14:tracePt t="19777" x="1978025" y="3867150"/>
          <p14:tracePt t="19783" x="2014538" y="3921125"/>
          <p14:tracePt t="19792" x="2014538" y="3957638"/>
          <p14:tracePt t="19799" x="2024063" y="3984625"/>
          <p14:tracePt t="19807" x="2024063" y="4040188"/>
          <p14:tracePt t="19815" x="2024063" y="4049713"/>
          <p14:tracePt t="19822" x="2033588" y="4067175"/>
          <p14:tracePt t="19831" x="2033588" y="4086225"/>
          <p14:tracePt t="19838" x="2033588" y="4094163"/>
          <p14:tracePt t="19846" x="2033588" y="4103688"/>
          <p14:tracePt t="19870" x="2033588" y="4113213"/>
          <p14:tracePt t="19958" x="2005013" y="4130675"/>
          <p14:tracePt t="19966" x="1968500" y="4176713"/>
          <p14:tracePt t="19975" x="1960563" y="4240213"/>
          <p14:tracePt t="19982" x="1960563" y="4259263"/>
          <p14:tracePt t="19992" x="1951038" y="4286250"/>
          <p14:tracePt t="19998" x="1941513" y="4313238"/>
          <p14:tracePt t="20006" x="1931988" y="4349750"/>
          <p14:tracePt t="20014" x="1924050" y="4359275"/>
          <p14:tracePt t="20023" x="1914525" y="4359275"/>
          <p14:tracePt t="20346" x="1914525" y="4395788"/>
          <p14:tracePt t="20351" x="1914525" y="4449763"/>
          <p14:tracePt t="20358" x="1914525" y="4495800"/>
          <p14:tracePt t="20366" x="1914525" y="4551363"/>
          <p14:tracePt t="20378" x="1914525" y="4641850"/>
          <p14:tracePt t="20382" x="1931988" y="4724400"/>
          <p14:tracePt t="20391" x="1931988" y="4797425"/>
          <p14:tracePt t="20398" x="1931988" y="4870450"/>
          <p14:tracePt t="20407" x="1931988" y="4897438"/>
          <p14:tracePt t="20415" x="1941513" y="4997450"/>
          <p14:tracePt t="20423" x="1968500" y="5080000"/>
          <p14:tracePt t="20432" x="1978025" y="5106988"/>
          <p14:tracePt t="20444" x="1978025" y="5160963"/>
          <p14:tracePt t="20446" x="1978025" y="5216525"/>
          <p14:tracePt t="20454" x="1978025" y="5270500"/>
          <p14:tracePt t="20462" x="1978025" y="5316538"/>
          <p14:tracePt t="20470" x="1978025" y="5335588"/>
          <p14:tracePt t="20478" x="1978025" y="5362575"/>
          <p14:tracePt t="20486" x="1978025" y="5372100"/>
          <p14:tracePt t="20494" x="1978025" y="5380038"/>
          <p14:tracePt t="20527" x="1978025" y="5408613"/>
          <p14:tracePt t="20535" x="1978025" y="5416550"/>
          <p14:tracePt t="20543" x="1978025" y="5426075"/>
          <p14:tracePt t="20551" x="1978025" y="5453063"/>
          <p14:tracePt t="20559" x="1978025" y="5462588"/>
          <p14:tracePt t="20566" x="1968500" y="5472113"/>
          <p14:tracePt t="20576" x="1968500" y="5508625"/>
          <p14:tracePt t="20582" x="1960563" y="5526088"/>
          <p14:tracePt t="20599" x="1960563" y="5535613"/>
          <p14:tracePt t="20607" x="1960563" y="5545138"/>
          <p14:tracePt t="20615" x="1941513" y="5562600"/>
          <p14:tracePt t="20656" x="1941513" y="5572125"/>
          <p14:tracePt t="20672" x="1941513" y="5581650"/>
          <p14:tracePt t="20680" x="1931988" y="5589588"/>
          <p14:tracePt t="20688" x="1931988" y="5618163"/>
          <p14:tracePt t="20703" x="1924050" y="5654675"/>
          <p14:tracePt t="20712" x="1914525" y="5662613"/>
          <p14:tracePt t="20719" x="1895475" y="5672138"/>
          <p14:tracePt t="20727" x="1887538" y="5708650"/>
          <p14:tracePt t="20735" x="1878013" y="5708650"/>
          <p14:tracePt t="20743" x="1868488" y="5727700"/>
          <p14:tracePt t="20751" x="1860550" y="5745163"/>
          <p14:tracePt t="20760" x="1851025" y="5754688"/>
          <p14:tracePt t="20767" x="1841500" y="5772150"/>
          <p14:tracePt t="20777" x="1831975" y="5791200"/>
          <p14:tracePt t="20783" x="1814513" y="5818188"/>
          <p14:tracePt t="20794" x="1804988" y="5827713"/>
          <p14:tracePt t="20799" x="1795463" y="5845175"/>
          <p14:tracePt t="21128" x="1795463" y="5854700"/>
          <p14:tracePt t="21135" x="1814513" y="5873750"/>
          <p14:tracePt t="21142" x="1860550" y="5910263"/>
          <p14:tracePt t="21150" x="1887538" y="5927725"/>
          <p14:tracePt t="21160" x="1931988" y="5946775"/>
          <p14:tracePt t="21167" x="1978025" y="5954713"/>
          <p14:tracePt t="21176" x="2024063" y="5983288"/>
          <p14:tracePt t="21182" x="2041525" y="5991225"/>
          <p14:tracePt t="21192" x="2060575" y="6000750"/>
          <p14:tracePt t="21198" x="2070100" y="6010275"/>
          <p14:tracePt t="21296" x="2087563" y="6010275"/>
          <p14:tracePt t="21312" x="2106613" y="6010275"/>
          <p14:tracePt t="21630" x="2114550" y="6010275"/>
          <p14:tracePt t="21638" x="2143125" y="6010275"/>
          <p14:tracePt t="21646" x="2160588" y="6010275"/>
          <p14:tracePt t="21654" x="2197100" y="6010275"/>
          <p14:tracePt t="21662" x="2206625" y="6010275"/>
          <p14:tracePt t="21670" x="2214563" y="6010275"/>
          <p14:tracePt t="21710" x="2233613" y="6000750"/>
          <p14:tracePt t="21945" x="2243138" y="5991225"/>
          <p14:tracePt t="21950" x="2243138" y="5910263"/>
          <p14:tracePt t="21958" x="2243138" y="5891213"/>
          <p14:tracePt t="21966" x="2243138" y="5837238"/>
          <p14:tracePt t="21977" x="2243138" y="5781675"/>
          <p14:tracePt t="21982" x="2243138" y="5718175"/>
          <p14:tracePt t="21995" x="2243138" y="5626100"/>
          <p14:tracePt t="21998" x="2243138" y="5554663"/>
          <p14:tracePt t="22006" x="2243138" y="5499100"/>
          <p14:tracePt t="22014" x="2243138" y="5453063"/>
          <p14:tracePt t="22023" x="2243138" y="5416550"/>
          <p14:tracePt t="22031" x="2243138" y="5372100"/>
          <p14:tracePt t="22039" x="2243138" y="5335588"/>
          <p14:tracePt t="22046" x="2243138" y="5326063"/>
          <p14:tracePt t="22054" x="2243138" y="5299075"/>
          <p14:tracePt t="22063" x="2243138" y="5289550"/>
          <p14:tracePt t="22070" x="2243138" y="5280025"/>
          <p14:tracePt t="22078" x="2243138" y="5270500"/>
          <p14:tracePt t="22144" x="2243138" y="5262563"/>
          <p14:tracePt t="22240" x="2243138" y="5243513"/>
          <p14:tracePt t="22248" x="2243138" y="5197475"/>
          <p14:tracePt t="22256" x="2243138" y="5189538"/>
          <p14:tracePt t="22264" x="2243138" y="5153025"/>
          <p14:tracePt t="22271" x="2243138" y="5116513"/>
          <p14:tracePt t="22279" x="2243138" y="5070475"/>
          <p14:tracePt t="22287" x="2243138" y="5043488"/>
          <p14:tracePt t="22295" x="2243138" y="5016500"/>
          <p14:tracePt t="22303" x="2243138" y="5006975"/>
          <p14:tracePt t="22310" x="2243138" y="4970463"/>
          <p14:tracePt t="22319" x="2243138" y="4951413"/>
          <p14:tracePt t="22327" x="2243138" y="4924425"/>
          <p14:tracePt t="22335" x="2243138" y="4914900"/>
          <p14:tracePt t="22343" x="2251075" y="4897438"/>
          <p14:tracePt t="22352" x="2251075" y="4887913"/>
          <p14:tracePt t="22364" x="2260600" y="4878388"/>
          <p14:tracePt t="22576" x="2279650" y="4870450"/>
          <p14:tracePt t="22582" x="2306638" y="4824413"/>
          <p14:tracePt t="22591" x="2352675" y="4724400"/>
          <p14:tracePt t="22598" x="2360613" y="4668838"/>
          <p14:tracePt t="22607" x="2379663" y="4587875"/>
          <p14:tracePt t="22614" x="2416175" y="4478338"/>
          <p14:tracePt t="22622" x="2433638" y="4413250"/>
          <p14:tracePt t="22630" x="2462213" y="4303713"/>
          <p14:tracePt t="22638" x="2498725" y="4222750"/>
          <p14:tracePt t="22646" x="2516188" y="4103688"/>
          <p14:tracePt t="22654" x="2525713" y="4030663"/>
          <p14:tracePt t="22662" x="2525713" y="3940175"/>
          <p14:tracePt t="22670" x="2562225" y="3857625"/>
          <p14:tracePt t="22678" x="2562225" y="3784600"/>
          <p14:tracePt t="22686" x="2562225" y="3730625"/>
          <p14:tracePt t="22695" x="2562225" y="3711575"/>
          <p14:tracePt t="22703" x="2562225" y="3665538"/>
          <p14:tracePt t="22711" x="2562225" y="3648075"/>
          <p14:tracePt t="22719" x="2562225" y="3638550"/>
          <p14:tracePt t="22727" x="2562225" y="3621088"/>
          <p14:tracePt t="22735" x="2562225" y="3611563"/>
          <p14:tracePt t="22743" x="2562225" y="3592513"/>
          <p14:tracePt t="22761" x="2562225" y="3584575"/>
          <p14:tracePt t="22782" x="2562225" y="3575050"/>
          <p14:tracePt t="22793" x="2562225" y="3565525"/>
          <p14:tracePt t="22806" x="2562225" y="3529013"/>
          <p14:tracePt t="22815" x="2562225" y="3502025"/>
          <p14:tracePt t="22823" x="2562225" y="3492500"/>
          <p14:tracePt t="22830" x="2562225" y="3455988"/>
          <p14:tracePt t="22840" x="2562225" y="3446463"/>
          <p14:tracePt t="22847" x="2562225" y="3402013"/>
          <p14:tracePt t="22854" x="2562225" y="3365500"/>
          <p14:tracePt t="22862" x="2562225" y="3328988"/>
          <p14:tracePt t="22870" x="2562225" y="3292475"/>
          <p14:tracePt t="22878" x="2562225" y="3265488"/>
          <p14:tracePt t="22894" x="2562225" y="3246438"/>
          <p14:tracePt t="22895" x="2562225" y="3219450"/>
          <p14:tracePt t="22903" x="2562225" y="3209925"/>
          <p14:tracePt t="23142" x="2562225" y="3173413"/>
          <p14:tracePt t="23150" x="2562225" y="3119438"/>
          <p14:tracePt t="23159" x="2562225" y="3046413"/>
          <p14:tracePt t="23167" x="2562225" y="2963863"/>
          <p14:tracePt t="23179" x="2562225" y="2854325"/>
          <p14:tracePt t="23182" x="2562225" y="2827338"/>
          <p14:tracePt t="23192" x="2562225" y="2717800"/>
          <p14:tracePt t="23199" x="2562225" y="2671763"/>
          <p14:tracePt t="23206" x="2562225" y="2608263"/>
          <p14:tracePt t="23215" x="2562225" y="2562225"/>
          <p14:tracePt t="23222" x="2562225" y="2535238"/>
          <p14:tracePt t="23231" x="2562225" y="2517775"/>
          <p14:tracePt t="23238" x="2562225" y="2508250"/>
          <p14:tracePt t="23279" x="2562225" y="2481263"/>
          <p14:tracePt t="23287" x="2562225" y="2452688"/>
          <p14:tracePt t="23295" x="2552700" y="2398713"/>
          <p14:tracePt t="23303" x="2552700" y="2352675"/>
          <p14:tracePt t="23311" x="2552700" y="2316163"/>
          <p14:tracePt t="23319" x="2552700" y="2270125"/>
          <p14:tracePt t="23327" x="2552700" y="2243138"/>
          <p14:tracePt t="23335" x="2543175" y="2216150"/>
          <p14:tracePt t="23344" x="2533650" y="2197100"/>
          <p14:tracePt t="23367" x="2533650" y="2179638"/>
          <p14:tracePt t="23377" x="2525713" y="2170113"/>
          <p14:tracePt t="23544" x="2516188" y="2160588"/>
          <p14:tracePt t="23551" x="2516188" y="2125663"/>
          <p14:tracePt t="23558" x="2516188" y="2089150"/>
          <p14:tracePt t="23566" x="2516188" y="2079625"/>
          <p14:tracePt t="23576" x="2516188" y="2070100"/>
          <p14:tracePt t="23582" x="2516188" y="2060575"/>
          <p14:tracePt t="23697" x="2516188" y="2043113"/>
          <p14:tracePt t="23712" x="2516188" y="2033588"/>
          <p14:tracePt t="23721" x="2516188" y="1997075"/>
          <p14:tracePt t="23726" x="2516188" y="1943100"/>
          <p14:tracePt t="23734" x="2516188" y="1924050"/>
          <p14:tracePt t="23743" x="2516188" y="1887538"/>
          <p14:tracePt t="23750" x="2516188" y="1870075"/>
          <p14:tracePt t="23763" x="2516188" y="1841500"/>
          <p14:tracePt t="23768" x="2525713" y="1797050"/>
          <p14:tracePt t="23780" x="2525713" y="1778000"/>
          <p14:tracePt t="23784" x="2525713" y="1768475"/>
          <p14:tracePt t="23797" x="2525713" y="1741488"/>
          <p14:tracePt t="23807" x="2533650" y="1724025"/>
          <p14:tracePt t="24031" x="2552700" y="1714500"/>
          <p14:tracePt t="24039" x="2589213" y="1687513"/>
          <p14:tracePt t="24047" x="2671763" y="1631950"/>
          <p14:tracePt t="24054" x="2744788" y="1604963"/>
          <p14:tracePt t="24062" x="2825750" y="1595438"/>
          <p14:tracePt t="24070" x="2917825" y="1568450"/>
          <p14:tracePt t="24078" x="3035300" y="1550988"/>
          <p14:tracePt t="24087" x="3127375" y="1541463"/>
          <p14:tracePt t="24094" x="3236913" y="1522413"/>
          <p14:tracePt t="24103" x="3346450" y="1522413"/>
          <p14:tracePt t="24110" x="3390900" y="1504950"/>
          <p14:tracePt t="24119" x="3446463" y="1504950"/>
          <p14:tracePt t="24126" x="3463925" y="1495425"/>
          <p14:tracePt t="24656" x="3473450" y="1485900"/>
          <p14:tracePt t="24670" x="3490913" y="1412875"/>
          <p14:tracePt t="24678" x="3500438" y="1349375"/>
          <p14:tracePt t="24686" x="3519488" y="1322388"/>
          <p14:tracePt t="24694" x="3527425" y="1276350"/>
          <p14:tracePt t="24702" x="3527425" y="1249363"/>
          <p14:tracePt t="24711" x="3527425" y="1222375"/>
          <p14:tracePt t="24720" x="3536950" y="1176338"/>
          <p14:tracePt t="24730" x="3556000" y="1130300"/>
          <p14:tracePt t="24737" x="3582988" y="1112838"/>
          <p14:tracePt t="24913" x="3582988" y="1149350"/>
          <p14:tracePt t="24923" x="3582988" y="1212850"/>
          <p14:tracePt t="24929" x="3592513" y="1312863"/>
          <p14:tracePt t="24936" x="3656013" y="1422400"/>
          <p14:tracePt t="24943" x="3729038" y="1541463"/>
          <p14:tracePt t="24951" x="3819525" y="1677988"/>
          <p14:tracePt t="24960" x="3902075" y="1760538"/>
          <p14:tracePt t="24966" x="4002088" y="1833563"/>
          <p14:tracePt t="24975" x="4084638" y="1906588"/>
          <p14:tracePt t="24982" x="4202113" y="1933575"/>
          <p14:tracePt t="24992" x="4294188" y="1979613"/>
          <p14:tracePt t="24998" x="4394200" y="2006600"/>
          <p14:tracePt t="25007" x="4476750" y="2033588"/>
          <p14:tracePt t="25014" x="4530725" y="2043113"/>
          <p14:tracePt t="25023" x="4557713" y="2052638"/>
          <p14:tracePt t="25030" x="4576763" y="2060575"/>
          <p14:tracePt t="25038" x="4586288" y="2070100"/>
          <p14:tracePt t="25054" x="4586288" y="2079625"/>
          <p14:tracePt t="25062" x="4586288" y="2097088"/>
          <p14:tracePt t="25070" x="4594225" y="2152650"/>
          <p14:tracePt t="25078" x="4622800" y="2225675"/>
          <p14:tracePt t="25086" x="4667250" y="2343150"/>
          <p14:tracePt t="25094" x="4686300" y="2471738"/>
          <p14:tracePt t="25102" x="4749800" y="2662238"/>
          <p14:tracePt t="25110" x="4813300" y="2854325"/>
          <p14:tracePt t="25120" x="4840288" y="3036888"/>
          <p14:tracePt t="25126" x="4922838" y="3236913"/>
          <p14:tracePt t="25134" x="4968875" y="3402013"/>
          <p14:tracePt t="25142" x="4986338" y="3565525"/>
          <p14:tracePt t="25150" x="5014913" y="3711575"/>
          <p14:tracePt t="25159" x="5059363" y="3875088"/>
          <p14:tracePt t="25167" x="5068888" y="3976688"/>
          <p14:tracePt t="25175" x="5086350" y="4049713"/>
          <p14:tracePt t="25182" x="5122863" y="4113213"/>
          <p14:tracePt t="25192" x="5122863" y="4140200"/>
          <p14:tracePt t="25198" x="5122863" y="4186238"/>
          <p14:tracePt t="25207" x="5122863" y="4222750"/>
          <p14:tracePt t="25214" x="5122863" y="4240213"/>
          <p14:tracePt t="25222" x="5122863" y="4276725"/>
          <p14:tracePt t="25239" x="5122863" y="4313238"/>
          <p14:tracePt t="25246" x="5122863" y="4332288"/>
          <p14:tracePt t="25255" x="5122863" y="4376738"/>
          <p14:tracePt t="25262" x="5122863" y="4413250"/>
          <p14:tracePt t="25272" x="5114925" y="4459288"/>
          <p14:tracePt t="25279" x="5095875" y="4514850"/>
          <p14:tracePt t="25287" x="5086350" y="4551363"/>
          <p14:tracePt t="25294" x="5086350" y="4605338"/>
          <p14:tracePt t="25302" x="5059363" y="4697413"/>
          <p14:tracePt t="25311" x="5049838" y="4732338"/>
          <p14:tracePt t="25319" x="5049838" y="4814888"/>
          <p14:tracePt t="25327" x="5041900" y="4870450"/>
          <p14:tracePt t="25334" x="5041900" y="4924425"/>
          <p14:tracePt t="25343" x="5041900" y="4960938"/>
          <p14:tracePt t="25350" x="5041900" y="5016500"/>
          <p14:tracePt t="25360" x="5041900" y="5053013"/>
          <p14:tracePt t="25367" x="5041900" y="5080000"/>
          <p14:tracePt t="25376" x="5041900" y="5097463"/>
          <p14:tracePt t="25382" x="5041900" y="5126038"/>
          <p14:tracePt t="25392" x="5041900" y="5143500"/>
          <p14:tracePt t="25399" x="5041900" y="5180013"/>
          <p14:tracePt t="25415" x="5041900" y="5197475"/>
          <p14:tracePt t="25423" x="5041900" y="5216525"/>
          <p14:tracePt t="25430" x="5041900" y="5226050"/>
          <p14:tracePt t="25447" x="5032375" y="5243513"/>
          <p14:tracePt t="25454" x="5005388" y="5289550"/>
          <p14:tracePt t="25462" x="5014913" y="5326063"/>
          <p14:tracePt t="25470" x="5014913" y="5343525"/>
          <p14:tracePt t="25478" x="5014913" y="5380038"/>
          <p14:tracePt t="25487" x="4995863" y="5416550"/>
          <p14:tracePt t="25495" x="4995863" y="5435600"/>
          <p14:tracePt t="25502" x="4995863" y="5445125"/>
          <p14:tracePt t="25510" x="4995863" y="5462588"/>
          <p14:tracePt t="25519" x="4995863" y="5472113"/>
          <p14:tracePt t="25526" x="4986338" y="5472113"/>
          <p14:tracePt t="25625" x="4978400" y="5481638"/>
          <p14:tracePt t="25646" x="4932363" y="5526088"/>
          <p14:tracePt t="25655" x="4913313" y="5535613"/>
          <p14:tracePt t="25663" x="4895850" y="5535613"/>
          <p14:tracePt t="25670" x="4876800" y="5545138"/>
          <p14:tracePt t="25680" x="4859338" y="5545138"/>
          <p14:tracePt t="25694" x="4832350" y="5562600"/>
          <p14:tracePt t="25702" x="4813300" y="5572125"/>
          <p14:tracePt t="25710" x="4795838" y="5581650"/>
          <p14:tracePt t="25718" x="4786313" y="5581650"/>
          <p14:tracePt t="25807" x="4740275" y="5562600"/>
          <p14:tracePt t="25815" x="4713288" y="5508625"/>
          <p14:tracePt t="25823" x="4649788" y="5416550"/>
          <p14:tracePt t="25831" x="4630738" y="5353050"/>
          <p14:tracePt t="25839" x="4586288" y="5253038"/>
          <p14:tracePt t="25847" x="4530725" y="5133975"/>
          <p14:tracePt t="25855" x="4503738" y="5070475"/>
          <p14:tracePt t="25862" x="4484688" y="4960938"/>
          <p14:tracePt t="25870" x="4448175" y="4878388"/>
          <p14:tracePt t="25878" x="4440238" y="4824413"/>
          <p14:tracePt t="25896" x="4421188" y="4632325"/>
          <p14:tracePt t="25902" x="4394200" y="4541838"/>
          <p14:tracePt t="25910" x="4394200" y="4432300"/>
          <p14:tracePt t="25919" x="4394200" y="4359275"/>
          <p14:tracePt t="25926" x="4394200" y="4249738"/>
          <p14:tracePt t="25935" x="4394200" y="4159250"/>
          <p14:tracePt t="25943" x="4394200" y="4113213"/>
          <p14:tracePt t="25951" x="4394200" y="4030663"/>
          <p14:tracePt t="25960" x="4394200" y="3921125"/>
          <p14:tracePt t="25966" x="4394200" y="3830638"/>
          <p14:tracePt t="25976" x="4394200" y="3721100"/>
          <p14:tracePt t="25982" x="4394200" y="3629025"/>
          <p14:tracePt t="25993" x="4394200" y="3538538"/>
          <p14:tracePt t="25999" x="4394200" y="3446463"/>
          <p14:tracePt t="26006" x="4394200" y="3365500"/>
          <p14:tracePt t="26014" x="4403725" y="3255963"/>
          <p14:tracePt t="26022" x="4413250" y="3182938"/>
          <p14:tracePt t="26031" x="4430713" y="3063875"/>
          <p14:tracePt t="26038" x="4448175" y="2990850"/>
          <p14:tracePt t="26046" x="4448175" y="2917825"/>
          <p14:tracePt t="26054" x="4448175" y="2827338"/>
          <p14:tracePt t="26062" x="4448175" y="2744788"/>
          <p14:tracePt t="26071" x="4448175" y="2671763"/>
          <p14:tracePt t="26078" x="4448175" y="2598738"/>
          <p14:tracePt t="26087" x="4448175" y="2544763"/>
          <p14:tracePt t="26094" x="4448175" y="2489200"/>
          <p14:tracePt t="26102" x="4448175" y="2435225"/>
          <p14:tracePt t="26110" x="4448175" y="2371725"/>
          <p14:tracePt t="26119" x="4467225" y="2316163"/>
          <p14:tracePt t="26127" x="4467225" y="2270125"/>
          <p14:tracePt t="26136" x="4476750" y="2216150"/>
          <p14:tracePt t="26146" x="4476750" y="2160588"/>
          <p14:tracePt t="26152" x="4484688" y="2106613"/>
          <p14:tracePt t="26164" x="4513263" y="2060575"/>
          <p14:tracePt t="26167" x="4521200" y="1960563"/>
          <p14:tracePt t="26176" x="4521200" y="1887538"/>
          <p14:tracePt t="26183" x="4540250" y="1833563"/>
          <p14:tracePt t="26193" x="4576763" y="1731963"/>
          <p14:tracePt t="26199" x="4594225" y="1660525"/>
          <p14:tracePt t="26209" x="4603750" y="1577975"/>
          <p14:tracePt t="26215" x="4640263" y="1495425"/>
          <p14:tracePt t="26223" x="4667250" y="1431925"/>
          <p14:tracePt t="26231" x="4695825" y="1358900"/>
          <p14:tracePt t="26239" x="4730750" y="1312863"/>
          <p14:tracePt t="26247" x="4767263" y="1249363"/>
          <p14:tracePt t="26255" x="4767263" y="1231900"/>
          <p14:tracePt t="26262" x="4786313" y="1195388"/>
          <p14:tracePt t="26271" x="4795838" y="1176338"/>
          <p14:tracePt t="26279" x="4832350" y="1149350"/>
          <p14:tracePt t="26287" x="4840288" y="1139825"/>
          <p14:tracePt t="26295" x="4849813" y="1122363"/>
          <p14:tracePt t="26303" x="4849813" y="1112838"/>
          <p14:tracePt t="26310" x="4859338" y="1103313"/>
          <p14:tracePt t="26318" x="4876800" y="1085850"/>
          <p14:tracePt t="26327" x="4913313" y="1076325"/>
          <p14:tracePt t="26343" x="4941888" y="1057275"/>
          <p14:tracePt t="26350" x="4978400" y="1020763"/>
          <p14:tracePt t="26359" x="5022850" y="1003300"/>
          <p14:tracePt t="26366" x="5068888" y="966788"/>
          <p14:tracePt t="26375" x="5132388" y="939800"/>
          <p14:tracePt t="26382" x="5195888" y="903288"/>
          <p14:tracePt t="26399" x="5334000" y="847725"/>
          <p14:tracePt t="26407" x="5414963" y="820738"/>
          <p14:tracePt t="26414" x="5507038" y="811213"/>
          <p14:tracePt t="26423" x="5634038" y="784225"/>
          <p14:tracePt t="26430" x="5743575" y="784225"/>
          <p14:tracePt t="26439" x="5843588" y="766763"/>
          <p14:tracePt t="26446" x="5953125" y="757238"/>
          <p14:tracePt t="26455" x="6026150" y="757238"/>
          <p14:tracePt t="26462" x="6116638" y="757238"/>
          <p14:tracePt t="26472" x="6189663" y="757238"/>
          <p14:tracePt t="26478" x="6254750" y="757238"/>
          <p14:tracePt t="26486" x="6308725" y="757238"/>
          <p14:tracePt t="26494" x="6362700" y="757238"/>
          <p14:tracePt t="26502" x="6408738" y="766763"/>
          <p14:tracePt t="26510" x="6435725" y="793750"/>
          <p14:tracePt t="26518" x="6518275" y="847725"/>
          <p14:tracePt t="26526" x="6591300" y="920750"/>
          <p14:tracePt t="26534" x="6654800" y="984250"/>
          <p14:tracePt t="26543" x="6727825" y="1057275"/>
          <p14:tracePt t="26552" x="6810375" y="1185863"/>
          <p14:tracePt t="26562" x="6919913" y="1295400"/>
          <p14:tracePt t="26568" x="7019925" y="1412875"/>
          <p14:tracePt t="26579" x="7092950" y="1477963"/>
          <p14:tracePt t="26584" x="7156450" y="1577975"/>
          <p14:tracePt t="26595" x="7302500" y="1787525"/>
          <p14:tracePt t="26600" x="7366000" y="1887538"/>
          <p14:tracePt t="26612" x="7558088" y="2125663"/>
          <p14:tracePt t="26615" x="7667625" y="2306638"/>
          <p14:tracePt t="26627" x="7748588" y="2425700"/>
          <p14:tracePt t="26631" x="7821613" y="2544763"/>
          <p14:tracePt t="26640" x="7858125" y="2644775"/>
          <p14:tracePt t="26646" x="7867650" y="2698750"/>
          <p14:tracePt t="26655" x="7885113" y="2763838"/>
          <p14:tracePt t="26663" x="7885113" y="2790825"/>
          <p14:tracePt t="26672" x="7885113" y="2817813"/>
          <p14:tracePt t="26679" x="7885113" y="2836863"/>
          <p14:tracePt t="26686" x="7885113" y="2854325"/>
          <p14:tracePt t="26694" x="7885113" y="2863850"/>
          <p14:tracePt t="26702" x="7885113" y="2900363"/>
          <p14:tracePt t="26710" x="7885113" y="2927350"/>
          <p14:tracePt t="26718" x="7885113" y="2982913"/>
          <p14:tracePt t="26726" x="7885113" y="3090863"/>
          <p14:tracePt t="26735" x="7885113" y="3200400"/>
          <p14:tracePt t="26743" x="7885113" y="3328988"/>
          <p14:tracePt t="26751" x="7885113" y="3455988"/>
          <p14:tracePt t="26758" x="7885113" y="3621088"/>
          <p14:tracePt t="26766" x="7885113" y="3821113"/>
          <p14:tracePt t="26775" x="7885113" y="4040188"/>
          <p14:tracePt t="26782" x="7885113" y="4240213"/>
          <p14:tracePt t="26792" x="7885113" y="4459288"/>
          <p14:tracePt t="26799" x="7885113" y="4687888"/>
          <p14:tracePt t="26808" x="7885113" y="4870450"/>
          <p14:tracePt t="26815" x="7877175" y="5033963"/>
          <p14:tracePt t="26823" x="7831138" y="5160963"/>
          <p14:tracePt t="26831" x="7840663" y="5289550"/>
          <p14:tracePt t="26840" x="7840663" y="5416550"/>
          <p14:tracePt t="26848" x="7840663" y="5518150"/>
          <p14:tracePt t="26859" x="7821613" y="5572125"/>
          <p14:tracePt t="26862" x="7785100" y="5672138"/>
          <p14:tracePt t="26880" x="7748588" y="5791200"/>
          <p14:tracePt t="26886" x="7712075" y="5854700"/>
          <p14:tracePt t="26894" x="7658100" y="5910263"/>
          <p14:tracePt t="26902" x="7621588" y="5954713"/>
          <p14:tracePt t="26910" x="7567613" y="6018213"/>
          <p14:tracePt t="26918" x="7521575" y="6073775"/>
          <p14:tracePt t="26926" x="7458075" y="6137275"/>
          <p14:tracePt t="26934" x="7402513" y="6200775"/>
          <p14:tracePt t="26943" x="7319963" y="6229350"/>
          <p14:tracePt t="26950" x="7256463" y="6283325"/>
          <p14:tracePt t="26959" x="7212013" y="6292850"/>
          <p14:tracePt t="26967" x="7146925" y="6329363"/>
          <p14:tracePt t="26975" x="7146925" y="6338888"/>
          <p14:tracePt t="26982" x="7129463" y="6346825"/>
          <p14:tracePt t="26992" x="7110413" y="6346825"/>
          <p14:tracePt t="26998" x="7102475" y="6346825"/>
          <p14:tracePt t="27022" x="7073900" y="6346825"/>
          <p14:tracePt t="27030" x="7046913" y="6346825"/>
          <p14:tracePt t="27039" x="6919913" y="6329363"/>
          <p14:tracePt t="27046" x="6791325" y="6229350"/>
          <p14:tracePt t="27054" x="6645275" y="6119813"/>
          <p14:tracePt t="27062" x="6435725" y="5983288"/>
          <p14:tracePt t="27070" x="6299200" y="5873750"/>
          <p14:tracePt t="27079" x="6116638" y="5745163"/>
          <p14:tracePt t="27087" x="5999163" y="5672138"/>
          <p14:tracePt t="27094" x="5843588" y="5589588"/>
          <p14:tracePt t="27102" x="5743575" y="5535613"/>
          <p14:tracePt t="27110" x="5716588" y="5518150"/>
          <p14:tracePt t="27119" x="5697538" y="5508625"/>
          <p14:tracePt t="27129" x="5670550" y="5499100"/>
          <p14:tracePt t="27152" x="5661025" y="5489575"/>
          <p14:tracePt t="27200" x="5661025" y="5426075"/>
          <p14:tracePt t="27208" x="5634038" y="5362575"/>
          <p14:tracePt t="27216" x="5634038" y="5270500"/>
          <p14:tracePt t="27223" x="5580063" y="5160963"/>
          <p14:tracePt t="27231" x="5534025" y="5024438"/>
          <p14:tracePt t="27239" x="5507038" y="4878388"/>
          <p14:tracePt t="27247" x="5487988" y="4714875"/>
          <p14:tracePt t="27255" x="5487988" y="4551363"/>
          <p14:tracePt t="27263" x="5461000" y="4386263"/>
          <p14:tracePt t="27271" x="5461000" y="4186238"/>
          <p14:tracePt t="27279" x="5461000" y="4021138"/>
          <p14:tracePt t="27287" x="5461000" y="3821113"/>
          <p14:tracePt t="27295" x="5524500" y="3629025"/>
          <p14:tracePt t="27303" x="5588000" y="3465513"/>
          <p14:tracePt t="27311" x="5634038" y="3282950"/>
          <p14:tracePt t="27319" x="5697538" y="3127375"/>
          <p14:tracePt t="27328" x="5789613" y="2973388"/>
          <p14:tracePt t="27336" x="5880100" y="2827338"/>
          <p14:tracePt t="27347" x="5953125" y="2690813"/>
          <p14:tracePt t="27352" x="6026150" y="2571750"/>
          <p14:tracePt t="27362" x="6116638" y="2416175"/>
          <p14:tracePt t="27367" x="6208713" y="2279650"/>
          <p14:tracePt t="27377" x="6254750" y="2197100"/>
          <p14:tracePt t="27383" x="6318250" y="2116138"/>
          <p14:tracePt t="27392" x="6362700" y="2033588"/>
          <p14:tracePt t="27399" x="6381750" y="1997075"/>
          <p14:tracePt t="27406" x="6435725" y="1924050"/>
          <p14:tracePt t="27415" x="6445250" y="1897063"/>
          <p14:tracePt t="27422" x="6472238" y="1841500"/>
          <p14:tracePt t="27430" x="6491288" y="1797050"/>
          <p14:tracePt t="27439" x="6491288" y="1778000"/>
          <p14:tracePt t="27446" x="6500813" y="1751013"/>
          <p14:tracePt t="27456" x="6518275" y="1724025"/>
          <p14:tracePt t="27462" x="6527800" y="1697038"/>
          <p14:tracePt t="27475" x="6537325" y="1687513"/>
          <p14:tracePt t="27534" x="6545263" y="1651000"/>
          <p14:tracePt t="27542" x="6545263" y="1641475"/>
          <p14:tracePt t="27550" x="6564313" y="1614488"/>
          <p14:tracePt t="27559" x="6573838" y="1595438"/>
          <p14:tracePt t="27566" x="6581775" y="1558925"/>
          <p14:tracePt t="27576" x="6591300" y="1541463"/>
          <p14:tracePt t="27583" x="6610350" y="1485900"/>
          <p14:tracePt t="27592" x="6618288" y="1449388"/>
          <p14:tracePt t="27598" x="6618288" y="1441450"/>
          <p14:tracePt t="27615" x="6618288" y="1422400"/>
          <p14:tracePt t="27734" x="6591300" y="1412875"/>
          <p14:tracePt t="27742" x="6508750" y="1412875"/>
          <p14:tracePt t="27750" x="6454775" y="1412875"/>
          <p14:tracePt t="27759" x="6418263" y="1412875"/>
          <p14:tracePt t="27766" x="6399213" y="1412875"/>
          <p14:tracePt t="27775" x="6391275" y="1412875"/>
          <p14:tracePt t="27807" x="6381750" y="1404938"/>
          <p14:tracePt t="27919" x="6381750" y="1376363"/>
          <p14:tracePt t="27928" x="6381750" y="1358900"/>
          <p14:tracePt t="27935" x="6381750" y="1331913"/>
          <p14:tracePt t="27942" x="6381750" y="1322388"/>
          <p14:tracePt t="28054" x="6381750" y="1331913"/>
          <p14:tracePt t="28062" x="6381750" y="1431925"/>
          <p14:tracePt t="28070" x="6345238" y="1522413"/>
          <p14:tracePt t="28078" x="6318250" y="1624013"/>
          <p14:tracePt t="28086" x="6308725" y="1714500"/>
          <p14:tracePt t="28095" x="6262688" y="1797050"/>
          <p14:tracePt t="28103" x="6254750" y="1851025"/>
          <p14:tracePt t="28110" x="6245225" y="1914525"/>
          <p14:tracePt t="28118" x="6218238" y="1979613"/>
          <p14:tracePt t="28126" x="6208713" y="2006600"/>
          <p14:tracePt t="28134" x="6199188" y="2024063"/>
          <p14:tracePt t="28311" x="6208713" y="2033588"/>
          <p14:tracePt t="28318" x="6291263" y="2033588"/>
          <p14:tracePt t="28326" x="6454775" y="2079625"/>
          <p14:tracePt t="28334" x="6637338" y="2097088"/>
          <p14:tracePt t="28342" x="6791325" y="2152650"/>
          <p14:tracePt t="28352" x="6937375" y="2189163"/>
          <p14:tracePt t="28363" x="7110413" y="2243138"/>
          <p14:tracePt t="28368" x="7165975" y="2262188"/>
          <p14:tracePt t="28378" x="7248525" y="2289175"/>
          <p14:tracePt t="28383" x="7283450" y="2289175"/>
          <p14:tracePt t="28407" x="7292975" y="2289175"/>
          <p14:tracePt t="28807" x="7275513" y="2352675"/>
          <p14:tracePt t="28815" x="7219950" y="2435225"/>
          <p14:tracePt t="28823" x="7129463" y="2562225"/>
          <p14:tracePt t="28832" x="7083425" y="2735263"/>
          <p14:tracePt t="28840" x="7037388" y="2863850"/>
          <p14:tracePt t="28849" x="6973888" y="3017838"/>
          <p14:tracePt t="28856" x="6864350" y="3173413"/>
          <p14:tracePt t="28865" x="6819900" y="3319463"/>
          <p14:tracePt t="28870" x="6810375" y="3465513"/>
          <p14:tracePt t="28880" x="6764338" y="3584575"/>
          <p14:tracePt t="28895" x="6754813" y="3730625"/>
          <p14:tracePt t="28902" x="6746875" y="3738563"/>
          <p14:tracePt t="28910" x="6746875" y="3757613"/>
          <p14:tracePt t="29039" x="6737350" y="3767138"/>
          <p14:tracePt t="29062" x="6673850" y="3738563"/>
          <p14:tracePt t="29071" x="6591300" y="3657600"/>
          <p14:tracePt t="29078" x="6481763" y="3519488"/>
          <p14:tracePt t="29086" x="6354763" y="3338513"/>
          <p14:tracePt t="29094" x="6208713" y="3146425"/>
          <p14:tracePt t="29102" x="6062663" y="2917825"/>
          <p14:tracePt t="29110" x="5926138" y="2671763"/>
          <p14:tracePt t="29119" x="5853113" y="2517775"/>
          <p14:tracePt t="29126" x="5807075" y="2371725"/>
          <p14:tracePt t="29135" x="5780088" y="2270125"/>
          <p14:tracePt t="29143" x="5780088" y="2233613"/>
          <p14:tracePt t="29150" x="5780088" y="2160588"/>
          <p14:tracePt t="29159" x="5753100" y="2116138"/>
          <p14:tracePt t="29166" x="5753100" y="2106613"/>
          <p14:tracePt t="29175" x="5753100" y="2070100"/>
          <p14:tracePt t="29183" x="5753100" y="2043113"/>
          <p14:tracePt t="29192" x="5753100" y="2033588"/>
          <p14:tracePt t="29199" x="5753100" y="1997075"/>
          <p14:tracePt t="29209" x="5753100" y="1987550"/>
          <p14:tracePt t="29427" x="5724525" y="2060575"/>
          <p14:tracePt t="29431" x="5653088" y="2179638"/>
          <p14:tracePt t="29438" x="5588000" y="2306638"/>
          <p14:tracePt t="29447" x="5514975" y="2462213"/>
          <p14:tracePt t="29455" x="5470525" y="2581275"/>
          <p14:tracePt t="29463" x="5397500" y="2744788"/>
          <p14:tracePt t="29471" x="5360988" y="2873375"/>
          <p14:tracePt t="29479" x="5324475" y="3009900"/>
          <p14:tracePt t="29486" x="5287963" y="3136900"/>
          <p14:tracePt t="29494" x="5251450" y="3200400"/>
          <p14:tracePt t="29502" x="5241925" y="3219450"/>
          <p14:tracePt t="29512" x="5232400" y="3273425"/>
          <p14:tracePt t="29518" x="5232400" y="3292475"/>
          <p14:tracePt t="29526" x="5232400" y="3309938"/>
          <p14:tracePt t="29534" x="5232400" y="3319463"/>
          <p14:tracePt t="29543" x="5224463" y="3328988"/>
          <p14:tracePt t="29551" x="5224463" y="3338513"/>
          <p14:tracePt t="29567" x="5224463" y="3346450"/>
          <p14:tracePt t="29575" x="5224463" y="3375025"/>
          <p14:tracePt t="29593" x="5224463" y="3382963"/>
          <p14:tracePt t="29599" x="5224463" y="3419475"/>
          <p14:tracePt t="29608" x="5224463" y="3446463"/>
          <p14:tracePt t="29614" x="5224463" y="3482975"/>
          <p14:tracePt t="29623" x="5214938" y="3511550"/>
          <p14:tracePt t="29630" x="5205413" y="3529013"/>
          <p14:tracePt t="29640" x="5205413" y="3538538"/>
          <p14:tracePt t="29798" x="5205413" y="3548063"/>
          <p14:tracePt t="29807" x="5205413" y="3575050"/>
          <p14:tracePt t="29814" x="5195888" y="3638550"/>
          <p14:tracePt t="29822" x="5195888" y="3702050"/>
          <p14:tracePt t="29830" x="5195888" y="3757613"/>
          <p14:tracePt t="29838" x="5195888" y="3811588"/>
          <p14:tracePt t="29846" x="5195888" y="3921125"/>
          <p14:tracePt t="29855" x="5195888" y="4013200"/>
          <p14:tracePt t="29862" x="5195888" y="4057650"/>
          <p14:tracePt t="29871" x="5195888" y="4122738"/>
          <p14:tracePt t="29879" x="5195888" y="4195763"/>
          <p14:tracePt t="29895" x="5195888" y="4313238"/>
          <p14:tracePt t="29903" x="5195888" y="4340225"/>
          <p14:tracePt t="29911" x="5195888" y="4359275"/>
          <p14:tracePt t="29919" x="5195888" y="4395788"/>
          <p14:tracePt t="29926" x="5195888" y="4441825"/>
          <p14:tracePt t="29935" x="5195888" y="4495800"/>
          <p14:tracePt t="29942" x="5195888" y="4551363"/>
          <p14:tracePt t="29951" x="5195888" y="4568825"/>
          <p14:tracePt t="29959" x="5195888" y="4595813"/>
          <p14:tracePt t="29967" x="5195888" y="4651375"/>
          <p14:tracePt t="29976" x="5195888" y="4705350"/>
          <p14:tracePt t="29982" x="5168900" y="4768850"/>
          <p14:tracePt t="29992" x="5168900" y="4805363"/>
          <p14:tracePt t="29998" x="5151438" y="4851400"/>
          <p14:tracePt t="30008" x="5141913" y="4887913"/>
          <p14:tracePt t="30015" x="5132388" y="4887913"/>
          <p14:tracePt t="30022" x="5132388" y="4914900"/>
          <p14:tracePt t="30030" x="5132388" y="4924425"/>
          <p14:tracePt t="30039" x="5132388" y="4933950"/>
          <p14:tracePt t="30094" x="5132388" y="4960938"/>
          <p14:tracePt t="30102" x="5122863" y="4970463"/>
          <p14:tracePt t="30110" x="5122863" y="4997450"/>
          <p14:tracePt t="30119" x="5095875" y="5033963"/>
          <p14:tracePt t="30127" x="5095875" y="5070475"/>
          <p14:tracePt t="30134" x="5086350" y="5126038"/>
          <p14:tracePt t="30144" x="5078413" y="5160963"/>
          <p14:tracePt t="30150" x="5049838" y="5226050"/>
          <p14:tracePt t="30158" x="5041900" y="5270500"/>
          <p14:tracePt t="30166" x="5041900" y="5299075"/>
          <p14:tracePt t="30175" x="5032375" y="5343525"/>
          <p14:tracePt t="30192" x="5032375" y="5372100"/>
          <p14:tracePt t="30199" x="5022850" y="5389563"/>
          <p14:tracePt t="30209" x="5022850" y="5435600"/>
          <p14:tracePt t="30215" x="5014913" y="5445125"/>
          <p14:tracePt t="30223" x="5014913" y="5472113"/>
          <p14:tracePt t="30231" x="4995863" y="5489575"/>
          <p14:tracePt t="30239" x="4995863" y="5508625"/>
          <p14:tracePt t="30247" x="4986338" y="5526088"/>
          <p14:tracePt t="30255" x="4986338" y="5535613"/>
          <p14:tracePt t="30263" x="4986338" y="5545138"/>
          <p14:tracePt t="30271" x="4986338" y="5554663"/>
          <p14:tracePt t="30423" x="4986338" y="5562600"/>
          <p14:tracePt t="30447" x="4986338" y="5572125"/>
          <p14:tracePt t="30455" x="4986338" y="5589588"/>
          <p14:tracePt t="30463" x="4986338" y="5599113"/>
          <p14:tracePt t="30471" x="4978400" y="5608638"/>
          <p14:tracePt t="30479" x="4968875" y="5654675"/>
          <p14:tracePt t="30486" x="4968875" y="5681663"/>
          <p14:tracePt t="30494" x="4941888" y="5727700"/>
          <p14:tracePt t="30502" x="4941888" y="5745163"/>
          <p14:tracePt t="30510" x="4941888" y="5764213"/>
          <p14:tracePt t="30518" x="4941888" y="5791200"/>
          <p14:tracePt t="30526" x="4941888" y="5808663"/>
          <p14:tracePt t="30535" x="4941888" y="5837238"/>
          <p14:tracePt t="30542" x="4941888" y="5845175"/>
          <p14:tracePt t="30550" x="4941888" y="5854700"/>
          <p14:tracePt t="31161" x="4941888" y="5827713"/>
          <p14:tracePt t="31167" x="4941888" y="5772150"/>
          <p14:tracePt t="31174" x="4932363" y="5727700"/>
          <p14:tracePt t="31191" x="4922838" y="5708650"/>
          <p14:tracePt t="31198" x="4922838" y="5699125"/>
          <p14:tracePt t="31504" x="4922838" y="5727700"/>
          <p14:tracePt t="31511" x="4922838" y="5745163"/>
          <p14:tracePt t="31522" x="4922838" y="5781675"/>
          <p14:tracePt t="31529" x="4922838" y="5800725"/>
          <p14:tracePt t="31535" x="4922838" y="5827713"/>
          <p14:tracePt t="31545" x="4922838" y="5873750"/>
          <p14:tracePt t="31551" x="4922838" y="5881688"/>
          <p14:tracePt t="31655" x="4941888" y="5881688"/>
          <p14:tracePt t="31663" x="4949825" y="5881688"/>
          <p14:tracePt t="31671" x="4978400" y="5873750"/>
          <p14:tracePt t="31679" x="4986338" y="5864225"/>
          <p14:tracePt t="31703" x="5005388" y="5854700"/>
          <p14:tracePt t="31727" x="5014913" y="5845175"/>
          <p14:tracePt t="31735" x="5032375" y="5837238"/>
          <p14:tracePt t="31751" x="5068888" y="5837238"/>
          <p14:tracePt t="31762" x="5141913" y="5837238"/>
          <p14:tracePt t="31767" x="5287963" y="5837238"/>
          <p14:tracePt t="31778" x="5414963" y="5837238"/>
          <p14:tracePt t="31783" x="5561013" y="5818188"/>
          <p14:tracePt t="31795" x="5707063" y="5808663"/>
          <p14:tracePt t="31799" x="5826125" y="5781675"/>
          <p14:tracePt t="31810" x="5916613" y="5764213"/>
          <p14:tracePt t="31815" x="5972175" y="5754688"/>
          <p14:tracePt t="31827" x="5980113" y="5754688"/>
          <p14:tracePt t="32456" x="5989638" y="5745163"/>
          <p14:tracePt t="32462" x="5989638" y="5718175"/>
          <p14:tracePt t="32470" x="5989638" y="5681663"/>
          <p14:tracePt t="32480" x="5989638" y="5635625"/>
          <p14:tracePt t="32486" x="5989638" y="5626100"/>
          <p14:tracePt t="32511" x="5989638" y="5618163"/>
          <p14:tracePt t="33127" x="6007100" y="5581650"/>
          <p14:tracePt t="33135" x="6016625" y="5572125"/>
          <p14:tracePt t="33143" x="6026150" y="5554663"/>
          <p14:tracePt t="33498" x="6026150" y="5545138"/>
          <p14:tracePt t="33502" x="5935663" y="5545138"/>
          <p14:tracePt t="33510" x="5716588" y="5545138"/>
          <p14:tracePt t="33519" x="5478463" y="5554663"/>
          <p14:tracePt t="33526" x="5334000" y="5562600"/>
          <p14:tracePt t="33534" x="5168900" y="5562600"/>
          <p14:tracePt t="33542" x="5022850" y="5562600"/>
          <p14:tracePt t="33550" x="4876800" y="5562600"/>
          <p14:tracePt t="33562" x="4749800" y="5562600"/>
          <p14:tracePt t="33566" x="4676775" y="5562600"/>
          <p14:tracePt t="33575" x="4613275" y="5535613"/>
          <p14:tracePt t="33582" x="4549775" y="5508625"/>
          <p14:tracePt t="33591" x="4494213" y="5499100"/>
          <p14:tracePt t="33598" x="4448175" y="5462588"/>
          <p14:tracePt t="33608" x="4394200" y="5426075"/>
          <p14:tracePt t="33614" x="4367213" y="5416550"/>
          <p14:tracePt t="33623" x="4311650" y="5408613"/>
          <p14:tracePt t="33630" x="4221163" y="5408613"/>
          <p14:tracePt t="33639" x="4165600" y="5408613"/>
          <p14:tracePt t="33646" x="4084638" y="5408613"/>
          <p14:tracePt t="33654" x="4011613" y="5408613"/>
          <p14:tracePt t="33663" x="3956050" y="5408613"/>
          <p14:tracePt t="33671" x="3902075" y="5408613"/>
          <p14:tracePt t="33679" x="3802063" y="5445125"/>
          <p14:tracePt t="33687" x="3765550" y="5453063"/>
          <p14:tracePt t="33695" x="3683000" y="5508625"/>
          <p14:tracePt t="33703" x="3646488" y="5518150"/>
          <p14:tracePt t="33711" x="3619500" y="5545138"/>
          <p14:tracePt t="33719" x="3600450" y="5554663"/>
          <p14:tracePt t="33726" x="3592513" y="5562600"/>
          <p14:tracePt t="33735" x="3563938" y="5581650"/>
          <p14:tracePt t="33743" x="3546475" y="5599113"/>
          <p14:tracePt t="33750" x="3519488" y="5608638"/>
          <p14:tracePt t="33759" x="3490913" y="5635625"/>
          <p14:tracePt t="33766" x="3473450" y="5654675"/>
          <p14:tracePt t="33775" x="3463925" y="5662613"/>
          <p14:tracePt t="33782" x="3455988" y="5681663"/>
          <p14:tracePt t="33791" x="3455988" y="5691188"/>
          <p14:tracePt t="33808" x="3446463" y="5699125"/>
          <p14:tracePt t="33815" x="3436938" y="5727700"/>
          <p14:tracePt t="33824" x="3427413" y="5735638"/>
          <p14:tracePt t="33831" x="3419475" y="5745163"/>
          <p14:tracePt t="33839" x="3409950" y="5764213"/>
          <p14:tracePt t="33847" x="3400425" y="5772150"/>
          <p14:tracePt t="33855" x="3382963" y="5781675"/>
          <p14:tracePt t="33863" x="3373438" y="5808663"/>
          <p14:tracePt t="33871" x="3363913" y="5808663"/>
          <p14:tracePt t="33879" x="3346450" y="5837238"/>
          <p14:tracePt t="33895" x="3317875" y="5900738"/>
          <p14:tracePt t="33903" x="3309938" y="5973763"/>
          <p14:tracePt t="33913" x="3290888" y="5991225"/>
          <p14:tracePt t="33918" x="3263900" y="6037263"/>
          <p14:tracePt t="33926" x="3227388" y="6100763"/>
          <p14:tracePt t="33934" x="3217863" y="6127750"/>
          <p14:tracePt t="33943" x="3208338" y="6156325"/>
          <p14:tracePt t="33951" x="3190875" y="6192838"/>
          <p14:tracePt t="33959" x="3154363" y="6210300"/>
          <p14:tracePt t="33967" x="3154363" y="6219825"/>
          <p14:tracePt t="33983" x="3154363" y="6246813"/>
          <p14:tracePt t="34000" x="3154363" y="6283325"/>
          <p14:tracePt t="34016" x="3154363" y="6319838"/>
          <p14:tracePt t="34023" x="3154363" y="6329363"/>
          <p14:tracePt t="34152" x="3154363" y="6338888"/>
          <p14:tracePt t="34175" x="3163888" y="6338888"/>
          <p14:tracePt t="34192" x="3181350" y="6338888"/>
          <p14:tracePt t="34207" x="3208338" y="6338888"/>
          <p14:tracePt t="34375" x="3217863" y="6356350"/>
          <p14:tracePt t="34382" x="3217863" y="6383338"/>
          <p14:tracePt t="34391" x="3217863" y="6402388"/>
          <p14:tracePt t="34398" x="3217863" y="6411913"/>
          <p14:tracePt t="34408" x="3217863" y="6419850"/>
          <p14:tracePt t="34568" x="3217863" y="6429375"/>
          <p14:tracePt t="34712" x="3217863" y="6446838"/>
          <p14:tracePt t="34751" x="3217863" y="6456363"/>
          <p14:tracePt t="34775" x="3208338" y="6475413"/>
          <p14:tracePt t="34783" x="3208338" y="6483350"/>
          <p14:tracePt t="34790" x="3208338" y="6492875"/>
          <p14:tracePt t="34807" x="3200400" y="6511925"/>
          <p14:tracePt t="35040" x="3200400" y="6502400"/>
          <p14:tracePt t="35047" x="3200400" y="6446838"/>
          <p14:tracePt t="35055" x="3200400" y="6392863"/>
          <p14:tracePt t="35063" x="3200400" y="6338888"/>
          <p14:tracePt t="35074" x="3208338" y="6256338"/>
          <p14:tracePt t="35078" x="3244850" y="6192838"/>
          <p14:tracePt t="35087" x="3254375" y="6137275"/>
          <p14:tracePt t="35096" x="3300413" y="6054725"/>
          <p14:tracePt t="35102" x="3300413" y="6010275"/>
          <p14:tracePt t="35111" x="3309938" y="5973763"/>
          <p14:tracePt t="35126" x="3309938" y="5954713"/>
          <p14:tracePt t="35136" x="3317875" y="5910263"/>
          <p14:tracePt t="35150" x="3317875" y="5873750"/>
          <p14:tracePt t="35158" x="3317875" y="5854700"/>
          <p14:tracePt t="35167" x="3317875" y="5837238"/>
          <p14:tracePt t="35174" x="3336925" y="5808663"/>
          <p14:tracePt t="35182" x="3336925" y="5772150"/>
          <p14:tracePt t="35198" x="3336925" y="5735638"/>
          <p14:tracePt t="35208" x="3346450" y="5718175"/>
          <p14:tracePt t="35215" x="3346450" y="5708650"/>
          <p14:tracePt t="35224" x="3346450" y="5681663"/>
          <p14:tracePt t="35238" x="3354388" y="5662613"/>
          <p14:tracePt t="35254" x="3354388" y="5645150"/>
          <p14:tracePt t="35271" x="3354388" y="5572125"/>
          <p14:tracePt t="35278" x="3354388" y="5562600"/>
          <p14:tracePt t="35288" x="3354388" y="5518150"/>
          <p14:tracePt t="35295" x="3363913" y="5489575"/>
          <p14:tracePt t="35303" x="3363913" y="5462588"/>
          <p14:tracePt t="35312" x="3390900" y="5416550"/>
          <p14:tracePt t="35326" x="3390900" y="5399088"/>
          <p14:tracePt t="35334" x="3390900" y="5380038"/>
          <p14:tracePt t="35342" x="3390900" y="5372100"/>
          <p14:tracePt t="35350" x="3400425" y="5335588"/>
          <p14:tracePt t="35359" x="3400425" y="5326063"/>
          <p14:tracePt t="35366" x="3400425" y="5299075"/>
          <p14:tracePt t="35375" x="3400425" y="5289550"/>
          <p14:tracePt t="35384" x="3400425" y="5270500"/>
          <p14:tracePt t="35395" x="3400425" y="5253038"/>
          <p14:tracePt t="35404" x="3400425" y="5233988"/>
          <p14:tracePt t="35408" x="3400425" y="5216525"/>
          <p14:tracePt t="35414" x="3400425" y="5189538"/>
          <p14:tracePt t="35424" x="3400425" y="5153025"/>
          <p14:tracePt t="35439" x="3400425" y="5126038"/>
          <p14:tracePt t="35446" x="3400425" y="5089525"/>
          <p14:tracePt t="35455" x="3400425" y="5060950"/>
          <p14:tracePt t="35462" x="3400425" y="5053013"/>
          <p14:tracePt t="35471" x="3400425" y="5016500"/>
          <p14:tracePt t="35478" x="3400425" y="5006975"/>
          <p14:tracePt t="35488" x="3400425" y="4970463"/>
          <p14:tracePt t="35494" x="3400425" y="4951413"/>
          <p14:tracePt t="35502" x="3400425" y="4914900"/>
          <p14:tracePt t="35510" x="3400425" y="4887913"/>
          <p14:tracePt t="35518" x="3400425" y="4870450"/>
          <p14:tracePt t="35526" x="3400425" y="4824413"/>
          <p14:tracePt t="35534" x="3400425" y="4805363"/>
          <p14:tracePt t="35542" x="3400425" y="4768850"/>
          <p14:tracePt t="35550" x="3400425" y="4741863"/>
          <p14:tracePt t="35558" x="3400425" y="4724400"/>
          <p14:tracePt t="35567" x="3400425" y="4714875"/>
          <p14:tracePt t="35575" x="3400425" y="4687888"/>
          <p14:tracePt t="35598" x="3400425" y="4678363"/>
          <p14:tracePt t="35631" x="3400425" y="4668838"/>
          <p14:tracePt t="35639" x="3400425" y="4641850"/>
          <p14:tracePt t="35646" x="3400425" y="4632325"/>
          <p14:tracePt t="35655" x="3400425" y="4587875"/>
          <p14:tracePt t="35662" x="3400425" y="4551363"/>
          <p14:tracePt t="35671" x="3400425" y="4505325"/>
          <p14:tracePt t="35678" x="3400425" y="4478338"/>
          <p14:tracePt t="35687" x="3400425" y="4432300"/>
          <p14:tracePt t="35694" x="3400425" y="4395788"/>
          <p14:tracePt t="35703" x="3400425" y="4376738"/>
          <p14:tracePt t="35710" x="3400425" y="4349750"/>
          <p14:tracePt t="35719" x="3400425" y="4332288"/>
          <p14:tracePt t="35726" x="3400425" y="4313238"/>
          <p14:tracePt t="35735" x="3400425" y="4295775"/>
          <p14:tracePt t="35743" x="3400425" y="4286250"/>
          <p14:tracePt t="35751" x="3400425" y="4268788"/>
          <p14:tracePt t="35774" x="3400425" y="4249738"/>
          <p14:tracePt t="35782" x="3400425" y="4232275"/>
          <p14:tracePt t="35791" x="3400425" y="4213225"/>
          <p14:tracePt t="35798" x="3400425" y="4186238"/>
          <p14:tracePt t="35808" x="3400425" y="4149725"/>
          <p14:tracePt t="35815" x="3400425" y="4122738"/>
          <p14:tracePt t="35825" x="3400425" y="4086225"/>
          <p14:tracePt t="35831" x="3400425" y="4067175"/>
          <p14:tracePt t="35839" x="3400425" y="4021138"/>
          <p14:tracePt t="35847" x="3400425" y="3994150"/>
          <p14:tracePt t="35855" x="3400425" y="3967163"/>
          <p14:tracePt t="35863" x="3400425" y="3957638"/>
          <p14:tracePt t="35871" x="3400425" y="3911600"/>
          <p14:tracePt t="35879" x="3400425" y="3867150"/>
          <p14:tracePt t="35888" x="3400425" y="3830638"/>
          <p14:tracePt t="35895" x="3400425" y="3811588"/>
          <p14:tracePt t="35903" x="3400425" y="3767138"/>
          <p14:tracePt t="35911" x="3400425" y="3738563"/>
          <p14:tracePt t="35920" x="3400425" y="3711575"/>
          <p14:tracePt t="35926" x="3400425" y="3684588"/>
          <p14:tracePt t="35934" x="3400425" y="3665538"/>
          <p14:tracePt t="35942" x="3400425" y="3621088"/>
          <p14:tracePt t="35951" x="3400425" y="3584575"/>
          <p14:tracePt t="35960" x="3400425" y="3529013"/>
          <p14:tracePt t="35966" x="3400425" y="3492500"/>
          <p14:tracePt t="35974" x="3400425" y="3455988"/>
          <p14:tracePt t="35982" x="3400425" y="3402013"/>
          <p14:tracePt t="35992" x="3400425" y="3365500"/>
          <p14:tracePt t="35998" x="3400425" y="3319463"/>
          <p14:tracePt t="36010" x="3400425" y="3265488"/>
          <p14:tracePt t="36014" x="3400425" y="3228975"/>
          <p14:tracePt t="36025" x="3400425" y="3182938"/>
          <p14:tracePt t="36030" x="3400425" y="3146425"/>
          <p14:tracePt t="36038" x="3400425" y="3100388"/>
          <p14:tracePt t="36047" x="3400425" y="3046413"/>
          <p14:tracePt t="36055" x="3400425" y="3009900"/>
          <p14:tracePt t="36063" x="3400425" y="2963863"/>
          <p14:tracePt t="36071" x="3400425" y="2936875"/>
          <p14:tracePt t="36079" x="3400425" y="2900363"/>
          <p14:tracePt t="36087" x="3400425" y="2873375"/>
          <p14:tracePt t="36095" x="3400425" y="2836863"/>
          <p14:tracePt t="36103" x="3400425" y="2800350"/>
          <p14:tracePt t="36111" x="3400425" y="2754313"/>
          <p14:tracePt t="36119" x="3400425" y="2717800"/>
          <p14:tracePt t="36126" x="3400425" y="2690813"/>
          <p14:tracePt t="36135" x="3400425" y="2644775"/>
          <p14:tracePt t="36143" x="3400425" y="2608263"/>
          <p14:tracePt t="36151" x="3400425" y="2589213"/>
          <p14:tracePt t="36159" x="3400425" y="2508250"/>
          <p14:tracePt t="36166" x="3400425" y="2489200"/>
          <p14:tracePt t="36174" x="3400425" y="2444750"/>
          <p14:tracePt t="36183" x="3400425" y="2425700"/>
          <p14:tracePt t="36191" x="3400425" y="2389188"/>
          <p14:tracePt t="36199" x="3400425" y="2362200"/>
          <p14:tracePt t="36208" x="3400425" y="2325688"/>
          <p14:tracePt t="36214" x="3382963" y="2298700"/>
          <p14:tracePt t="36225" x="3382963" y="2279650"/>
          <p14:tracePt t="36231" x="3373438" y="2252663"/>
          <p14:tracePt t="36239" x="3363913" y="2197100"/>
          <p14:tracePt t="36247" x="3363913" y="2179638"/>
          <p14:tracePt t="36255" x="3346450" y="2116138"/>
          <p14:tracePt t="36263" x="3327400" y="2089150"/>
          <p14:tracePt t="36270" x="3317875" y="2043113"/>
          <p14:tracePt t="36279" x="3309938" y="2016125"/>
          <p14:tracePt t="36286" x="3309938" y="1979613"/>
          <p14:tracePt t="36294" x="3309938" y="1924050"/>
          <p14:tracePt t="36302" x="3290888" y="1878013"/>
          <p14:tracePt t="36310" x="3281363" y="1833563"/>
          <p14:tracePt t="36318" x="3263900" y="1778000"/>
          <p14:tracePt t="36326" x="3254375" y="1731963"/>
          <p14:tracePt t="36334" x="3244850" y="1704975"/>
          <p14:tracePt t="36342" x="3236913" y="1697038"/>
          <p14:tracePt t="36351" x="3227388" y="1668463"/>
          <p14:tracePt t="36358" x="3217863" y="1624013"/>
          <p14:tracePt t="36366" x="3217863" y="1604963"/>
          <p14:tracePt t="36374" x="3217863" y="1577975"/>
          <p14:tracePt t="36382" x="3217863" y="1568450"/>
          <p14:tracePt t="36391" x="3217863" y="1558925"/>
          <p14:tracePt t="36399" x="3208338" y="1541463"/>
          <p14:tracePt t="36471" x="3200400" y="1522413"/>
          <p14:tracePt t="36489" x="3190875" y="1514475"/>
          <p14:tracePt t="36494" x="3190875" y="1495425"/>
          <p14:tracePt t="36504" x="3181350" y="1485900"/>
          <p14:tracePt t="36522" x="3181350" y="1477963"/>
          <p14:tracePt t="37472" x="3181350" y="1468438"/>
          <p14:tracePt t="37487" x="3181350" y="1449388"/>
          <p14:tracePt t="37510" x="3200400" y="1404938"/>
          <p14:tracePt t="37518" x="3236913" y="1358900"/>
          <p14:tracePt t="37527" x="3236913" y="1349375"/>
          <p14:tracePt t="37542" x="3244850" y="1339850"/>
          <p14:tracePt t="38406" x="3254375" y="1358900"/>
          <p14:tracePt t="38414" x="3300413" y="1431925"/>
          <p14:tracePt t="38423" x="3455988" y="1504950"/>
          <p14:tracePt t="38430" x="3556000" y="1558925"/>
          <p14:tracePt t="38439" x="3746500" y="1641475"/>
          <p14:tracePt t="38447" x="4029075" y="1760538"/>
          <p14:tracePt t="38455" x="4194175" y="1841500"/>
          <p14:tracePt t="38463" x="4367213" y="1914525"/>
          <p14:tracePt t="38471" x="4530725" y="1960563"/>
          <p14:tracePt t="38479" x="4713288" y="1979613"/>
          <p14:tracePt t="38487" x="4876800" y="1987550"/>
          <p14:tracePt t="38495" x="5022850" y="2024063"/>
          <p14:tracePt t="38502" x="5168900" y="2033588"/>
          <p14:tracePt t="38510" x="5324475" y="2052638"/>
          <p14:tracePt t="38518" x="5470525" y="2097088"/>
          <p14:tracePt t="38527" x="5543550" y="2097088"/>
          <p14:tracePt t="38534" x="5680075" y="2143125"/>
          <p14:tracePt t="38542" x="5826125" y="2179638"/>
          <p14:tracePt t="38550" x="6016625" y="2243138"/>
          <p14:tracePt t="38560" x="6308725" y="2325688"/>
          <p14:tracePt t="38566" x="6537325" y="2398713"/>
          <p14:tracePt t="38575" x="6819900" y="2535238"/>
          <p14:tracePt t="38584" x="7175500" y="2690813"/>
          <p14:tracePt t="38592" x="7639050" y="2763838"/>
          <p14:tracePt t="38599" x="7850188" y="2863850"/>
          <p14:tracePt t="38607" x="8040688" y="2927350"/>
          <p14:tracePt t="38614" x="8159750" y="3000375"/>
          <p14:tracePt t="38624" x="8305800" y="3046413"/>
          <p14:tracePt t="38631" x="8405813" y="3109913"/>
          <p14:tracePt t="38639" x="8542338" y="3146425"/>
          <p14:tracePt t="38646" x="8632825" y="3173413"/>
          <p14:tracePt t="38655" x="8715375" y="3192463"/>
          <p14:tracePt t="38663" x="8788400" y="3219450"/>
          <p14:tracePt t="38670" x="8834438" y="3228975"/>
          <p14:tracePt t="38678" x="8897938" y="3236913"/>
          <p14:tracePt t="38686" x="8951913" y="3246438"/>
          <p14:tracePt t="38694" x="8997950" y="3273425"/>
          <p14:tracePt t="38703" x="9061450" y="3282950"/>
          <p14:tracePt t="38712" x="9134475" y="330993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ChangeArrowheads="1"/>
          </p:cNvSpPr>
          <p:nvPr/>
        </p:nvSpPr>
        <p:spPr bwMode="auto">
          <a:xfrm>
            <a:off x="1692275" y="50847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X0Y0 </a:t>
            </a:r>
          </a:p>
        </p:txBody>
      </p:sp>
      <p:sp>
        <p:nvSpPr>
          <p:cNvPr id="413699" name="Rectangle 3"/>
          <p:cNvSpPr>
            <a:spLocks noChangeArrowheads="1"/>
          </p:cNvSpPr>
          <p:nvPr/>
        </p:nvSpPr>
        <p:spPr bwMode="auto">
          <a:xfrm>
            <a:off x="2771775" y="46529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X1Y0 </a:t>
            </a:r>
          </a:p>
        </p:txBody>
      </p:sp>
      <p:sp>
        <p:nvSpPr>
          <p:cNvPr id="413700" name="Line 4"/>
          <p:cNvSpPr>
            <a:spLocks noChangeShapeType="1"/>
          </p:cNvSpPr>
          <p:nvPr/>
        </p:nvSpPr>
        <p:spPr bwMode="auto">
          <a:xfrm flipV="1">
            <a:off x="2195513" y="3141663"/>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01" name="Line 5"/>
          <p:cNvSpPr>
            <a:spLocks noChangeShapeType="1"/>
          </p:cNvSpPr>
          <p:nvPr/>
        </p:nvSpPr>
        <p:spPr bwMode="auto">
          <a:xfrm flipV="1">
            <a:off x="3276600" y="2708275"/>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02" name="Rectangle 6"/>
          <p:cNvSpPr>
            <a:spLocks noChangeArrowheads="1"/>
          </p:cNvSpPr>
          <p:nvPr/>
        </p:nvSpPr>
        <p:spPr bwMode="auto">
          <a:xfrm>
            <a:off x="1331913" y="4149725"/>
            <a:ext cx="2735262"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3703" name="Text Box 7"/>
          <p:cNvSpPr txBox="1">
            <a:spLocks noChangeArrowheads="1"/>
          </p:cNvSpPr>
          <p:nvPr/>
        </p:nvSpPr>
        <p:spPr bwMode="auto">
          <a:xfrm>
            <a:off x="1384300" y="424021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413704" name="Text Box 8"/>
          <p:cNvSpPr txBox="1">
            <a:spLocks noChangeArrowheads="1"/>
          </p:cNvSpPr>
          <p:nvPr/>
        </p:nvSpPr>
        <p:spPr bwMode="auto">
          <a:xfrm>
            <a:off x="1384300" y="37369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05" name="Text Box 9"/>
          <p:cNvSpPr txBox="1">
            <a:spLocks noChangeArrowheads="1"/>
          </p:cNvSpPr>
          <p:nvPr/>
        </p:nvSpPr>
        <p:spPr bwMode="auto">
          <a:xfrm>
            <a:off x="2587625" y="3716338"/>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06" name="Rectangle 10"/>
          <p:cNvSpPr>
            <a:spLocks noChangeArrowheads="1"/>
          </p:cNvSpPr>
          <p:nvPr/>
        </p:nvSpPr>
        <p:spPr bwMode="auto">
          <a:xfrm>
            <a:off x="5076825" y="50847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X2Y0 </a:t>
            </a:r>
          </a:p>
        </p:txBody>
      </p:sp>
      <p:sp>
        <p:nvSpPr>
          <p:cNvPr id="413707" name="Rectangle 11"/>
          <p:cNvSpPr>
            <a:spLocks noChangeArrowheads="1"/>
          </p:cNvSpPr>
          <p:nvPr/>
        </p:nvSpPr>
        <p:spPr bwMode="auto">
          <a:xfrm>
            <a:off x="6156325" y="4652963"/>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X3Y0 </a:t>
            </a:r>
          </a:p>
        </p:txBody>
      </p:sp>
      <p:sp>
        <p:nvSpPr>
          <p:cNvPr id="413708" name="Line 12"/>
          <p:cNvSpPr>
            <a:spLocks noChangeShapeType="1"/>
          </p:cNvSpPr>
          <p:nvPr/>
        </p:nvSpPr>
        <p:spPr bwMode="auto">
          <a:xfrm flipV="1">
            <a:off x="5580063" y="3141663"/>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09" name="Line 13"/>
          <p:cNvSpPr>
            <a:spLocks noChangeShapeType="1"/>
          </p:cNvSpPr>
          <p:nvPr/>
        </p:nvSpPr>
        <p:spPr bwMode="auto">
          <a:xfrm flipV="1">
            <a:off x="6661150" y="2708275"/>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10" name="Rectangle 14"/>
          <p:cNvSpPr>
            <a:spLocks noChangeArrowheads="1"/>
          </p:cNvSpPr>
          <p:nvPr/>
        </p:nvSpPr>
        <p:spPr bwMode="auto">
          <a:xfrm>
            <a:off x="4716463" y="4149725"/>
            <a:ext cx="2735262"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3711" name="Text Box 15"/>
          <p:cNvSpPr txBox="1">
            <a:spLocks noChangeArrowheads="1"/>
          </p:cNvSpPr>
          <p:nvPr/>
        </p:nvSpPr>
        <p:spPr bwMode="auto">
          <a:xfrm>
            <a:off x="4768850" y="424021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413712" name="Text Box 16"/>
          <p:cNvSpPr txBox="1">
            <a:spLocks noChangeArrowheads="1"/>
          </p:cNvSpPr>
          <p:nvPr/>
        </p:nvSpPr>
        <p:spPr bwMode="auto">
          <a:xfrm>
            <a:off x="4768850" y="37369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13" name="Text Box 17"/>
          <p:cNvSpPr txBox="1">
            <a:spLocks noChangeArrowheads="1"/>
          </p:cNvSpPr>
          <p:nvPr/>
        </p:nvSpPr>
        <p:spPr bwMode="auto">
          <a:xfrm>
            <a:off x="5972175" y="3716338"/>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14" name="Rectangle 18"/>
          <p:cNvSpPr>
            <a:spLocks noChangeArrowheads="1"/>
          </p:cNvSpPr>
          <p:nvPr/>
        </p:nvSpPr>
        <p:spPr bwMode="auto">
          <a:xfrm>
            <a:off x="5076825" y="2420938"/>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X2Y1 </a:t>
            </a:r>
          </a:p>
        </p:txBody>
      </p:sp>
      <p:sp>
        <p:nvSpPr>
          <p:cNvPr id="413715" name="Rectangle 19"/>
          <p:cNvSpPr>
            <a:spLocks noChangeArrowheads="1"/>
          </p:cNvSpPr>
          <p:nvPr/>
        </p:nvSpPr>
        <p:spPr bwMode="auto">
          <a:xfrm>
            <a:off x="6156325" y="1989138"/>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X3Y1 </a:t>
            </a:r>
          </a:p>
        </p:txBody>
      </p:sp>
      <p:sp>
        <p:nvSpPr>
          <p:cNvPr id="413716" name="Line 20"/>
          <p:cNvSpPr>
            <a:spLocks noChangeShapeType="1"/>
          </p:cNvSpPr>
          <p:nvPr/>
        </p:nvSpPr>
        <p:spPr bwMode="auto">
          <a:xfrm flipV="1">
            <a:off x="5580063" y="477838"/>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17" name="Line 21"/>
          <p:cNvSpPr>
            <a:spLocks noChangeShapeType="1"/>
          </p:cNvSpPr>
          <p:nvPr/>
        </p:nvSpPr>
        <p:spPr bwMode="auto">
          <a:xfrm flipV="1">
            <a:off x="6661150" y="44450"/>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18" name="Rectangle 22"/>
          <p:cNvSpPr>
            <a:spLocks noChangeArrowheads="1"/>
          </p:cNvSpPr>
          <p:nvPr/>
        </p:nvSpPr>
        <p:spPr bwMode="auto">
          <a:xfrm>
            <a:off x="4716463" y="1485900"/>
            <a:ext cx="2735262"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3719" name="Text Box 23"/>
          <p:cNvSpPr txBox="1">
            <a:spLocks noChangeArrowheads="1"/>
          </p:cNvSpPr>
          <p:nvPr/>
        </p:nvSpPr>
        <p:spPr bwMode="auto">
          <a:xfrm>
            <a:off x="4768850" y="157638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413720" name="Text Box 24"/>
          <p:cNvSpPr txBox="1">
            <a:spLocks noChangeArrowheads="1"/>
          </p:cNvSpPr>
          <p:nvPr/>
        </p:nvSpPr>
        <p:spPr bwMode="auto">
          <a:xfrm>
            <a:off x="4768850" y="1073150"/>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21" name="Text Box 25"/>
          <p:cNvSpPr txBox="1">
            <a:spLocks noChangeArrowheads="1"/>
          </p:cNvSpPr>
          <p:nvPr/>
        </p:nvSpPr>
        <p:spPr bwMode="auto">
          <a:xfrm>
            <a:off x="5972175" y="1052513"/>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22" name="Rectangle 26"/>
          <p:cNvSpPr>
            <a:spLocks noChangeArrowheads="1"/>
          </p:cNvSpPr>
          <p:nvPr/>
        </p:nvSpPr>
        <p:spPr bwMode="auto">
          <a:xfrm>
            <a:off x="1692275" y="2349500"/>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X1Y0 </a:t>
            </a:r>
          </a:p>
        </p:txBody>
      </p:sp>
      <p:sp>
        <p:nvSpPr>
          <p:cNvPr id="413723" name="Rectangle 27"/>
          <p:cNvSpPr>
            <a:spLocks noChangeArrowheads="1"/>
          </p:cNvSpPr>
          <p:nvPr/>
        </p:nvSpPr>
        <p:spPr bwMode="auto">
          <a:xfrm>
            <a:off x="2771775" y="1917700"/>
            <a:ext cx="1008063" cy="720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Slice</a:t>
            </a:r>
          </a:p>
          <a:p>
            <a:pPr algn="ctr"/>
            <a:r>
              <a:rPr lang="en-US" altLang="ja-JP"/>
              <a:t>X1Y1 </a:t>
            </a:r>
          </a:p>
        </p:txBody>
      </p:sp>
      <p:sp>
        <p:nvSpPr>
          <p:cNvPr id="413724" name="Line 28"/>
          <p:cNvSpPr>
            <a:spLocks noChangeShapeType="1"/>
          </p:cNvSpPr>
          <p:nvPr/>
        </p:nvSpPr>
        <p:spPr bwMode="auto">
          <a:xfrm flipV="1">
            <a:off x="2195513" y="406400"/>
            <a:ext cx="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25" name="Line 29"/>
          <p:cNvSpPr>
            <a:spLocks noChangeShapeType="1"/>
          </p:cNvSpPr>
          <p:nvPr/>
        </p:nvSpPr>
        <p:spPr bwMode="auto">
          <a:xfrm flipV="1">
            <a:off x="3276600" y="-26988"/>
            <a:ext cx="0" cy="19431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26" name="Rectangle 30"/>
          <p:cNvSpPr>
            <a:spLocks noChangeArrowheads="1"/>
          </p:cNvSpPr>
          <p:nvPr/>
        </p:nvSpPr>
        <p:spPr bwMode="auto">
          <a:xfrm>
            <a:off x="1331913" y="1414463"/>
            <a:ext cx="2735262" cy="208756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413727" name="Text Box 31"/>
          <p:cNvSpPr txBox="1">
            <a:spLocks noChangeArrowheads="1"/>
          </p:cNvSpPr>
          <p:nvPr/>
        </p:nvSpPr>
        <p:spPr bwMode="auto">
          <a:xfrm>
            <a:off x="1384300" y="15049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CLB</a:t>
            </a:r>
          </a:p>
        </p:txBody>
      </p:sp>
      <p:sp>
        <p:nvSpPr>
          <p:cNvPr id="413728" name="Text Box 32"/>
          <p:cNvSpPr txBox="1">
            <a:spLocks noChangeArrowheads="1"/>
          </p:cNvSpPr>
          <p:nvPr/>
        </p:nvSpPr>
        <p:spPr bwMode="auto">
          <a:xfrm>
            <a:off x="1384300" y="1001713"/>
            <a:ext cx="83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29" name="Text Box 33"/>
          <p:cNvSpPr txBox="1">
            <a:spLocks noChangeArrowheads="1"/>
          </p:cNvSpPr>
          <p:nvPr/>
        </p:nvSpPr>
        <p:spPr bwMode="auto">
          <a:xfrm>
            <a:off x="2587625" y="9810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COUT</a:t>
            </a:r>
          </a:p>
        </p:txBody>
      </p:sp>
      <p:sp>
        <p:nvSpPr>
          <p:cNvPr id="413730" name="Text Box 34"/>
          <p:cNvSpPr txBox="1">
            <a:spLocks noChangeArrowheads="1"/>
          </p:cNvSpPr>
          <p:nvPr/>
        </p:nvSpPr>
        <p:spPr bwMode="auto">
          <a:xfrm>
            <a:off x="1476375" y="3141663"/>
            <a:ext cx="57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413731" name="Text Box 35"/>
          <p:cNvSpPr txBox="1">
            <a:spLocks noChangeArrowheads="1"/>
          </p:cNvSpPr>
          <p:nvPr/>
        </p:nvSpPr>
        <p:spPr bwMode="auto">
          <a:xfrm>
            <a:off x="2770188" y="3141663"/>
            <a:ext cx="57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413732" name="Text Box 36"/>
          <p:cNvSpPr txBox="1">
            <a:spLocks noChangeArrowheads="1"/>
          </p:cNvSpPr>
          <p:nvPr/>
        </p:nvSpPr>
        <p:spPr bwMode="auto">
          <a:xfrm>
            <a:off x="4930775" y="320675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413733" name="Text Box 37"/>
          <p:cNvSpPr txBox="1">
            <a:spLocks noChangeArrowheads="1"/>
          </p:cNvSpPr>
          <p:nvPr/>
        </p:nvSpPr>
        <p:spPr bwMode="auto">
          <a:xfrm>
            <a:off x="6156325" y="321310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CIN</a:t>
            </a:r>
          </a:p>
        </p:txBody>
      </p:sp>
      <p:sp>
        <p:nvSpPr>
          <p:cNvPr id="413734" name="Rectangle 38"/>
          <p:cNvSpPr>
            <a:spLocks noGrp="1" noChangeArrowheads="1"/>
          </p:cNvSpPr>
          <p:nvPr>
            <p:ph type="title"/>
          </p:nvPr>
        </p:nvSpPr>
        <p:spPr>
          <a:xfrm>
            <a:off x="539750" y="115888"/>
            <a:ext cx="8229600" cy="1139825"/>
          </a:xfrm>
        </p:spPr>
        <p:txBody>
          <a:bodyPr/>
          <a:lstStyle/>
          <a:p>
            <a:r>
              <a:rPr lang="en-US" altLang="ja-JP" sz="2700" b="1"/>
              <a:t>Virtex-6</a:t>
            </a:r>
            <a:r>
              <a:rPr lang="ja-JP" altLang="en-US" sz="2700" b="1"/>
              <a:t>の</a:t>
            </a:r>
            <a:r>
              <a:rPr lang="en-US" altLang="ja-JP" sz="2700" b="1"/>
              <a:t>CLB</a:t>
            </a:r>
          </a:p>
        </p:txBody>
      </p:sp>
      <p:sp>
        <p:nvSpPr>
          <p:cNvPr id="413735" name="Text Box 39"/>
          <p:cNvSpPr txBox="1">
            <a:spLocks noChangeArrowheads="1"/>
          </p:cNvSpPr>
          <p:nvPr/>
        </p:nvSpPr>
        <p:spPr bwMode="auto">
          <a:xfrm>
            <a:off x="5046663" y="6394450"/>
            <a:ext cx="262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Virtex-6</a:t>
            </a:r>
            <a:r>
              <a:rPr lang="ja-JP" altLang="en-US" b="1">
                <a:ea typeface="ＭＳ ゴシック" panose="020B0609070205080204" pitchFamily="49" charset="-128"/>
              </a:rPr>
              <a:t>マニュアルより</a:t>
            </a:r>
          </a:p>
        </p:txBody>
      </p:sp>
      <p:pic>
        <p:nvPicPr>
          <p:cNvPr id="2" name="オーディオ 1">
            <a:hlinkClick r:id="" action="ppaction://media"/>
            <a:extLst>
              <a:ext uri="{FF2B5EF4-FFF2-40B4-BE49-F238E27FC236}">
                <a16:creationId xmlns:a16="http://schemas.microsoft.com/office/drawing/2014/main" id="{ED41B40D-0A06-4EBF-BD2E-AD1C77D64A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65956077"/>
      </p:ext>
    </p:extLst>
  </p:cSld>
  <p:clrMapOvr>
    <a:masterClrMapping/>
  </p:clrMapOvr>
  <mc:AlternateContent xmlns:mc="http://schemas.openxmlformats.org/markup-compatibility/2006">
    <mc:Choice xmlns:p14="http://schemas.microsoft.com/office/powerpoint/2010/main" Requires="p14">
      <p:transition spd="slow" p14:dur="2000" advTm="31672"/>
    </mc:Choice>
    <mc:Fallback>
      <p:transition spd="slow" advTm="3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8" x="8934450" y="3109913"/>
          <p14:tracePt t="375" x="8770938" y="3036888"/>
          <p14:tracePt t="384" x="8615363" y="2954338"/>
          <p14:tracePt t="392" x="8496300" y="2900363"/>
          <p14:tracePt t="399" x="8323263" y="2808288"/>
          <p14:tracePt t="408" x="8169275" y="2698750"/>
          <p14:tracePt t="416" x="8086725" y="2644775"/>
          <p14:tracePt t="424" x="7940675" y="2581275"/>
          <p14:tracePt t="432" x="7858125" y="2525713"/>
          <p14:tracePt t="440" x="7785100" y="2462213"/>
          <p14:tracePt t="449" x="7675563" y="2416175"/>
          <p14:tracePt t="456" x="7594600" y="2343150"/>
          <p14:tracePt t="465" x="7475538" y="2270125"/>
          <p14:tracePt t="471" x="7392988" y="2206625"/>
          <p14:tracePt t="481" x="7292975" y="2133600"/>
          <p14:tracePt t="487" x="7229475" y="2033588"/>
          <p14:tracePt t="497" x="7202488" y="1997075"/>
          <p14:tracePt t="503" x="7138988" y="1960563"/>
          <p14:tracePt t="512" x="7102475" y="1897063"/>
          <p14:tracePt t="519" x="7065963" y="1870075"/>
          <p14:tracePt t="527" x="7046913" y="1851025"/>
          <p14:tracePt t="536" x="7019925" y="1824038"/>
          <p14:tracePt t="544" x="6973888" y="1778000"/>
          <p14:tracePt t="551" x="6946900" y="1760538"/>
          <p14:tracePt t="559" x="6919913" y="1731963"/>
          <p14:tracePt t="568" x="6910388" y="1724025"/>
          <p14:tracePt t="575" x="6883400" y="1704975"/>
          <p14:tracePt t="6834" x="6856413" y="1704975"/>
          <p14:tracePt t="6840" x="6610350" y="1824038"/>
          <p14:tracePt t="6848" x="6254750" y="1979613"/>
          <p14:tracePt t="6856" x="6072188" y="2016125"/>
          <p14:tracePt t="6864" x="5889625" y="2024063"/>
          <p14:tracePt t="6872" x="5743575" y="2052638"/>
          <p14:tracePt t="6880" x="5716588" y="2070100"/>
          <p14:tracePt t="6887" x="5616575" y="2079625"/>
          <p14:tracePt t="6896" x="5478463" y="2125663"/>
          <p14:tracePt t="6903" x="5387975" y="2133600"/>
          <p14:tracePt t="6913" x="5297488" y="2152650"/>
          <p14:tracePt t="6920" x="5232400" y="2152650"/>
          <p14:tracePt t="6928" x="5178425" y="2160588"/>
          <p14:tracePt t="6936" x="5105400" y="2160588"/>
          <p14:tracePt t="6944" x="5041900" y="2189163"/>
          <p14:tracePt t="6952" x="4968875" y="2197100"/>
          <p14:tracePt t="6960" x="4849813" y="2216150"/>
          <p14:tracePt t="6968" x="4776788" y="2216150"/>
          <p14:tracePt t="6976" x="4667250" y="2216150"/>
          <p14:tracePt t="6984" x="4576763" y="2216150"/>
          <p14:tracePt t="6992" x="4467225" y="2216150"/>
          <p14:tracePt t="6999" x="4376738" y="2216150"/>
          <p14:tracePt t="7008" x="4284663" y="2216150"/>
          <p14:tracePt t="7016" x="4194175" y="2216150"/>
          <p14:tracePt t="7024" x="4138613" y="2216150"/>
          <p14:tracePt t="7031" x="4057650" y="2197100"/>
          <p14:tracePt t="7040" x="3948113" y="2170113"/>
          <p14:tracePt t="7048" x="3883025" y="2152650"/>
          <p14:tracePt t="7057" x="3819525" y="2133600"/>
          <p14:tracePt t="7067" x="3746500" y="2116138"/>
          <p14:tracePt t="7073" x="3665538" y="2089150"/>
          <p14:tracePt t="7082" x="3619500" y="2070100"/>
          <p14:tracePt t="7087" x="3563938" y="2060575"/>
          <p14:tracePt t="7097" x="3509963" y="2060575"/>
          <p14:tracePt t="7105" x="3463925" y="2043113"/>
          <p14:tracePt t="7116" x="3419475" y="2033588"/>
          <p14:tracePt t="7121" x="3409950" y="2033588"/>
          <p14:tracePt t="7185" x="3390900" y="2016125"/>
          <p14:tracePt t="7193" x="3373438" y="2006600"/>
          <p14:tracePt t="7199" x="3309938" y="1987550"/>
          <p14:tracePt t="7208" x="3263900" y="1960563"/>
          <p14:tracePt t="7215" x="3244850" y="1943100"/>
          <p14:tracePt t="7224" x="3163888" y="1906588"/>
          <p14:tracePt t="7231" x="3063875" y="1860550"/>
          <p14:tracePt t="7241" x="2925763" y="1824038"/>
          <p14:tracePt t="7250" x="2835275" y="1797050"/>
          <p14:tracePt t="7257" x="2716213" y="1768475"/>
          <p14:tracePt t="7266" x="2625725" y="1751013"/>
          <p14:tracePt t="7273" x="2589213" y="1751013"/>
          <p14:tracePt t="7281" x="2570163" y="1751013"/>
          <p14:tracePt t="7288" x="2543175" y="1751013"/>
          <p14:tracePt t="7296" x="2533650" y="1741488"/>
          <p14:tracePt t="7336" x="2525713" y="1741488"/>
          <p14:tracePt t="7344" x="2489200" y="1731963"/>
          <p14:tracePt t="7353" x="2433638" y="1731963"/>
          <p14:tracePt t="7360" x="2352675" y="1731963"/>
          <p14:tracePt t="7369" x="2297113" y="1731963"/>
          <p14:tracePt t="7377" x="2243138" y="1731963"/>
          <p14:tracePt t="7385" x="2151063" y="1704975"/>
          <p14:tracePt t="7393" x="2087563" y="1697038"/>
          <p14:tracePt t="7400" x="2014538" y="1677988"/>
          <p14:tracePt t="7408" x="1997075" y="1677988"/>
          <p14:tracePt t="7416" x="1960563" y="1668463"/>
          <p14:tracePt t="7456" x="1931988" y="1668463"/>
          <p14:tracePt t="7488" x="1895475" y="1668463"/>
          <p14:tracePt t="7496" x="1814513" y="1668463"/>
          <p14:tracePt t="7504" x="1787525" y="1668463"/>
          <p14:tracePt t="7512" x="1704975" y="1668463"/>
          <p14:tracePt t="7520" x="1677988" y="1668463"/>
          <p14:tracePt t="7528" x="1622425" y="1668463"/>
          <p14:tracePt t="7536" x="1531938" y="1668463"/>
          <p14:tracePt t="7544" x="1485900" y="1668463"/>
          <p14:tracePt t="7552" x="1449388" y="1668463"/>
          <p14:tracePt t="7560" x="1412875" y="1668463"/>
          <p14:tracePt t="7800" x="1531938" y="1668463"/>
          <p14:tracePt t="7808" x="1778000" y="1668463"/>
          <p14:tracePt t="7816" x="1924050" y="1668463"/>
          <p14:tracePt t="7824" x="2097088" y="1704975"/>
          <p14:tracePt t="7832" x="2270125" y="1724025"/>
          <p14:tracePt t="7839" x="2443163" y="1741488"/>
          <p14:tracePt t="7848" x="2579688" y="1741488"/>
          <p14:tracePt t="7856" x="2679700" y="1741488"/>
          <p14:tracePt t="7864" x="2789238" y="1741488"/>
          <p14:tracePt t="7872" x="2808288" y="1741488"/>
          <p14:tracePt t="7879" x="2844800" y="1741488"/>
          <p14:tracePt t="7888" x="2852738" y="1741488"/>
          <p14:tracePt t="7912" x="2871788" y="1741488"/>
          <p14:tracePt t="7952" x="2881313" y="1741488"/>
          <p14:tracePt t="7960" x="2881313" y="1724025"/>
          <p14:tracePt t="7968" x="2925763" y="1714500"/>
          <p14:tracePt t="7976" x="2971800" y="1704975"/>
          <p14:tracePt t="7984" x="3027363" y="1677988"/>
          <p14:tracePt t="7992" x="3063875" y="1677988"/>
          <p14:tracePt t="7999" x="3100388" y="1677988"/>
          <p14:tracePt t="8008" x="3108325" y="1677988"/>
          <p14:tracePt t="8015" x="3136900" y="1677988"/>
          <p14:tracePt t="8031" x="3154363" y="1668463"/>
          <p14:tracePt t="8104" x="3171825" y="1668463"/>
          <p14:tracePt t="8136" x="3181350" y="1668463"/>
          <p14:tracePt t="8145" x="3236913" y="1668463"/>
          <p14:tracePt t="8151" x="3346450" y="1668463"/>
          <p14:tracePt t="8160" x="3436938" y="1668463"/>
          <p14:tracePt t="8168" x="3556000" y="1668463"/>
          <p14:tracePt t="8176" x="3609975" y="1668463"/>
          <p14:tracePt t="8184" x="3636963" y="1668463"/>
          <p14:tracePt t="8192" x="3673475" y="1668463"/>
          <p14:tracePt t="8199" x="3709988" y="1668463"/>
          <p14:tracePt t="8208" x="3729038" y="1668463"/>
          <p14:tracePt t="8681" x="3765550" y="1697038"/>
          <p14:tracePt t="8690" x="3765550" y="1787525"/>
          <p14:tracePt t="8695" x="3765550" y="1860550"/>
          <p14:tracePt t="8705" x="3765550" y="1943100"/>
          <p14:tracePt t="8716" x="3765550" y="2052638"/>
          <p14:tracePt t="8722" x="3765550" y="2125663"/>
          <p14:tracePt t="8732" x="3765550" y="2197100"/>
          <p14:tracePt t="8738" x="3765550" y="2325688"/>
          <p14:tracePt t="8745" x="3792538" y="2416175"/>
          <p14:tracePt t="8753" x="3792538" y="2517775"/>
          <p14:tracePt t="8761" x="3792538" y="2589213"/>
          <p14:tracePt t="8769" x="3802063" y="2625725"/>
          <p14:tracePt t="8776" x="3802063" y="2681288"/>
          <p14:tracePt t="8785" x="3802063" y="2744788"/>
          <p14:tracePt t="8792" x="3802063" y="2781300"/>
          <p14:tracePt t="8799" x="3802063" y="2854325"/>
          <p14:tracePt t="8808" x="3792538" y="2909888"/>
          <p14:tracePt t="8816" x="3775075" y="2954338"/>
          <p14:tracePt t="8824" x="3775075" y="3027363"/>
          <p14:tracePt t="8832" x="3765550" y="3090863"/>
          <p14:tracePt t="8839" x="3746500" y="3163888"/>
          <p14:tracePt t="8848" x="3746500" y="3219450"/>
          <p14:tracePt t="8856" x="3746500" y="3265488"/>
          <p14:tracePt t="8864" x="3738563" y="3282950"/>
          <p14:tracePt t="8872" x="3738563" y="3309938"/>
          <p14:tracePt t="8880" x="3738563" y="3328988"/>
          <p14:tracePt t="8888" x="3719513" y="3346450"/>
          <p14:tracePt t="9240" x="3709988" y="3355975"/>
          <p14:tracePt t="9248" x="3683000" y="3355975"/>
          <p14:tracePt t="9256" x="3556000" y="3355975"/>
          <p14:tracePt t="9264" x="3373438" y="3355975"/>
          <p14:tracePt t="9272" x="3217863" y="3355975"/>
          <p14:tracePt t="9282" x="3090863" y="3355975"/>
          <p14:tracePt t="9289" x="2925763" y="3355975"/>
          <p14:tracePt t="9299" x="2798763" y="3355975"/>
          <p14:tracePt t="9306" x="2643188" y="3338513"/>
          <p14:tracePt t="9313" x="2533650" y="3319463"/>
          <p14:tracePt t="9319" x="2462213" y="3319463"/>
          <p14:tracePt t="9329" x="2397125" y="3302000"/>
          <p14:tracePt t="9336" x="2379663" y="3302000"/>
          <p14:tracePt t="9344" x="2360613" y="3292475"/>
          <p14:tracePt t="9425" x="2352675" y="3292475"/>
          <p14:tracePt t="9433" x="2324100" y="3292475"/>
          <p14:tracePt t="9440" x="2233613" y="3292475"/>
          <p14:tracePt t="9448" x="2160588" y="3292475"/>
          <p14:tracePt t="9456" x="2033588" y="3292475"/>
          <p14:tracePt t="9464" x="1960563" y="3292475"/>
          <p14:tracePt t="9471" x="1905000" y="3292475"/>
          <p14:tracePt t="9482" x="1851025" y="3292475"/>
          <p14:tracePt t="9489" x="1804988" y="3292475"/>
          <p14:tracePt t="9498" x="1758950" y="3265488"/>
          <p14:tracePt t="9505" x="1714500" y="3246438"/>
          <p14:tracePt t="9518" x="1704975" y="3246438"/>
          <p14:tracePt t="9519" x="1668463" y="3246438"/>
          <p14:tracePt t="9762" x="1668463" y="3228975"/>
          <p14:tracePt t="9770" x="1685925" y="3127375"/>
          <p14:tracePt t="9777" x="1731963" y="3027363"/>
          <p14:tracePt t="9784" x="1741488" y="2936875"/>
          <p14:tracePt t="9792" x="1768475" y="2817813"/>
          <p14:tracePt t="9800" x="1795463" y="2771775"/>
          <p14:tracePt t="9808" x="1795463" y="2644775"/>
          <p14:tracePt t="9816" x="1804988" y="2517775"/>
          <p14:tracePt t="9824" x="1824038" y="2408238"/>
          <p14:tracePt t="9832" x="1851025" y="2262188"/>
          <p14:tracePt t="9840" x="1868488" y="2179638"/>
          <p14:tracePt t="9848" x="1878013" y="2125663"/>
          <p14:tracePt t="9856" x="1887538" y="2079625"/>
          <p14:tracePt t="9864" x="1887538" y="2052638"/>
          <p14:tracePt t="9872" x="1887538" y="2006600"/>
          <p14:tracePt t="9880" x="1887538" y="1987550"/>
          <p14:tracePt t="9896" x="1887538" y="1970088"/>
          <p14:tracePt t="10091" x="1887538" y="2024063"/>
          <p14:tracePt t="10098" x="1887538" y="2133600"/>
          <p14:tracePt t="10109" x="1887538" y="2233613"/>
          <p14:tracePt t="10115" x="1914525" y="2362200"/>
          <p14:tracePt t="10121" x="1951038" y="2425700"/>
          <p14:tracePt t="10132" x="2005013" y="2508250"/>
          <p14:tracePt t="10135" x="2060575" y="2554288"/>
          <p14:tracePt t="10143" x="2078038" y="2589213"/>
          <p14:tracePt t="10153" x="2097088" y="2608263"/>
          <p14:tracePt t="10160" x="2097088" y="2617788"/>
          <p14:tracePt t="10168" x="2106613" y="2625725"/>
          <p14:tracePt t="10372" x="2106613" y="2644775"/>
          <p14:tracePt t="10377" x="2106613" y="2690813"/>
          <p14:tracePt t="10384" x="2106613" y="2708275"/>
          <p14:tracePt t="10392" x="2106613" y="2727325"/>
          <p14:tracePt t="10400" x="2106613" y="2735263"/>
          <p14:tracePt t="10456" x="2114550" y="2735263"/>
          <p14:tracePt t="10738" x="2160588" y="2681288"/>
          <p14:tracePt t="10746" x="2206625" y="2654300"/>
          <p14:tracePt t="10754" x="2224088" y="2635250"/>
          <p14:tracePt t="10762" x="2251075" y="2617788"/>
          <p14:tracePt t="10768" x="2279650" y="2589213"/>
          <p14:tracePt t="10776" x="2316163" y="2571750"/>
          <p14:tracePt t="10784" x="2324100" y="2562225"/>
          <p14:tracePt t="10800" x="2333625" y="2554288"/>
          <p14:tracePt t="10873" x="2343150" y="2554288"/>
          <p14:tracePt t="10881" x="2379663" y="2535238"/>
          <p14:tracePt t="10889" x="2443163" y="2525713"/>
          <p14:tracePt t="10899" x="2533650" y="2517775"/>
          <p14:tracePt t="10905" x="2616200" y="2498725"/>
          <p14:tracePt t="10921" x="2725738" y="2489200"/>
          <p14:tracePt t="10931" x="2752725" y="2481263"/>
          <p14:tracePt t="10935" x="2798763" y="2471738"/>
          <p14:tracePt t="10944" x="2852738" y="2452688"/>
          <p14:tracePt t="10952" x="2862263" y="2452688"/>
          <p14:tracePt t="10960" x="2881313" y="2444750"/>
          <p14:tracePt t="11059" x="2898775" y="2444750"/>
          <p14:tracePt t="11089" x="2908300" y="2444750"/>
          <p14:tracePt t="11097" x="2925763" y="2444750"/>
          <p14:tracePt t="11104" x="2981325" y="2444750"/>
          <p14:tracePt t="11114" x="3027363" y="2425700"/>
          <p14:tracePt t="11121" x="3081338" y="2416175"/>
          <p14:tracePt t="11132" x="3127375" y="2416175"/>
          <p14:tracePt t="11144" x="3154363" y="2416175"/>
          <p14:tracePt t="11553" x="3100388" y="2416175"/>
          <p14:tracePt t="11560" x="2998788" y="2462213"/>
          <p14:tracePt t="11568" x="2898775" y="2517775"/>
          <p14:tracePt t="11576" x="2835275" y="2554288"/>
          <p14:tracePt t="11584" x="2771775" y="2581275"/>
          <p14:tracePt t="11592" x="2708275" y="2617788"/>
          <p14:tracePt t="11600" x="2662238" y="2635250"/>
          <p14:tracePt t="11609" x="2579688" y="2681288"/>
          <p14:tracePt t="11617" x="2552700" y="2698750"/>
          <p14:tracePt t="11626" x="2525713" y="2708275"/>
          <p14:tracePt t="11944" x="2606675" y="2681288"/>
          <p14:tracePt t="11951" x="2662238" y="2681288"/>
          <p14:tracePt t="11960" x="2744788" y="2662238"/>
          <p14:tracePt t="11968" x="2835275" y="2644775"/>
          <p14:tracePt t="11976" x="2917825" y="2617788"/>
          <p14:tracePt t="11984" x="2990850" y="2608263"/>
          <p14:tracePt t="11992" x="3108325" y="2589213"/>
          <p14:tracePt t="12000" x="3200400" y="2554288"/>
          <p14:tracePt t="12008" x="3244850" y="2554288"/>
          <p14:tracePt t="12015" x="3300413" y="2535238"/>
          <p14:tracePt t="12024" x="3346450" y="2535238"/>
          <p14:tracePt t="12031" x="3354388" y="2535238"/>
          <p14:tracePt t="12040" x="3373438" y="2535238"/>
          <p14:tracePt t="12048" x="3382963" y="2535238"/>
          <p14:tracePt t="13672" x="3336925" y="2535238"/>
          <p14:tracePt t="13680" x="3227388" y="2535238"/>
          <p14:tracePt t="13689" x="3154363" y="2544763"/>
          <p14:tracePt t="13695" x="3071813" y="2554288"/>
          <p14:tracePt t="13704" x="3044825" y="2554288"/>
          <p14:tracePt t="13713" x="3017838" y="2554288"/>
          <p14:tracePt t="13723" x="2990850" y="2554288"/>
          <p14:tracePt t="13732" x="2971800" y="2562225"/>
          <p14:tracePt t="13737" x="2925763" y="2562225"/>
          <p14:tracePt t="13748" x="2908300" y="2571750"/>
          <p14:tracePt t="13753" x="2889250" y="2571750"/>
          <p14:tracePt t="13761" x="2871788" y="2581275"/>
          <p14:tracePt t="13768" x="2852738" y="2589213"/>
          <p14:tracePt t="13776" x="2835275" y="2598738"/>
          <p14:tracePt t="13784" x="2825750" y="2598738"/>
          <p14:tracePt t="13792" x="2808288" y="2598738"/>
          <p14:tracePt t="13800" x="2789238" y="2608263"/>
          <p14:tracePt t="13808" x="2752725" y="2625725"/>
          <p14:tracePt t="13815" x="2744788" y="2625725"/>
          <p14:tracePt t="13824" x="2708275" y="2654300"/>
          <p14:tracePt t="13832" x="2671763" y="2662238"/>
          <p14:tracePt t="13840" x="2643188" y="2662238"/>
          <p14:tracePt t="13847" x="2589213" y="2662238"/>
          <p14:tracePt t="13855" x="2543175" y="2671763"/>
          <p14:tracePt t="13864" x="2506663" y="2671763"/>
          <p14:tracePt t="13872" x="2479675" y="2690813"/>
          <p14:tracePt t="14096" x="2489200" y="2690813"/>
          <p14:tracePt t="14107" x="2533650" y="2690813"/>
          <p14:tracePt t="14115" x="2552700" y="2681288"/>
          <p14:tracePt t="14123" x="2625725" y="2644775"/>
          <p14:tracePt t="14129" x="2652713" y="2635250"/>
          <p14:tracePt t="14137" x="2698750" y="2625725"/>
          <p14:tracePt t="14148" x="2735263" y="2617788"/>
          <p14:tracePt t="14155" x="2798763" y="2589213"/>
          <p14:tracePt t="14161" x="2817813" y="2581275"/>
          <p14:tracePt t="14168" x="2844800" y="2581275"/>
          <p14:tracePt t="14184" x="2852738" y="2581275"/>
          <p14:tracePt t="14408" x="2862263" y="2581275"/>
          <p14:tracePt t="14454" x="2898775" y="2571750"/>
          <p14:tracePt t="14459" x="2954338" y="2571750"/>
          <p14:tracePt t="14465" x="2998788" y="2562225"/>
          <p14:tracePt t="14471" x="3027363" y="2562225"/>
          <p14:tracePt t="14480" x="3071813" y="2562225"/>
          <p14:tracePt t="14488" x="3100388" y="2562225"/>
          <p14:tracePt t="14496" x="3127375" y="2562225"/>
          <p14:tracePt t="14504" x="3144838" y="2562225"/>
          <p14:tracePt t="14512" x="3154363" y="2562225"/>
          <p14:tracePt t="14809" x="3144838" y="2562225"/>
          <p14:tracePt t="14817" x="3090863" y="2562225"/>
          <p14:tracePt t="14825" x="3035300" y="2562225"/>
          <p14:tracePt t="14833" x="2981325" y="2562225"/>
          <p14:tracePt t="14841" x="2935288" y="2562225"/>
          <p14:tracePt t="14849" x="2898775" y="2562225"/>
          <p14:tracePt t="14857" x="2881313" y="2562225"/>
          <p14:tracePt t="14865" x="2862263" y="2562225"/>
          <p14:tracePt t="15058" x="2852738" y="2554288"/>
          <p14:tracePt t="15090" x="2862263" y="2535238"/>
          <p14:tracePt t="15096" x="2889250" y="2525713"/>
          <p14:tracePt t="15105" x="2908300" y="2517775"/>
          <p14:tracePt t="15116" x="2944813" y="2517775"/>
          <p14:tracePt t="15129" x="2971800" y="2517775"/>
          <p14:tracePt t="15135" x="2981325" y="2517775"/>
          <p14:tracePt t="15144" x="2998788" y="2517775"/>
          <p14:tracePt t="15152" x="3008313" y="2517775"/>
          <p14:tracePt t="15160" x="3027363" y="2517775"/>
          <p14:tracePt t="15200" x="3035300" y="2517775"/>
          <p14:tracePt t="15209" x="3054350" y="2517775"/>
          <p14:tracePt t="15216" x="3063875" y="2517775"/>
          <p14:tracePt t="15226" x="3081338" y="2517775"/>
          <p14:tracePt t="15233" x="3108325" y="2517775"/>
          <p14:tracePt t="15243" x="3127375" y="2517775"/>
          <p14:tracePt t="15249" x="3144838" y="2517775"/>
          <p14:tracePt t="15265" x="3154363" y="2517775"/>
          <p14:tracePt t="15898" x="3063875" y="2517775"/>
          <p14:tracePt t="15905" x="2908300" y="2625725"/>
          <p14:tracePt t="15913" x="2817813" y="2654300"/>
          <p14:tracePt t="15921" x="2735263" y="2708275"/>
          <p14:tracePt t="15934" x="2708275" y="2717800"/>
          <p14:tracePt t="15935" x="2662238" y="2754313"/>
          <p14:tracePt t="15944" x="2625725" y="2771775"/>
          <p14:tracePt t="15951" x="2570163" y="2781300"/>
          <p14:tracePt t="15959" x="2470150" y="2854325"/>
          <p14:tracePt t="15968" x="2425700" y="2863850"/>
          <p14:tracePt t="16081" x="2406650" y="2873375"/>
          <p14:tracePt t="16090" x="2370138" y="2873375"/>
          <p14:tracePt t="16097" x="2324100" y="2873375"/>
          <p14:tracePt t="16106" x="2287588" y="2873375"/>
          <p14:tracePt t="16115" x="2260600" y="2881313"/>
          <p14:tracePt t="16134" x="2224088" y="2890838"/>
          <p14:tracePt t="16136" x="2187575" y="2900363"/>
          <p14:tracePt t="16144" x="2170113" y="2900363"/>
          <p14:tracePt t="16152" x="2151063" y="2917825"/>
          <p14:tracePt t="16161" x="2143125" y="2936875"/>
          <p14:tracePt t="16321" x="2151063" y="2936875"/>
          <p14:tracePt t="16993" x="2160588" y="2936875"/>
          <p14:tracePt t="17009" x="2187575" y="2936875"/>
          <p14:tracePt t="17016" x="2251075" y="2900363"/>
          <p14:tracePt t="17023" x="2279650" y="2873375"/>
          <p14:tracePt t="17031" x="2297113" y="2854325"/>
          <p14:tracePt t="17039" x="2316163" y="2827338"/>
          <p14:tracePt t="17047" x="2324100" y="2827338"/>
          <p14:tracePt t="17056" x="2343150" y="2808288"/>
          <p14:tracePt t="17064" x="2352675" y="2790825"/>
          <p14:tracePt t="17080" x="2352675" y="2781300"/>
          <p14:tracePt t="17339" x="2343150" y="2790825"/>
          <p14:tracePt t="17538" x="2343150" y="2800350"/>
          <p14:tracePt t="17548" x="2333625" y="2808288"/>
          <p14:tracePt t="17554" x="2306638" y="2854325"/>
          <p14:tracePt t="17560" x="2306638" y="2890838"/>
          <p14:tracePt t="17568" x="2287588" y="2946400"/>
          <p14:tracePt t="17576" x="2279650" y="3000375"/>
          <p14:tracePt t="17584" x="2279650" y="3046413"/>
          <p14:tracePt t="17592" x="2251075" y="3119438"/>
          <p14:tracePt t="17600" x="2251075" y="3192463"/>
          <p14:tracePt t="17608" x="2243138" y="3282950"/>
          <p14:tracePt t="17619" x="2243138" y="3355975"/>
          <p14:tracePt t="17633" x="2243138" y="3492500"/>
          <p14:tracePt t="17641" x="2243138" y="3548063"/>
          <p14:tracePt t="17648" x="2243138" y="3602038"/>
          <p14:tracePt t="17656" x="2224088" y="3694113"/>
          <p14:tracePt t="17664" x="2224088" y="3748088"/>
          <p14:tracePt t="17672" x="2224088" y="3811588"/>
          <p14:tracePt t="17680" x="2224088" y="3884613"/>
          <p14:tracePt t="17687" x="2224088" y="3940175"/>
          <p14:tracePt t="17696" x="2214563" y="3994150"/>
          <p14:tracePt t="17704" x="2187575" y="4076700"/>
          <p14:tracePt t="17712" x="2187575" y="4130675"/>
          <p14:tracePt t="17720" x="2179638" y="4195763"/>
          <p14:tracePt t="17728" x="2179638" y="4268788"/>
          <p14:tracePt t="17737" x="2179638" y="4295775"/>
          <p14:tracePt t="17745" x="2170113" y="4349750"/>
          <p14:tracePt t="17752" x="2151063" y="4413250"/>
          <p14:tracePt t="17760" x="2143125" y="4468813"/>
          <p14:tracePt t="17768" x="2133600" y="4532313"/>
          <p14:tracePt t="17776" x="2133600" y="4605338"/>
          <p14:tracePt t="17784" x="2133600" y="4660900"/>
          <p14:tracePt t="17792" x="2124075" y="4705350"/>
          <p14:tracePt t="17799" x="2124075" y="4724400"/>
          <p14:tracePt t="17808" x="2106613" y="4760913"/>
          <p14:tracePt t="17816" x="2106613" y="4787900"/>
          <p14:tracePt t="17824" x="2106613" y="4805363"/>
          <p14:tracePt t="17831" x="2106613" y="4814888"/>
          <p14:tracePt t="17840" x="2087563" y="4851400"/>
          <p14:tracePt t="17848" x="2087563" y="4860925"/>
          <p14:tracePt t="17856" x="2087563" y="4878388"/>
          <p14:tracePt t="17864" x="2078038" y="4887913"/>
          <p14:tracePt t="17912" x="2070100" y="4924425"/>
          <p14:tracePt t="17920" x="2041525" y="4970463"/>
          <p14:tracePt t="17928" x="2024063" y="5016500"/>
          <p14:tracePt t="17936" x="1997075" y="5080000"/>
          <p14:tracePt t="17945" x="1997075" y="5106988"/>
          <p14:tracePt t="17952" x="1987550" y="5160963"/>
          <p14:tracePt t="17960" x="1978025" y="5170488"/>
          <p14:tracePt t="17968" x="1978025" y="5180013"/>
          <p14:tracePt t="17976" x="1978025" y="5197475"/>
          <p14:tracePt t="18000" x="1968500" y="5216525"/>
          <p14:tracePt t="18120" x="1968500" y="5207000"/>
          <p14:tracePt t="18130" x="1968500" y="5170488"/>
          <p14:tracePt t="18139" x="1968500" y="5089525"/>
          <p14:tracePt t="18144" x="2014538" y="4987925"/>
          <p14:tracePt t="18152" x="2041525" y="4870450"/>
          <p14:tracePt t="18160" x="2087563" y="4760913"/>
          <p14:tracePt t="18168" x="2124075" y="4641850"/>
          <p14:tracePt t="18176" x="2160588" y="4478338"/>
          <p14:tracePt t="18185" x="2187575" y="4313238"/>
          <p14:tracePt t="18192" x="2214563" y="4149725"/>
          <p14:tracePt t="18200" x="2233613" y="4003675"/>
          <p14:tracePt t="18207" x="2279650" y="3867150"/>
          <p14:tracePt t="18216" x="2287588" y="3702050"/>
          <p14:tracePt t="18223" x="2333625" y="3556000"/>
          <p14:tracePt t="18232" x="2370138" y="3402013"/>
          <p14:tracePt t="18239" x="2425700" y="3255963"/>
          <p14:tracePt t="18247" x="2489200" y="3082925"/>
          <p14:tracePt t="18256" x="2533650" y="2954338"/>
          <p14:tracePt t="18263" x="2606675" y="2800350"/>
          <p14:tracePt t="18272" x="2671763" y="2671763"/>
          <p14:tracePt t="18280" x="2762250" y="2535238"/>
          <p14:tracePt t="18288" x="2817813" y="2416175"/>
          <p14:tracePt t="18296" x="2889250" y="2316163"/>
          <p14:tracePt t="18304" x="2944813" y="2216150"/>
          <p14:tracePt t="18312" x="2998788" y="2133600"/>
          <p14:tracePt t="18320" x="3035300" y="2052638"/>
          <p14:tracePt t="18328" x="3063875" y="2006600"/>
          <p14:tracePt t="18336" x="3063875" y="1970088"/>
          <p14:tracePt t="18345" x="3071813" y="1960563"/>
          <p14:tracePt t="18481" x="3071813" y="1979613"/>
          <p14:tracePt t="18489" x="3071813" y="2060575"/>
          <p14:tracePt t="18497" x="3071813" y="2152650"/>
          <p14:tracePt t="18504" x="3100388" y="2233613"/>
          <p14:tracePt t="18512" x="3100388" y="2270125"/>
          <p14:tracePt t="18520" x="3117850" y="2306638"/>
          <p14:tracePt t="18528" x="3127375" y="2335213"/>
          <p14:tracePt t="18536" x="3136900" y="2362200"/>
          <p14:tracePt t="18544" x="3144838" y="2379663"/>
          <p14:tracePt t="18553" x="3163888" y="2398713"/>
          <p14:tracePt t="18640" x="3171825" y="2408238"/>
          <p14:tracePt t="18698" x="3190875" y="2408238"/>
          <p14:tracePt t="18703" x="3236913" y="2398713"/>
          <p14:tracePt t="18711" x="3300413" y="2343150"/>
          <p14:tracePt t="18720" x="3327400" y="2335213"/>
          <p14:tracePt t="18728" x="3354388" y="2325688"/>
          <p14:tracePt t="18735" x="3382963" y="2316163"/>
          <p14:tracePt t="18745" x="3382963" y="2306638"/>
          <p14:tracePt t="18751" x="3390900" y="2298700"/>
          <p14:tracePt t="18760" x="3400425" y="2289175"/>
          <p14:tracePt t="18880" x="3400425" y="2298700"/>
          <p14:tracePt t="18888" x="3400425" y="2343150"/>
          <p14:tracePt t="18896" x="3400425" y="2371725"/>
          <p14:tracePt t="18904" x="3400425" y="2408238"/>
          <p14:tracePt t="18912" x="3400425" y="2462213"/>
          <p14:tracePt t="18920" x="3400425" y="2535238"/>
          <p14:tracePt t="18929" x="3373438" y="2635250"/>
          <p14:tracePt t="18935" x="3373438" y="2727325"/>
          <p14:tracePt t="18945" x="3346450" y="2827338"/>
          <p14:tracePt t="18952" x="3346450" y="2936875"/>
          <p14:tracePt t="18960" x="3346450" y="3046413"/>
          <p14:tracePt t="18968" x="3346450" y="3136900"/>
          <p14:tracePt t="18976" x="3346450" y="3209925"/>
          <p14:tracePt t="18984" x="3346450" y="3302000"/>
          <p14:tracePt t="18992" x="3346450" y="3375025"/>
          <p14:tracePt t="19000" x="3346450" y="3465513"/>
          <p14:tracePt t="19008" x="3346450" y="3556000"/>
          <p14:tracePt t="19016" x="3346450" y="3629025"/>
          <p14:tracePt t="19024" x="3346450" y="3730625"/>
          <p14:tracePt t="19032" x="3346450" y="3840163"/>
          <p14:tracePt t="19040" x="3346450" y="3911600"/>
          <p14:tracePt t="19047" x="3346450" y="4021138"/>
          <p14:tracePt t="19056" x="3346450" y="4113213"/>
          <p14:tracePt t="19064" x="3346450" y="4186238"/>
          <p14:tracePt t="19072" x="3346450" y="4276725"/>
          <p14:tracePt t="19080" x="3346450" y="4349750"/>
          <p14:tracePt t="19088" x="3336925" y="4449763"/>
          <p14:tracePt t="19096" x="3336925" y="4505325"/>
          <p14:tracePt t="19104" x="3336925" y="4595813"/>
          <p14:tracePt t="19114" x="3336925" y="4651375"/>
          <p14:tracePt t="19120" x="3336925" y="4705350"/>
          <p14:tracePt t="19129" x="3336925" y="4732338"/>
          <p14:tracePt t="19136" x="3309938" y="4797425"/>
          <p14:tracePt t="19145" x="3309938" y="4851400"/>
          <p14:tracePt t="19152" x="3309938" y="4906963"/>
          <p14:tracePt t="19164" x="3309938" y="4951413"/>
          <p14:tracePt t="19170" x="3300413" y="4987925"/>
          <p14:tracePt t="19177" x="3300413" y="5016500"/>
          <p14:tracePt t="19187" x="3300413" y="5033963"/>
          <p14:tracePt t="19191" x="3300413" y="5043488"/>
          <p14:tracePt t="19522" x="3300413" y="4951413"/>
          <p14:tracePt t="19527" x="3300413" y="4841875"/>
          <p14:tracePt t="19535" x="3317875" y="4714875"/>
          <p14:tracePt t="19545" x="3346450" y="4614863"/>
          <p14:tracePt t="19552" x="3373438" y="4468813"/>
          <p14:tracePt t="19560" x="3390900" y="4286250"/>
          <p14:tracePt t="19568" x="3390900" y="4122738"/>
          <p14:tracePt t="19576" x="3390900" y="3957638"/>
          <p14:tracePt t="19584" x="3419475" y="3794125"/>
          <p14:tracePt t="19592" x="3419475" y="3648075"/>
          <p14:tracePt t="19600" x="3463925" y="3502025"/>
          <p14:tracePt t="19608" x="3463925" y="3392488"/>
          <p14:tracePt t="19616" x="3463925" y="3246438"/>
          <p14:tracePt t="19624" x="3463925" y="3155950"/>
          <p14:tracePt t="19632" x="3463925" y="3046413"/>
          <p14:tracePt t="19640" x="3463925" y="2973388"/>
          <p14:tracePt t="19647" x="3473450" y="2890838"/>
          <p14:tracePt t="19655" x="3473450" y="2800350"/>
          <p14:tracePt t="19663" x="3473450" y="2771775"/>
          <p14:tracePt t="19672" x="3473450" y="2727325"/>
          <p14:tracePt t="19680" x="3473450" y="2698750"/>
          <p14:tracePt t="19688" x="3473450" y="2681288"/>
          <p14:tracePt t="19696" x="3473450" y="2671763"/>
          <p14:tracePt t="19810" x="3473450" y="2662238"/>
          <p14:tracePt t="19833" x="3473450" y="2625725"/>
          <p14:tracePt t="19839" x="3473450" y="2598738"/>
          <p14:tracePt t="19847" x="3473450" y="2581275"/>
          <p14:tracePt t="19856" x="3473450" y="2554288"/>
          <p14:tracePt t="19863" x="3463925" y="2535238"/>
          <p14:tracePt t="19880" x="3463925" y="2517775"/>
          <p14:tracePt t="19888" x="3463925" y="2508250"/>
          <p14:tracePt t="19896" x="3463925" y="2489200"/>
          <p14:tracePt t="19904" x="3455988" y="2471738"/>
          <p14:tracePt t="19920" x="3455988" y="2462213"/>
          <p14:tracePt t="19929" x="3446463" y="2462213"/>
          <p14:tracePt t="19936" x="3446463" y="2452688"/>
          <p14:tracePt t="19945" x="3436938" y="2416175"/>
          <p14:tracePt t="19952" x="3436938" y="2408238"/>
          <p14:tracePt t="19960" x="3419475" y="2371725"/>
          <p14:tracePt t="19968" x="3419475" y="2335213"/>
          <p14:tracePt t="19976" x="3409950" y="2316163"/>
          <p14:tracePt t="19984" x="3400425" y="2262188"/>
          <p14:tracePt t="19992" x="3400425" y="2225675"/>
          <p14:tracePt t="20000" x="3400425" y="2170113"/>
          <p14:tracePt t="20008" x="3400425" y="2116138"/>
          <p14:tracePt t="20016" x="3400425" y="2033588"/>
          <p14:tracePt t="20025" x="3400425" y="1943100"/>
          <p14:tracePt t="20032" x="3400425" y="1851025"/>
          <p14:tracePt t="20041" x="3400425" y="1760538"/>
          <p14:tracePt t="20047" x="3400425" y="1651000"/>
          <p14:tracePt t="20056" x="3400425" y="1558925"/>
          <p14:tracePt t="20063" x="3436938" y="1441450"/>
          <p14:tracePt t="20072" x="3446463" y="1368425"/>
          <p14:tracePt t="20081" x="3482975" y="1303338"/>
          <p14:tracePt t="20089" x="3482975" y="1249363"/>
          <p14:tracePt t="20098" x="3482975" y="1203325"/>
          <p14:tracePt t="20105" x="3482975" y="1166813"/>
          <p14:tracePt t="20118" x="3482975" y="1112838"/>
          <p14:tracePt t="20120" x="3482975" y="1093788"/>
          <p14:tracePt t="20129" x="3482975" y="1066800"/>
          <p14:tracePt t="20136" x="3482975" y="1049338"/>
          <p14:tracePt t="20145" x="3482975" y="1020763"/>
          <p14:tracePt t="20152" x="3482975" y="1012825"/>
          <p14:tracePt t="20160" x="3482975" y="1003300"/>
          <p14:tracePt t="20168" x="3482975" y="993775"/>
          <p14:tracePt t="20176" x="3482975" y="966788"/>
          <p14:tracePt t="20184" x="3482975" y="957263"/>
          <p14:tracePt t="20328" x="3463925" y="1039813"/>
          <p14:tracePt t="20336" x="3409950" y="1176338"/>
          <p14:tracePt t="20344" x="3390900" y="1303338"/>
          <p14:tracePt t="20351" x="3346450" y="1449388"/>
          <p14:tracePt t="20360" x="3317875" y="1568450"/>
          <p14:tracePt t="20368" x="3273425" y="1731963"/>
          <p14:tracePt t="20376" x="3244850" y="1897063"/>
          <p14:tracePt t="20384" x="3200400" y="2060575"/>
          <p14:tracePt t="20392" x="3171825" y="2216150"/>
          <p14:tracePt t="20400" x="3127375" y="2325688"/>
          <p14:tracePt t="20408" x="3108325" y="2408238"/>
          <p14:tracePt t="20416" x="3100388" y="2425700"/>
          <p14:tracePt t="20424" x="3100388" y="2462213"/>
          <p14:tracePt t="20432" x="3100388" y="2471738"/>
          <p14:tracePt t="21115" x="3090863" y="2471738"/>
          <p14:tracePt t="21145" x="3017838" y="2471738"/>
          <p14:tracePt t="21151" x="2889250" y="2471738"/>
          <p14:tracePt t="21160" x="2781300" y="2471738"/>
          <p14:tracePt t="21168" x="2698750" y="2471738"/>
          <p14:tracePt t="21176" x="2662238" y="2471738"/>
          <p14:tracePt t="21184" x="2643188" y="2471738"/>
          <p14:tracePt t="21191" x="2616200" y="2471738"/>
          <p14:tracePt t="21449" x="2635250" y="2471738"/>
          <p14:tracePt t="21456" x="2643188" y="2471738"/>
          <p14:tracePt t="21464" x="2662238" y="2471738"/>
          <p14:tracePt t="21472" x="2689225" y="2471738"/>
          <p14:tracePt t="21488" x="2698750" y="2471738"/>
          <p14:tracePt t="21496" x="2708275" y="2471738"/>
          <p14:tracePt t="21504" x="2716213" y="2471738"/>
          <p14:tracePt t="21512" x="2725738" y="2471738"/>
          <p14:tracePt t="21519" x="2735263" y="2471738"/>
          <p14:tracePt t="21529" x="2762250" y="2471738"/>
          <p14:tracePt t="21536" x="2781300" y="2471738"/>
          <p14:tracePt t="21545" x="2808288" y="2471738"/>
          <p14:tracePt t="21551" x="2835275" y="2471738"/>
          <p14:tracePt t="21560" x="2881313" y="2471738"/>
          <p14:tracePt t="21568" x="2908300" y="2471738"/>
          <p14:tracePt t="21576" x="2925763" y="2471738"/>
          <p14:tracePt t="21584" x="2935288" y="2471738"/>
          <p14:tracePt t="21728" x="2944813" y="2471738"/>
          <p14:tracePt t="22578" x="2954338" y="2462213"/>
          <p14:tracePt t="25064" x="2962275" y="2462213"/>
          <p14:tracePt t="25072" x="2962275" y="2471738"/>
          <p14:tracePt t="25080" x="2962275" y="2598738"/>
          <p14:tracePt t="25087" x="2962275" y="2727325"/>
          <p14:tracePt t="25096" x="2962275" y="2836863"/>
          <p14:tracePt t="25103" x="2990850" y="2963863"/>
          <p14:tracePt t="25115" x="3063875" y="3119438"/>
          <p14:tracePt t="25119" x="3117850" y="3236913"/>
          <p14:tracePt t="25128" x="3208338" y="3455988"/>
          <p14:tracePt t="25135" x="3236913" y="3584575"/>
          <p14:tracePt t="25145" x="3281363" y="3711575"/>
          <p14:tracePt t="25151" x="3309938" y="3830638"/>
          <p14:tracePt t="25161" x="3309938" y="3957638"/>
          <p14:tracePt t="25167" x="3354388" y="4021138"/>
          <p14:tracePt t="25175" x="3400425" y="4103688"/>
          <p14:tracePt t="25184" x="3400425" y="4140200"/>
          <p14:tracePt t="25192" x="3400425" y="4195763"/>
          <p14:tracePt t="25199" x="3382963" y="4259263"/>
          <p14:tracePt t="25207" x="3382963" y="4268788"/>
          <p14:tracePt t="25240" x="3373438" y="4276725"/>
          <p14:tracePt t="25256" x="3363913" y="4286250"/>
          <p14:tracePt t="25271" x="3336925" y="4313238"/>
          <p14:tracePt t="25280" x="3317875" y="4322763"/>
          <p14:tracePt t="25287" x="3273425" y="4349750"/>
          <p14:tracePt t="25296" x="3217863" y="4386263"/>
          <p14:tracePt t="25303" x="3127375" y="4386263"/>
          <p14:tracePt t="25312" x="3081338" y="4441825"/>
          <p14:tracePt t="25319" x="3054350" y="4441825"/>
          <p14:tracePt t="25329" x="2990850" y="4478338"/>
          <p14:tracePt t="25335" x="2962275" y="4495800"/>
          <p14:tracePt t="25344" x="2917825" y="4505325"/>
          <p14:tracePt t="25352" x="2898775" y="4522788"/>
          <p14:tracePt t="25362" x="2871788" y="4532313"/>
          <p14:tracePt t="25367" x="2852738" y="4541838"/>
          <p14:tracePt t="25376" x="2789238" y="4578350"/>
          <p14:tracePt t="25383" x="2735263" y="4605338"/>
          <p14:tracePt t="25392" x="2708275" y="4632325"/>
          <p14:tracePt t="25400" x="2652713" y="4668838"/>
          <p14:tracePt t="25408" x="2570163" y="4714875"/>
          <p14:tracePt t="25416" x="2470150" y="4797425"/>
          <p14:tracePt t="25424" x="2389188" y="4841875"/>
          <p14:tracePt t="25432" x="2343150" y="4860925"/>
          <p14:tracePt t="25440" x="2260600" y="4887913"/>
          <p14:tracePt t="25448" x="2233613" y="4906963"/>
          <p14:tracePt t="25456" x="2206625" y="4914900"/>
          <p14:tracePt t="25464" x="2170113" y="4924425"/>
          <p14:tracePt t="25504" x="2160588" y="4906963"/>
          <p14:tracePt t="25512" x="2124075" y="4787900"/>
          <p14:tracePt t="25519" x="2051050" y="4624388"/>
          <p14:tracePt t="25528" x="2014538" y="4486275"/>
          <p14:tracePt t="25536" x="1978025" y="4340225"/>
          <p14:tracePt t="25545" x="1941513" y="4176713"/>
          <p14:tracePt t="25551" x="1941513" y="4049713"/>
          <p14:tracePt t="25561" x="1931988" y="3903663"/>
          <p14:tracePt t="25567" x="1905000" y="3803650"/>
          <p14:tracePt t="25576" x="1905000" y="3694113"/>
          <p14:tracePt t="25584" x="1905000" y="3602038"/>
          <p14:tracePt t="25592" x="1905000" y="3475038"/>
          <p14:tracePt t="25600" x="1931988" y="3375025"/>
          <p14:tracePt t="25609" x="1997075" y="3246438"/>
          <p14:tracePt t="25615" x="2051050" y="3109913"/>
          <p14:tracePt t="25623" x="2114550" y="2963863"/>
          <p14:tracePt t="25632" x="2187575" y="2808288"/>
          <p14:tracePt t="25639" x="2279650" y="2654300"/>
          <p14:tracePt t="25647" x="2352675" y="2517775"/>
          <p14:tracePt t="25656" x="2389188" y="2471738"/>
          <p14:tracePt t="25663" x="2452688" y="2371725"/>
          <p14:tracePt t="25671" x="2506663" y="2289175"/>
          <p14:tracePt t="25679" x="2552700" y="2243138"/>
          <p14:tracePt t="25688" x="2570163" y="2216150"/>
          <p14:tracePt t="25696" x="2589213" y="2189163"/>
          <p14:tracePt t="25704" x="2606675" y="2170113"/>
          <p14:tracePt t="25713" x="2635250" y="2160588"/>
          <p14:tracePt t="25719" x="2652713" y="2143125"/>
          <p14:tracePt t="25728" x="2689225" y="2133600"/>
          <p14:tracePt t="25736" x="2752725" y="2125663"/>
          <p14:tracePt t="25745" x="2789238" y="2125663"/>
          <p14:tracePt t="25752" x="2862263" y="2125663"/>
          <p14:tracePt t="25761" x="2935288" y="2106613"/>
          <p14:tracePt t="25769" x="3008313" y="2106613"/>
          <p14:tracePt t="25780" x="3127375" y="2116138"/>
          <p14:tracePt t="25785" x="3273425" y="2160588"/>
          <p14:tracePt t="25793" x="3409950" y="2216150"/>
          <p14:tracePt t="25801" x="3536950" y="2289175"/>
          <p14:tracePt t="25808" x="3609975" y="2362200"/>
          <p14:tracePt t="25816" x="3665538" y="2444750"/>
          <p14:tracePt t="25824" x="3729038" y="2481263"/>
          <p14:tracePt t="25832" x="3829050" y="2581275"/>
          <p14:tracePt t="25840" x="3883025" y="2635250"/>
          <p14:tracePt t="25848" x="3938588" y="2717800"/>
          <p14:tracePt t="25856" x="3975100" y="2781300"/>
          <p14:tracePt t="25866" x="3984625" y="2817813"/>
          <p14:tracePt t="25873" x="3992563" y="2854325"/>
          <p14:tracePt t="25881" x="4002088" y="2909888"/>
          <p14:tracePt t="25888" x="4002088" y="2936875"/>
          <p14:tracePt t="25897" x="4029075" y="2990850"/>
          <p14:tracePt t="25904" x="4029075" y="3036888"/>
          <p14:tracePt t="25912" x="4029075" y="3090863"/>
          <p14:tracePt t="25920" x="4029075" y="3163888"/>
          <p14:tracePt t="25928" x="4029075" y="3236913"/>
          <p14:tracePt t="25936" x="4029075" y="3346450"/>
          <p14:tracePt t="25945" x="4038600" y="3429000"/>
          <p14:tracePt t="25952" x="4038600" y="3519488"/>
          <p14:tracePt t="25961" x="4038600" y="3629025"/>
          <p14:tracePt t="25967" x="4038600" y="3775075"/>
          <p14:tracePt t="25976" x="4038600" y="3903663"/>
          <p14:tracePt t="25984" x="4038600" y="4030663"/>
          <p14:tracePt t="25992" x="4038600" y="4122738"/>
          <p14:tracePt t="26000" x="4021138" y="4232275"/>
          <p14:tracePt t="26008" x="3992563" y="4313238"/>
          <p14:tracePt t="26016" x="3975100" y="4376738"/>
          <p14:tracePt t="26024" x="3965575" y="4395788"/>
          <p14:tracePt t="26032" x="3948113" y="4422775"/>
          <p14:tracePt t="26039" x="3948113" y="4432300"/>
          <p14:tracePt t="26051" x="3948113" y="4441825"/>
          <p14:tracePt t="26057" x="3938588" y="4468813"/>
          <p14:tracePt t="26068" x="3929063" y="4468813"/>
          <p14:tracePt t="26073" x="3911600" y="4486275"/>
          <p14:tracePt t="26080" x="3892550" y="4522788"/>
          <p14:tracePt t="26088" x="3846513" y="4568825"/>
          <p14:tracePt t="26099" x="3792538" y="4614863"/>
          <p14:tracePt t="26104" x="3729038" y="4668838"/>
          <p14:tracePt t="26112" x="3646488" y="4724400"/>
          <p14:tracePt t="26131" x="3490913" y="4841875"/>
          <p14:tracePt t="26135" x="3419475" y="4870450"/>
          <p14:tracePt t="26144" x="3336925" y="4914900"/>
          <p14:tracePt t="26152" x="3254375" y="4970463"/>
          <p14:tracePt t="26161" x="3217863" y="4979988"/>
          <p14:tracePt t="26167" x="3200400" y="4987925"/>
          <p14:tracePt t="26176" x="3181350" y="4987925"/>
          <p14:tracePt t="26257" x="3154363" y="4979988"/>
          <p14:tracePt t="26268" x="3090863" y="4906963"/>
          <p14:tracePt t="26271" x="2990850" y="4797425"/>
          <p14:tracePt t="26281" x="2898775" y="4697413"/>
          <p14:tracePt t="26289" x="2808288" y="4578350"/>
          <p14:tracePt t="26300" x="2689225" y="4441825"/>
          <p14:tracePt t="26305" x="2625725" y="4322763"/>
          <p14:tracePt t="26315" x="2570163" y="4232275"/>
          <p14:tracePt t="26320" x="2525713" y="4113213"/>
          <p14:tracePt t="26329" x="2516188" y="4040188"/>
          <p14:tracePt t="26336" x="2506663" y="3957638"/>
          <p14:tracePt t="26347" x="2479675" y="3848100"/>
          <p14:tracePt t="26352" x="2479675" y="3784600"/>
          <p14:tracePt t="26363" x="2479675" y="3730625"/>
          <p14:tracePt t="26368" x="2479675" y="3675063"/>
          <p14:tracePt t="26377" x="2479675" y="3602038"/>
          <p14:tracePt t="26384" x="2479675" y="3548063"/>
          <p14:tracePt t="26392" x="2479675" y="3475038"/>
          <p14:tracePt t="26400" x="2479675" y="3346450"/>
          <p14:tracePt t="26408" x="2479675" y="3255963"/>
          <p14:tracePt t="26416" x="2479675" y="3155950"/>
          <p14:tracePt t="26424" x="2479675" y="3063875"/>
          <p14:tracePt t="26432" x="2479675" y="2954338"/>
          <p14:tracePt t="26440" x="2479675" y="2881313"/>
          <p14:tracePt t="26448" x="2479675" y="2827338"/>
          <p14:tracePt t="26456" x="2506663" y="2744788"/>
          <p14:tracePt t="26464" x="2543175" y="2662238"/>
          <p14:tracePt t="26472" x="2570163" y="2571750"/>
          <p14:tracePt t="26481" x="2606675" y="2508250"/>
          <p14:tracePt t="26489" x="2662238" y="2452688"/>
          <p14:tracePt t="26496" x="2698750" y="2408238"/>
          <p14:tracePt t="26504" x="2725738" y="2379663"/>
          <p14:tracePt t="26511" x="2744788" y="2352675"/>
          <p14:tracePt t="26522" x="2771775" y="2325688"/>
          <p14:tracePt t="26532" x="2789238" y="2316163"/>
          <p14:tracePt t="26538" x="2844800" y="2279650"/>
          <p14:tracePt t="26548" x="2871788" y="2270125"/>
          <p14:tracePt t="26553" x="2917825" y="2262188"/>
          <p14:tracePt t="26563" x="2971800" y="2262188"/>
          <p14:tracePt t="26570" x="3027363" y="2262188"/>
          <p14:tracePt t="26575" x="3100388" y="2262188"/>
          <p14:tracePt t="26584" x="3200400" y="2262188"/>
          <p14:tracePt t="26592" x="3309938" y="2262188"/>
          <p14:tracePt t="26601" x="3419475" y="2279650"/>
          <p14:tracePt t="26615" x="3500438" y="2316163"/>
          <p14:tracePt t="26617" x="3592513" y="2343150"/>
          <p14:tracePt t="26625" x="3656013" y="2371725"/>
          <p14:tracePt t="26634" x="3719513" y="2379663"/>
          <p14:tracePt t="26641" x="3765550" y="2416175"/>
          <p14:tracePt t="26648" x="3810000" y="2444750"/>
          <p14:tracePt t="26655" x="3838575" y="2462213"/>
          <p14:tracePt t="26665" x="3838575" y="2471738"/>
          <p14:tracePt t="26673" x="3856038" y="2489200"/>
          <p14:tracePt t="26680" x="3875088" y="2508250"/>
          <p14:tracePt t="26688" x="3883025" y="2525713"/>
          <p14:tracePt t="26695" x="3892550" y="2571750"/>
          <p14:tracePt t="26704" x="3919538" y="2617788"/>
          <p14:tracePt t="26712" x="3948113" y="2671763"/>
          <p14:tracePt t="26720" x="3956050" y="2754313"/>
          <p14:tracePt t="26728" x="3992563" y="2781300"/>
          <p14:tracePt t="26735" x="4002088" y="2863850"/>
          <p14:tracePt t="26744" x="4011613" y="2954338"/>
          <p14:tracePt t="26752" x="4057650" y="3073400"/>
          <p14:tracePt t="26761" x="4075113" y="3163888"/>
          <p14:tracePt t="26767" x="4084638" y="3255963"/>
          <p14:tracePt t="26776" x="4084638" y="3346450"/>
          <p14:tracePt t="26784" x="4111625" y="3411538"/>
          <p14:tracePt t="26792" x="4111625" y="3455988"/>
          <p14:tracePt t="26801" x="4111625" y="3492500"/>
          <p14:tracePt t="26809" x="4111625" y="3502025"/>
          <p14:tracePt t="27041" x="4111625" y="3511550"/>
          <p14:tracePt t="27096" x="4111625" y="3519488"/>
          <p14:tracePt t="27104" x="4111625" y="3556000"/>
          <p14:tracePt t="27111" x="4111625" y="3592513"/>
          <p14:tracePt t="27120" x="4094163" y="3638550"/>
          <p14:tracePt t="27128" x="4094163" y="3665538"/>
          <p14:tracePt t="27136" x="4057650" y="3738563"/>
          <p14:tracePt t="27144" x="4038600" y="3784600"/>
          <p14:tracePt t="27151" x="4029075" y="3848100"/>
          <p14:tracePt t="27161" x="3984625" y="3911600"/>
          <p14:tracePt t="27168" x="3965575" y="3967163"/>
          <p14:tracePt t="27176" x="3965575" y="3984625"/>
          <p14:tracePt t="27184" x="3938588" y="4021138"/>
          <p14:tracePt t="27480" x="3938588" y="4003675"/>
          <p14:tracePt t="27488" x="3948113" y="3994150"/>
          <p14:tracePt t="27496" x="3992563" y="3967163"/>
          <p14:tracePt t="27504" x="3992563" y="3957638"/>
          <p14:tracePt t="27512" x="4021138" y="3948113"/>
          <p14:tracePt t="27520" x="4038600" y="3940175"/>
          <p14:tracePt t="27528" x="4075113" y="3921125"/>
          <p14:tracePt t="27535" x="4102100" y="3911600"/>
          <p14:tracePt t="27546" x="4148138" y="3884613"/>
          <p14:tracePt t="27551" x="4211638" y="3867150"/>
          <p14:tracePt t="27561" x="4267200" y="3848100"/>
          <p14:tracePt t="27569" x="4330700" y="3840163"/>
          <p14:tracePt t="27581" x="4367213" y="3830638"/>
          <p14:tracePt t="27586" x="4430713" y="3803650"/>
          <p14:tracePt t="27601" x="4549775" y="3784600"/>
          <p14:tracePt t="27613" x="4603750" y="3784600"/>
          <p14:tracePt t="27616" x="4667250" y="3767138"/>
          <p14:tracePt t="27624" x="4722813" y="3767138"/>
          <p14:tracePt t="27632" x="4786313" y="3748088"/>
          <p14:tracePt t="27640" x="4840288" y="3730625"/>
          <p14:tracePt t="27648" x="4905375" y="3730625"/>
          <p14:tracePt t="27656" x="4959350" y="3721100"/>
          <p14:tracePt t="27664" x="5022850" y="3711575"/>
          <p14:tracePt t="27673" x="5078413" y="3684588"/>
          <p14:tracePt t="27679" x="5141913" y="3675063"/>
          <p14:tracePt t="27689" x="5187950" y="3648075"/>
          <p14:tracePt t="27696" x="5205413" y="3638550"/>
          <p14:tracePt t="27704" x="5232400" y="3621088"/>
          <p14:tracePt t="27712" x="5251450" y="3611563"/>
          <p14:tracePt t="27719" x="5260975" y="3602038"/>
          <p14:tracePt t="27752" x="5268913" y="3602038"/>
          <p14:tracePt t="27872" x="5287963" y="3584575"/>
          <p14:tracePt t="27879" x="5351463" y="3584575"/>
          <p14:tracePt t="27887" x="5470525" y="3584575"/>
          <p14:tracePt t="27895" x="5588000" y="3584575"/>
          <p14:tracePt t="27903" x="5707063" y="3575050"/>
          <p14:tracePt t="27912" x="5834063" y="3575050"/>
          <p14:tracePt t="27920" x="5926138" y="3556000"/>
          <p14:tracePt t="27929" x="6072188" y="3529013"/>
          <p14:tracePt t="27936" x="6189663" y="3511550"/>
          <p14:tracePt t="27945" x="6318250" y="3502025"/>
          <p14:tracePt t="27952" x="6391275" y="3482975"/>
          <p14:tracePt t="27962" x="6472238" y="3475038"/>
          <p14:tracePt t="27968" x="6545263" y="3446463"/>
          <p14:tracePt t="27976" x="6591300" y="3438525"/>
          <p14:tracePt t="27984" x="6618288" y="3438525"/>
          <p14:tracePt t="27992" x="6637338" y="3429000"/>
          <p14:tracePt t="28712" x="6673850" y="3382963"/>
          <p14:tracePt t="28720" x="6710363" y="3338513"/>
          <p14:tracePt t="28728" x="6754813" y="3282950"/>
          <p14:tracePt t="28735" x="6764338" y="3265488"/>
          <p14:tracePt t="28745" x="6800850" y="3219450"/>
          <p14:tracePt t="28752" x="6810375" y="3200400"/>
          <p14:tracePt t="28761" x="6846888" y="3155950"/>
          <p14:tracePt t="28768" x="6846888" y="3146425"/>
          <p14:tracePt t="28800" x="6846888" y="3127375"/>
          <p14:tracePt t="28808" x="6846888" y="3119438"/>
          <p14:tracePt t="29128" x="6846888" y="3073400"/>
          <p14:tracePt t="29135" x="6846888" y="3027363"/>
          <p14:tracePt t="29144" x="6846888" y="2990850"/>
          <p14:tracePt t="29152" x="6846888" y="2936875"/>
          <p14:tracePt t="29161" x="6837363" y="2873375"/>
          <p14:tracePt t="29168" x="6837363" y="2817813"/>
          <p14:tracePt t="29176" x="6837363" y="2790825"/>
          <p14:tracePt t="29184" x="6837363" y="2763838"/>
          <p14:tracePt t="29191" x="6837363" y="2717800"/>
          <p14:tracePt t="29200" x="6837363" y="2708275"/>
          <p14:tracePt t="29208" x="6837363" y="2698750"/>
          <p14:tracePt t="29359" x="6827838" y="2698750"/>
          <p14:tracePt t="29498" x="6837363" y="2698750"/>
          <p14:tracePt t="29505" x="6846888" y="2698750"/>
          <p14:tracePt t="29513" x="6883400" y="2698750"/>
          <p14:tracePt t="29520" x="6900863" y="2698750"/>
          <p14:tracePt t="29528" x="6937375" y="2698750"/>
          <p14:tracePt t="29536" x="6983413" y="2698750"/>
          <p14:tracePt t="29545" x="7065963" y="2681288"/>
          <p14:tracePt t="29551" x="7119938" y="2644775"/>
          <p14:tracePt t="29561" x="7183438" y="2608263"/>
          <p14:tracePt t="29567" x="7248525" y="2571750"/>
          <p14:tracePt t="29576" x="7319963" y="2544763"/>
          <p14:tracePt t="29584" x="7366000" y="2525713"/>
          <p14:tracePt t="29593" x="7412038" y="2508250"/>
          <p14:tracePt t="29600" x="7429500" y="2498725"/>
          <p14:tracePt t="29608" x="7448550" y="2498725"/>
          <p14:tracePt t="29615" x="7458075" y="2498725"/>
          <p14:tracePt t="29689" x="7466013" y="2498725"/>
          <p14:tracePt t="29697" x="7512050" y="2498725"/>
          <p14:tracePt t="29705" x="7548563" y="2508250"/>
          <p14:tracePt t="29714" x="7631113" y="2525713"/>
          <p14:tracePt t="29721" x="7712075" y="2554288"/>
          <p14:tracePt t="29730" x="7821613" y="2554288"/>
          <p14:tracePt t="29736" x="7913688" y="2571750"/>
          <p14:tracePt t="29745" x="7986713" y="2571750"/>
          <p14:tracePt t="29752" x="8059738" y="2571750"/>
          <p14:tracePt t="29762" x="8140700" y="2571750"/>
          <p14:tracePt t="29770" x="8177213" y="2571750"/>
          <p14:tracePt t="29775" x="8223250" y="2571750"/>
          <p14:tracePt t="29783" x="8259763" y="2571750"/>
          <p14:tracePt t="29791" x="8296275" y="2571750"/>
          <p14:tracePt t="29800" x="8332788" y="2571750"/>
          <p14:tracePt t="29808" x="8359775" y="2571750"/>
          <p14:tracePt t="29816" x="8386763" y="2571750"/>
          <p14:tracePt t="29824" x="8432800" y="2571750"/>
          <p14:tracePt t="29832" x="8459788" y="2571750"/>
          <p14:tracePt t="29840" x="8488363" y="2571750"/>
          <p14:tracePt t="29848" x="8515350" y="2581275"/>
          <p14:tracePt t="29856" x="8551863" y="2608263"/>
          <p14:tracePt t="29864" x="8578850" y="2644775"/>
          <p14:tracePt t="29872" x="8596313" y="2654300"/>
          <p14:tracePt t="29880" x="8624888" y="2698750"/>
          <p14:tracePt t="29888" x="8642350" y="2727325"/>
          <p14:tracePt t="29896" x="8669338" y="2744788"/>
          <p14:tracePt t="29904" x="8705850" y="2781300"/>
          <p14:tracePt t="29913" x="8724900" y="2808288"/>
          <p14:tracePt t="29921" x="8751888" y="2827338"/>
          <p14:tracePt t="29931" x="8761413" y="2836863"/>
          <p14:tracePt t="29937" x="8770938" y="2844800"/>
          <p14:tracePt t="29949" x="8788400" y="2863850"/>
          <p14:tracePt t="29952" x="8797925" y="2873375"/>
          <p14:tracePt t="29963" x="8807450" y="2881313"/>
          <p14:tracePt t="29984" x="8815388" y="2881313"/>
          <p14:tracePt t="29992" x="8815388" y="2890838"/>
          <p14:tracePt t="30000" x="8824913" y="2890838"/>
          <p14:tracePt t="30008" x="8834438" y="2900363"/>
          <p14:tracePt t="30016" x="8842375" y="2909888"/>
          <p14:tracePt t="30634" x="8861425" y="2909888"/>
          <p14:tracePt t="30642" x="8961438" y="2936875"/>
          <p14:tracePt t="30650" x="9090025" y="29464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ChangeArrowheads="1"/>
          </p:cNvSpPr>
          <p:nvPr/>
        </p:nvSpPr>
        <p:spPr bwMode="auto">
          <a:xfrm>
            <a:off x="2039938" y="2111375"/>
            <a:ext cx="588962" cy="82391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a:t>
            </a:r>
          </a:p>
        </p:txBody>
      </p:sp>
      <p:sp>
        <p:nvSpPr>
          <p:cNvPr id="414723" name="Rectangle 3"/>
          <p:cNvSpPr>
            <a:spLocks noChangeArrowheads="1"/>
          </p:cNvSpPr>
          <p:nvPr/>
        </p:nvSpPr>
        <p:spPr bwMode="auto">
          <a:xfrm>
            <a:off x="6710363" y="2205038"/>
            <a:ext cx="515937" cy="5699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4724" name="Rectangle 4"/>
          <p:cNvSpPr>
            <a:spLocks noChangeArrowheads="1"/>
          </p:cNvSpPr>
          <p:nvPr/>
        </p:nvSpPr>
        <p:spPr bwMode="auto">
          <a:xfrm>
            <a:off x="5754688" y="1989138"/>
            <a:ext cx="515937" cy="5715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4725" name="Line 5"/>
          <p:cNvSpPr>
            <a:spLocks noChangeShapeType="1"/>
          </p:cNvSpPr>
          <p:nvPr/>
        </p:nvSpPr>
        <p:spPr bwMode="auto">
          <a:xfrm>
            <a:off x="1230313" y="2300288"/>
            <a:ext cx="809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26" name="Text Box 6"/>
          <p:cNvSpPr txBox="1">
            <a:spLocks noChangeArrowheads="1"/>
          </p:cNvSpPr>
          <p:nvPr/>
        </p:nvSpPr>
        <p:spPr bwMode="auto">
          <a:xfrm>
            <a:off x="1211263" y="1938338"/>
            <a:ext cx="62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4bit</a:t>
            </a:r>
          </a:p>
          <a:p>
            <a:r>
              <a:rPr lang="en-US" altLang="ja-JP"/>
              <a:t>data</a:t>
            </a:r>
          </a:p>
        </p:txBody>
      </p:sp>
      <p:sp>
        <p:nvSpPr>
          <p:cNvPr id="414727" name="Rectangle 7"/>
          <p:cNvSpPr>
            <a:spLocks noChangeArrowheads="1"/>
          </p:cNvSpPr>
          <p:nvPr/>
        </p:nvSpPr>
        <p:spPr bwMode="auto">
          <a:xfrm>
            <a:off x="4398963" y="2139950"/>
            <a:ext cx="515937" cy="56991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4728" name="Line 8"/>
          <p:cNvSpPr>
            <a:spLocks noChangeShapeType="1"/>
          </p:cNvSpPr>
          <p:nvPr/>
        </p:nvSpPr>
        <p:spPr bwMode="auto">
          <a:xfrm>
            <a:off x="6270625" y="2268538"/>
            <a:ext cx="439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29" name="Line 9"/>
          <p:cNvSpPr>
            <a:spLocks noChangeShapeType="1"/>
          </p:cNvSpPr>
          <p:nvPr/>
        </p:nvSpPr>
        <p:spPr bwMode="auto">
          <a:xfrm>
            <a:off x="7226300" y="2268538"/>
            <a:ext cx="441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30" name="Rectangle 10"/>
          <p:cNvSpPr>
            <a:spLocks noChangeArrowheads="1"/>
          </p:cNvSpPr>
          <p:nvPr/>
        </p:nvSpPr>
        <p:spPr bwMode="auto">
          <a:xfrm>
            <a:off x="2039938" y="3697288"/>
            <a:ext cx="588962" cy="823912"/>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LUT</a:t>
            </a:r>
          </a:p>
          <a:p>
            <a:pPr algn="ctr"/>
            <a:r>
              <a:rPr lang="en-US" altLang="ja-JP"/>
              <a:t>6in</a:t>
            </a:r>
          </a:p>
        </p:txBody>
      </p:sp>
      <p:sp>
        <p:nvSpPr>
          <p:cNvPr id="414731" name="Rectangle 11"/>
          <p:cNvSpPr>
            <a:spLocks noChangeArrowheads="1"/>
          </p:cNvSpPr>
          <p:nvPr/>
        </p:nvSpPr>
        <p:spPr bwMode="auto">
          <a:xfrm>
            <a:off x="3246438" y="3500438"/>
            <a:ext cx="822325" cy="57626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adder1</a:t>
            </a:r>
          </a:p>
        </p:txBody>
      </p:sp>
      <p:sp>
        <p:nvSpPr>
          <p:cNvPr id="414732" name="Rectangle 12"/>
          <p:cNvSpPr>
            <a:spLocks noChangeArrowheads="1"/>
          </p:cNvSpPr>
          <p:nvPr/>
        </p:nvSpPr>
        <p:spPr bwMode="auto">
          <a:xfrm>
            <a:off x="6710363" y="3789363"/>
            <a:ext cx="515937" cy="5699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FF</a:t>
            </a:r>
          </a:p>
        </p:txBody>
      </p:sp>
      <p:sp>
        <p:nvSpPr>
          <p:cNvPr id="414733" name="Rectangle 13"/>
          <p:cNvSpPr>
            <a:spLocks noChangeArrowheads="1"/>
          </p:cNvSpPr>
          <p:nvPr/>
        </p:nvSpPr>
        <p:spPr bwMode="auto">
          <a:xfrm>
            <a:off x="5767388" y="3578225"/>
            <a:ext cx="515937" cy="5715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4734" name="Line 14"/>
          <p:cNvSpPr>
            <a:spLocks noChangeShapeType="1"/>
          </p:cNvSpPr>
          <p:nvPr/>
        </p:nvSpPr>
        <p:spPr bwMode="auto">
          <a:xfrm>
            <a:off x="1230313" y="3886200"/>
            <a:ext cx="8096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35" name="Text Box 15"/>
          <p:cNvSpPr txBox="1">
            <a:spLocks noChangeArrowheads="1"/>
          </p:cNvSpPr>
          <p:nvPr/>
        </p:nvSpPr>
        <p:spPr bwMode="auto">
          <a:xfrm>
            <a:off x="1211263" y="3524250"/>
            <a:ext cx="62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4bit</a:t>
            </a:r>
          </a:p>
          <a:p>
            <a:r>
              <a:rPr lang="en-US" altLang="ja-JP"/>
              <a:t>data</a:t>
            </a:r>
          </a:p>
        </p:txBody>
      </p:sp>
      <p:sp>
        <p:nvSpPr>
          <p:cNvPr id="414736" name="Rectangle 16"/>
          <p:cNvSpPr>
            <a:spLocks noChangeArrowheads="1"/>
          </p:cNvSpPr>
          <p:nvPr/>
        </p:nvSpPr>
        <p:spPr bwMode="auto">
          <a:xfrm>
            <a:off x="4398963" y="3724275"/>
            <a:ext cx="515937" cy="56991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MUX</a:t>
            </a:r>
          </a:p>
        </p:txBody>
      </p:sp>
      <p:sp>
        <p:nvSpPr>
          <p:cNvPr id="414737" name="Line 17"/>
          <p:cNvSpPr>
            <a:spLocks noChangeShapeType="1"/>
          </p:cNvSpPr>
          <p:nvPr/>
        </p:nvSpPr>
        <p:spPr bwMode="auto">
          <a:xfrm>
            <a:off x="6270625" y="3852863"/>
            <a:ext cx="439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38" name="Line 18"/>
          <p:cNvSpPr>
            <a:spLocks noChangeShapeType="1"/>
          </p:cNvSpPr>
          <p:nvPr/>
        </p:nvSpPr>
        <p:spPr bwMode="auto">
          <a:xfrm>
            <a:off x="7226300" y="3852863"/>
            <a:ext cx="441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39" name="Rectangle 19"/>
          <p:cNvSpPr>
            <a:spLocks noChangeArrowheads="1"/>
          </p:cNvSpPr>
          <p:nvPr/>
        </p:nvSpPr>
        <p:spPr bwMode="auto">
          <a:xfrm>
            <a:off x="1879600" y="1844675"/>
            <a:ext cx="935038" cy="302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4740" name="Rectangle 20"/>
          <p:cNvSpPr>
            <a:spLocks noChangeArrowheads="1"/>
          </p:cNvSpPr>
          <p:nvPr/>
        </p:nvSpPr>
        <p:spPr bwMode="auto">
          <a:xfrm>
            <a:off x="3246438" y="1917700"/>
            <a:ext cx="822325" cy="576263"/>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adder2</a:t>
            </a:r>
          </a:p>
        </p:txBody>
      </p:sp>
      <p:sp>
        <p:nvSpPr>
          <p:cNvPr id="414741" name="Line 21"/>
          <p:cNvSpPr>
            <a:spLocks noChangeShapeType="1"/>
          </p:cNvSpPr>
          <p:nvPr/>
        </p:nvSpPr>
        <p:spPr bwMode="auto">
          <a:xfrm>
            <a:off x="2814638" y="20605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2" name="Line 22"/>
          <p:cNvSpPr>
            <a:spLocks noChangeShapeType="1"/>
          </p:cNvSpPr>
          <p:nvPr/>
        </p:nvSpPr>
        <p:spPr bwMode="auto">
          <a:xfrm>
            <a:off x="2814638" y="22780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3" name="Line 23"/>
          <p:cNvSpPr>
            <a:spLocks noChangeShapeType="1"/>
          </p:cNvSpPr>
          <p:nvPr/>
        </p:nvSpPr>
        <p:spPr bwMode="auto">
          <a:xfrm>
            <a:off x="2814638" y="364331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4" name="Line 24"/>
          <p:cNvSpPr>
            <a:spLocks noChangeShapeType="1"/>
          </p:cNvSpPr>
          <p:nvPr/>
        </p:nvSpPr>
        <p:spPr bwMode="auto">
          <a:xfrm>
            <a:off x="2814638" y="38608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5" name="Line 25"/>
          <p:cNvSpPr>
            <a:spLocks noChangeShapeType="1"/>
          </p:cNvSpPr>
          <p:nvPr/>
        </p:nvSpPr>
        <p:spPr bwMode="auto">
          <a:xfrm>
            <a:off x="4038600" y="2278063"/>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6" name="Line 26"/>
          <p:cNvSpPr>
            <a:spLocks noChangeShapeType="1"/>
          </p:cNvSpPr>
          <p:nvPr/>
        </p:nvSpPr>
        <p:spPr bwMode="auto">
          <a:xfrm>
            <a:off x="2814638" y="2636838"/>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7" name="Line 27"/>
          <p:cNvSpPr>
            <a:spLocks noChangeShapeType="1"/>
          </p:cNvSpPr>
          <p:nvPr/>
        </p:nvSpPr>
        <p:spPr bwMode="auto">
          <a:xfrm>
            <a:off x="2814638" y="4221163"/>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8" name="Line 28"/>
          <p:cNvSpPr>
            <a:spLocks noChangeShapeType="1"/>
          </p:cNvSpPr>
          <p:nvPr/>
        </p:nvSpPr>
        <p:spPr bwMode="auto">
          <a:xfrm>
            <a:off x="4038600" y="386080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49" name="Line 29"/>
          <p:cNvSpPr>
            <a:spLocks noChangeShapeType="1"/>
          </p:cNvSpPr>
          <p:nvPr/>
        </p:nvSpPr>
        <p:spPr bwMode="auto">
          <a:xfrm>
            <a:off x="4903788" y="2420938"/>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0" name="Line 30"/>
          <p:cNvSpPr>
            <a:spLocks noChangeShapeType="1"/>
          </p:cNvSpPr>
          <p:nvPr/>
        </p:nvSpPr>
        <p:spPr bwMode="auto">
          <a:xfrm>
            <a:off x="4903788" y="40052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1" name="Line 31"/>
          <p:cNvSpPr>
            <a:spLocks noChangeShapeType="1"/>
          </p:cNvSpPr>
          <p:nvPr/>
        </p:nvSpPr>
        <p:spPr bwMode="auto">
          <a:xfrm>
            <a:off x="5407025" y="17018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2" name="Line 32"/>
          <p:cNvSpPr>
            <a:spLocks noChangeShapeType="1"/>
          </p:cNvSpPr>
          <p:nvPr/>
        </p:nvSpPr>
        <p:spPr bwMode="auto">
          <a:xfrm>
            <a:off x="5407025" y="20605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3" name="Line 33"/>
          <p:cNvSpPr>
            <a:spLocks noChangeShapeType="1"/>
          </p:cNvSpPr>
          <p:nvPr/>
        </p:nvSpPr>
        <p:spPr bwMode="auto">
          <a:xfrm>
            <a:off x="5407025" y="3286125"/>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4" name="Line 34"/>
          <p:cNvSpPr>
            <a:spLocks noChangeShapeType="1"/>
          </p:cNvSpPr>
          <p:nvPr/>
        </p:nvSpPr>
        <p:spPr bwMode="auto">
          <a:xfrm>
            <a:off x="5407025" y="364490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5" name="Line 35"/>
          <p:cNvSpPr>
            <a:spLocks noChangeShapeType="1"/>
          </p:cNvSpPr>
          <p:nvPr/>
        </p:nvSpPr>
        <p:spPr bwMode="auto">
          <a:xfrm>
            <a:off x="7351713" y="2278063"/>
            <a:ext cx="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6" name="Line 36"/>
          <p:cNvSpPr>
            <a:spLocks noChangeShapeType="1"/>
          </p:cNvSpPr>
          <p:nvPr/>
        </p:nvSpPr>
        <p:spPr bwMode="auto">
          <a:xfrm flipH="1">
            <a:off x="5407025" y="3286125"/>
            <a:ext cx="1944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7" name="Line 37"/>
          <p:cNvSpPr>
            <a:spLocks noChangeShapeType="1"/>
          </p:cNvSpPr>
          <p:nvPr/>
        </p:nvSpPr>
        <p:spPr bwMode="auto">
          <a:xfrm flipV="1">
            <a:off x="5046663" y="1917700"/>
            <a:ext cx="0"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8" name="Line 38"/>
          <p:cNvSpPr>
            <a:spLocks noChangeShapeType="1"/>
          </p:cNvSpPr>
          <p:nvPr/>
        </p:nvSpPr>
        <p:spPr bwMode="auto">
          <a:xfrm>
            <a:off x="5046663" y="1917700"/>
            <a:ext cx="25923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59" name="Line 39"/>
          <p:cNvSpPr>
            <a:spLocks noChangeShapeType="1"/>
          </p:cNvSpPr>
          <p:nvPr/>
        </p:nvSpPr>
        <p:spPr bwMode="auto">
          <a:xfrm>
            <a:off x="5046663" y="4510088"/>
            <a:ext cx="25923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0" name="Line 40"/>
          <p:cNvSpPr>
            <a:spLocks noChangeShapeType="1"/>
          </p:cNvSpPr>
          <p:nvPr/>
        </p:nvSpPr>
        <p:spPr bwMode="auto">
          <a:xfrm flipV="1">
            <a:off x="5046663" y="40052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1" name="Line 41"/>
          <p:cNvSpPr>
            <a:spLocks noChangeShapeType="1"/>
          </p:cNvSpPr>
          <p:nvPr/>
        </p:nvSpPr>
        <p:spPr bwMode="auto">
          <a:xfrm>
            <a:off x="2311400" y="15573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2" name="Line 42"/>
          <p:cNvSpPr>
            <a:spLocks noChangeShapeType="1"/>
          </p:cNvSpPr>
          <p:nvPr/>
        </p:nvSpPr>
        <p:spPr bwMode="auto">
          <a:xfrm>
            <a:off x="2311400" y="451008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3" name="Line 43"/>
          <p:cNvSpPr>
            <a:spLocks noChangeShapeType="1"/>
          </p:cNvSpPr>
          <p:nvPr/>
        </p:nvSpPr>
        <p:spPr bwMode="auto">
          <a:xfrm>
            <a:off x="3679825" y="13414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4" name="Line 44"/>
          <p:cNvSpPr>
            <a:spLocks noChangeShapeType="1"/>
          </p:cNvSpPr>
          <p:nvPr/>
        </p:nvSpPr>
        <p:spPr bwMode="auto">
          <a:xfrm>
            <a:off x="3679825" y="2493963"/>
            <a:ext cx="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5" name="Line 45"/>
          <p:cNvSpPr>
            <a:spLocks noChangeShapeType="1"/>
          </p:cNvSpPr>
          <p:nvPr/>
        </p:nvSpPr>
        <p:spPr bwMode="auto">
          <a:xfrm>
            <a:off x="3679825" y="40767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6" name="Line 46"/>
          <p:cNvSpPr>
            <a:spLocks noChangeShapeType="1"/>
          </p:cNvSpPr>
          <p:nvPr/>
        </p:nvSpPr>
        <p:spPr bwMode="auto">
          <a:xfrm>
            <a:off x="5480050" y="4870450"/>
            <a:ext cx="0" cy="358775"/>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7" name="Line 47"/>
          <p:cNvSpPr>
            <a:spLocks noChangeShapeType="1"/>
          </p:cNvSpPr>
          <p:nvPr/>
        </p:nvSpPr>
        <p:spPr bwMode="auto">
          <a:xfrm>
            <a:off x="7424738" y="3862388"/>
            <a:ext cx="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8" name="Line 48"/>
          <p:cNvSpPr>
            <a:spLocks noChangeShapeType="1"/>
          </p:cNvSpPr>
          <p:nvPr/>
        </p:nvSpPr>
        <p:spPr bwMode="auto">
          <a:xfrm flipH="1">
            <a:off x="5480050" y="4870450"/>
            <a:ext cx="1944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69" name="Text Box 49"/>
          <p:cNvSpPr txBox="1">
            <a:spLocks noChangeArrowheads="1"/>
          </p:cNvSpPr>
          <p:nvPr/>
        </p:nvSpPr>
        <p:spPr bwMode="auto">
          <a:xfrm>
            <a:off x="1787525" y="128905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shared_arith</a:t>
            </a:r>
          </a:p>
        </p:txBody>
      </p:sp>
      <p:sp>
        <p:nvSpPr>
          <p:cNvPr id="414770" name="Text Box 50"/>
          <p:cNvSpPr txBox="1">
            <a:spLocks noChangeArrowheads="1"/>
          </p:cNvSpPr>
          <p:nvPr/>
        </p:nvSpPr>
        <p:spPr bwMode="auto">
          <a:xfrm>
            <a:off x="3535363" y="10525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carry</a:t>
            </a:r>
          </a:p>
        </p:txBody>
      </p:sp>
      <p:sp>
        <p:nvSpPr>
          <p:cNvPr id="414771" name="Text Box 51"/>
          <p:cNvSpPr txBox="1">
            <a:spLocks noChangeArrowheads="1"/>
          </p:cNvSpPr>
          <p:nvPr/>
        </p:nvSpPr>
        <p:spPr bwMode="auto">
          <a:xfrm>
            <a:off x="5003800" y="1268413"/>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reg_carry</a:t>
            </a:r>
          </a:p>
        </p:txBody>
      </p:sp>
      <p:sp>
        <p:nvSpPr>
          <p:cNvPr id="414772" name="Text Box 52"/>
          <p:cNvSpPr txBox="1">
            <a:spLocks noChangeArrowheads="1"/>
          </p:cNvSpPr>
          <p:nvPr/>
        </p:nvSpPr>
        <p:spPr bwMode="auto">
          <a:xfrm>
            <a:off x="3011488" y="5013325"/>
            <a:ext cx="37211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4-in LUT X 2</a:t>
            </a:r>
          </a:p>
          <a:p>
            <a:r>
              <a:rPr lang="en-US" altLang="ja-JP"/>
              <a:t>5-in LUT + 3-in LUT</a:t>
            </a:r>
          </a:p>
          <a:p>
            <a:r>
              <a:rPr lang="en-US" altLang="ja-JP"/>
              <a:t>5-in LUT + 4-in LUT 1-input shared</a:t>
            </a:r>
          </a:p>
          <a:p>
            <a:r>
              <a:rPr lang="en-US" altLang="ja-JP"/>
              <a:t>5-in LUT + 5-in LUT 2-input shared</a:t>
            </a:r>
          </a:p>
          <a:p>
            <a:r>
              <a:rPr lang="en-US" altLang="ja-JP"/>
              <a:t>6-in LUT</a:t>
            </a:r>
          </a:p>
          <a:p>
            <a:r>
              <a:rPr lang="en-US" altLang="ja-JP"/>
              <a:t>6-in LUT + 6-in LUT 4-input shared</a:t>
            </a:r>
          </a:p>
        </p:txBody>
      </p:sp>
      <p:sp>
        <p:nvSpPr>
          <p:cNvPr id="414773" name="Rectangle 53"/>
          <p:cNvSpPr>
            <a:spLocks noGrp="1" noChangeArrowheads="1"/>
          </p:cNvSpPr>
          <p:nvPr>
            <p:ph type="title"/>
          </p:nvPr>
        </p:nvSpPr>
        <p:spPr>
          <a:xfrm>
            <a:off x="446088" y="161925"/>
            <a:ext cx="8805862" cy="530225"/>
          </a:xfrm>
        </p:spPr>
        <p:txBody>
          <a:bodyPr/>
          <a:lstStyle/>
          <a:p>
            <a:r>
              <a:rPr lang="en-US" altLang="ja-JP"/>
              <a:t>Stratix</a:t>
            </a:r>
            <a:r>
              <a:rPr lang="ja-JP" altLang="en-US"/>
              <a:t>－</a:t>
            </a:r>
            <a:r>
              <a:rPr lang="en-US" altLang="ja-JP"/>
              <a:t>IV</a:t>
            </a:r>
            <a:r>
              <a:rPr lang="ja-JP" altLang="en-US"/>
              <a:t>の</a:t>
            </a:r>
            <a:r>
              <a:rPr lang="en-US" altLang="ja-JP"/>
              <a:t>ALM</a:t>
            </a:r>
          </a:p>
        </p:txBody>
      </p:sp>
      <p:sp>
        <p:nvSpPr>
          <p:cNvPr id="414774" name="Text Box 54"/>
          <p:cNvSpPr txBox="1">
            <a:spLocks noChangeArrowheads="1"/>
          </p:cNvSpPr>
          <p:nvPr/>
        </p:nvSpPr>
        <p:spPr bwMode="auto">
          <a:xfrm>
            <a:off x="5872163" y="6589713"/>
            <a:ext cx="278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Stratix-IV</a:t>
            </a:r>
            <a:r>
              <a:rPr lang="ja-JP" altLang="en-US" b="1">
                <a:ea typeface="ＭＳ ゴシック" panose="020B0609070205080204" pitchFamily="49" charset="-128"/>
              </a:rPr>
              <a:t>マニュアルより</a:t>
            </a:r>
          </a:p>
        </p:txBody>
      </p:sp>
      <p:pic>
        <p:nvPicPr>
          <p:cNvPr id="2" name="オーディオ 1">
            <a:hlinkClick r:id="" action="ppaction://media"/>
            <a:extLst>
              <a:ext uri="{FF2B5EF4-FFF2-40B4-BE49-F238E27FC236}">
                <a16:creationId xmlns:a16="http://schemas.microsoft.com/office/drawing/2014/main" id="{714241AE-D63C-4AE1-8834-E9CF885B8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66726143"/>
      </p:ext>
    </p:extLst>
  </p:cSld>
  <p:clrMapOvr>
    <a:masterClrMapping/>
  </p:clrMapOvr>
  <mc:AlternateContent xmlns:mc="http://schemas.openxmlformats.org/markup-compatibility/2006">
    <mc:Choice xmlns:p14="http://schemas.microsoft.com/office/powerpoint/2010/main" Requires="p14">
      <p:transition spd="slow" p14:dur="2000" advTm="33335"/>
    </mc:Choice>
    <mc:Fallback>
      <p:transition spd="slow" advTm="33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61" x="8970963" y="3338513"/>
          <p14:tracePt t="3570" x="8824913" y="3319463"/>
          <p14:tracePt t="3575" x="8651875" y="3273425"/>
          <p14:tracePt t="3581" x="8505825" y="3265488"/>
          <p14:tracePt t="3589" x="8342313" y="3219450"/>
          <p14:tracePt t="3597" x="8232775" y="3219450"/>
          <p14:tracePt t="3605" x="8123238" y="3200400"/>
          <p14:tracePt t="3613" x="8023225" y="3192463"/>
          <p14:tracePt t="3621" x="7913688" y="3146425"/>
          <p14:tracePt t="3629" x="7850188" y="3136900"/>
          <p14:tracePt t="3638" x="7840663" y="3127375"/>
          <p14:tracePt t="3645" x="7804150" y="3119438"/>
          <p14:tracePt t="3654" x="7785100" y="3100388"/>
          <p14:tracePt t="3710" x="7777163" y="3100388"/>
          <p14:tracePt t="3718" x="7748588" y="3100388"/>
          <p14:tracePt t="3726" x="7740650" y="3100388"/>
          <p14:tracePt t="3733" x="7685088" y="3100388"/>
          <p14:tracePt t="3741" x="7639050" y="3100388"/>
          <p14:tracePt t="3749" x="7602538" y="3100388"/>
          <p14:tracePt t="3757" x="7558088" y="3100388"/>
          <p14:tracePt t="3766" x="7539038" y="3100388"/>
          <p14:tracePt t="3773" x="7531100" y="3100388"/>
          <p14:tracePt t="4397" x="7539038" y="3090863"/>
          <p14:tracePt t="4413" x="7548563" y="3082925"/>
          <p14:tracePt t="5273" x="7512050" y="3082925"/>
          <p14:tracePt t="5277" x="7312025" y="3082925"/>
          <p14:tracePt t="5286" x="7065963" y="3082925"/>
          <p14:tracePt t="5293" x="6800850" y="3082925"/>
          <p14:tracePt t="5301" x="6537325" y="3082925"/>
          <p14:tracePt t="5309" x="6235700" y="3082925"/>
          <p14:tracePt t="5317" x="6016625" y="3082925"/>
          <p14:tracePt t="5325" x="5816600" y="3082925"/>
          <p14:tracePt t="5333" x="5653088" y="3082925"/>
          <p14:tracePt t="5341" x="5524500" y="3082925"/>
          <p14:tracePt t="5349" x="5434013" y="3082925"/>
          <p14:tracePt t="5357" x="5341938" y="3082925"/>
          <p14:tracePt t="5365" x="5268913" y="3082925"/>
          <p14:tracePt t="5373" x="5224463" y="3082925"/>
          <p14:tracePt t="5381" x="5205413" y="3082925"/>
          <p14:tracePt t="5389" x="5168900" y="3082925"/>
          <p14:tracePt t="5397" x="5151438" y="3082925"/>
          <p14:tracePt t="5405" x="5122863" y="3082925"/>
          <p14:tracePt t="5413" x="5059363" y="3054350"/>
          <p14:tracePt t="5422" x="5022850" y="3046413"/>
          <p14:tracePt t="5429" x="4986338" y="3046413"/>
          <p14:tracePt t="5438" x="4886325" y="3017838"/>
          <p14:tracePt t="5445" x="4795838" y="2982913"/>
          <p14:tracePt t="5455" x="4659313" y="2954338"/>
          <p14:tracePt t="5461" x="4549775" y="2909888"/>
          <p14:tracePt t="5472" x="4430713" y="2863850"/>
          <p14:tracePt t="5477" x="4303713" y="2817813"/>
          <p14:tracePt t="5487" x="4221163" y="2808288"/>
          <p14:tracePt t="5493" x="4111625" y="2790825"/>
          <p14:tracePt t="5502" x="3975100" y="2754313"/>
          <p14:tracePt t="5509" x="3883025" y="2727325"/>
          <p14:tracePt t="5517" x="3765550" y="2690813"/>
          <p14:tracePt t="5525" x="3692525" y="2671763"/>
          <p14:tracePt t="5533" x="3592513" y="2654300"/>
          <p14:tracePt t="5541" x="3500438" y="2625725"/>
          <p14:tracePt t="5549" x="3409950" y="2617788"/>
          <p14:tracePt t="5557" x="3346450" y="2598738"/>
          <p14:tracePt t="5567" x="3317875" y="2571750"/>
          <p14:tracePt t="5573" x="3281363" y="2554288"/>
          <p14:tracePt t="5582" x="3263900" y="2544763"/>
          <p14:tracePt t="5590" x="3227388" y="2544763"/>
          <p14:tracePt t="5597" x="3190875" y="2508250"/>
          <p14:tracePt t="5606" x="3171825" y="2498725"/>
          <p14:tracePt t="5613" x="3154363" y="2498725"/>
          <p14:tracePt t="5622" x="3117850" y="2489200"/>
          <p14:tracePt t="5629" x="3081338" y="2489200"/>
          <p14:tracePt t="5638" x="3044825" y="2481263"/>
          <p14:tracePt t="5645" x="3035300" y="2471738"/>
          <p14:tracePt t="5672" x="3017838" y="2471738"/>
          <p14:tracePt t="5757" x="3008313" y="2471738"/>
          <p14:tracePt t="6062" x="3008313" y="2462213"/>
          <p14:tracePt t="6455" x="2962275" y="2462213"/>
          <p14:tracePt t="6465" x="2908300" y="2489200"/>
          <p14:tracePt t="6472" x="2844800" y="2498725"/>
          <p14:tracePt t="6480" x="2762250" y="2544763"/>
          <p14:tracePt t="6487" x="2716213" y="2562225"/>
          <p14:tracePt t="6495" x="2689225" y="2581275"/>
          <p14:tracePt t="6501" x="2662238" y="2589213"/>
          <p14:tracePt t="6509" x="2625725" y="2598738"/>
          <p14:tracePt t="6517" x="2598738" y="2598738"/>
          <p14:tracePt t="6526" x="2570163" y="2617788"/>
          <p14:tracePt t="6533" x="2552700" y="2635250"/>
          <p14:tracePt t="6549" x="2543175" y="2644775"/>
          <p14:tracePt t="6797" x="2525713" y="2644775"/>
          <p14:tracePt t="6805" x="2506663" y="2654300"/>
          <p14:tracePt t="6813" x="2452688" y="2681288"/>
          <p14:tracePt t="6821" x="2406650" y="2698750"/>
          <p14:tracePt t="6829" x="2370138" y="2717800"/>
          <p14:tracePt t="6837" x="2343150" y="2744788"/>
          <p14:tracePt t="6845" x="2316163" y="2754313"/>
          <p14:tracePt t="6855" x="2297113" y="2763838"/>
          <p14:tracePt t="6871" x="2279650" y="2763838"/>
          <p14:tracePt t="6949" x="2270125" y="2763838"/>
          <p14:tracePt t="6957" x="2233613" y="2763838"/>
          <p14:tracePt t="6966" x="2179638" y="2763838"/>
          <p14:tracePt t="6973" x="2114550" y="2708275"/>
          <p14:tracePt t="6982" x="2041525" y="2635250"/>
          <p14:tracePt t="6989" x="1987550" y="2571750"/>
          <p14:tracePt t="6997" x="1941513" y="2525713"/>
          <p14:tracePt t="7006" x="1887538" y="2444750"/>
          <p14:tracePt t="7013" x="1868488" y="2398713"/>
          <p14:tracePt t="7021" x="1824038" y="2335213"/>
          <p14:tracePt t="7029" x="1814513" y="2289175"/>
          <p14:tracePt t="7038" x="1814513" y="2252663"/>
          <p14:tracePt t="7046" x="1814513" y="2233613"/>
          <p14:tracePt t="7055" x="1814513" y="2206625"/>
          <p14:tracePt t="7061" x="1814513" y="2197100"/>
          <p14:tracePt t="7071" x="1814513" y="2179638"/>
          <p14:tracePt t="7079" x="1814513" y="2152650"/>
          <p14:tracePt t="7085" x="1814513" y="2143125"/>
          <p14:tracePt t="7093" x="1814513" y="2116138"/>
          <p14:tracePt t="7101" x="1824038" y="2097088"/>
          <p14:tracePt t="7109" x="1841500" y="2079625"/>
          <p14:tracePt t="7117" x="1860550" y="2043113"/>
          <p14:tracePt t="7125" x="1878013" y="2024063"/>
          <p14:tracePt t="7133" x="1895475" y="2006600"/>
          <p14:tracePt t="7141" x="1924050" y="1987550"/>
          <p14:tracePt t="7149" x="1968500" y="1979613"/>
          <p14:tracePt t="7157" x="1987550" y="1960563"/>
          <p14:tracePt t="7165" x="2005013" y="1933575"/>
          <p14:tracePt t="7173" x="2033588" y="1906588"/>
          <p14:tracePt t="7181" x="2078038" y="1897063"/>
          <p14:tracePt t="7189" x="2133600" y="1897063"/>
          <p14:tracePt t="7197" x="2151063" y="1887538"/>
          <p14:tracePt t="7205" x="2206625" y="1887538"/>
          <p14:tracePt t="7213" x="2243138" y="1887538"/>
          <p14:tracePt t="7232" x="2251075" y="1887538"/>
          <p14:tracePt t="7245" x="2270125" y="1887538"/>
          <p14:tracePt t="7261" x="2279650" y="1897063"/>
          <p14:tracePt t="7269" x="2297113" y="1924050"/>
          <p14:tracePt t="7277" x="2306638" y="1943100"/>
          <p14:tracePt t="7285" x="2360613" y="2006600"/>
          <p14:tracePt t="7293" x="2406650" y="2052638"/>
          <p14:tracePt t="7301" x="2452688" y="2106613"/>
          <p14:tracePt t="7309" x="2543175" y="2170113"/>
          <p14:tracePt t="7317" x="2662238" y="2243138"/>
          <p14:tracePt t="7325" x="2781300" y="2352675"/>
          <p14:tracePt t="7333" x="2889250" y="2408238"/>
          <p14:tracePt t="7341" x="2954338" y="2444750"/>
          <p14:tracePt t="7349" x="3027363" y="2498725"/>
          <p14:tracePt t="7357" x="3027363" y="2508250"/>
          <p14:tracePt t="7366" x="3044825" y="2525713"/>
          <p14:tracePt t="7437" x="3044825" y="2554288"/>
          <p14:tracePt t="7445" x="3017838" y="2589213"/>
          <p14:tracePt t="7453" x="2971800" y="2625725"/>
          <p14:tracePt t="7461" x="2917825" y="2662238"/>
          <p14:tracePt t="7470" x="2889250" y="2681288"/>
          <p14:tracePt t="7477" x="2825750" y="2727325"/>
          <p14:tracePt t="7485" x="2789238" y="2754313"/>
          <p14:tracePt t="7493" x="2762250" y="2771775"/>
          <p14:tracePt t="7501" x="2735263" y="2790825"/>
          <p14:tracePt t="7509" x="2689225" y="2808288"/>
          <p14:tracePt t="7517" x="2671763" y="2817813"/>
          <p14:tracePt t="7525" x="2643188" y="2827338"/>
          <p14:tracePt t="7533" x="2635250" y="2827338"/>
          <p14:tracePt t="7541" x="2606675" y="2836863"/>
          <p14:tracePt t="7677" x="2598738" y="2836863"/>
          <p14:tracePt t="7685" x="2570163" y="2817813"/>
          <p14:tracePt t="7693" x="2552700" y="2800350"/>
          <p14:tracePt t="7701" x="2498725" y="2754313"/>
          <p14:tracePt t="7709" x="2452688" y="2735263"/>
          <p14:tracePt t="7717" x="2397125" y="2681288"/>
          <p14:tracePt t="7725" x="2352675" y="2644775"/>
          <p14:tracePt t="7733" x="2306638" y="2598738"/>
          <p14:tracePt t="7741" x="2251075" y="2562225"/>
          <p14:tracePt t="7757" x="2187575" y="2525713"/>
          <p14:tracePt t="7766" x="2160588" y="2517775"/>
          <p14:tracePt t="7773" x="2143125" y="2508250"/>
          <p14:tracePt t="7781" x="2133600" y="2508250"/>
          <p14:tracePt t="7789" x="2124075" y="2508250"/>
          <p14:tracePt t="7805" x="2114550" y="2498725"/>
          <p14:tracePt t="7830" x="2106613" y="2498725"/>
          <p14:tracePt t="7839" x="2097088" y="2498725"/>
          <p14:tracePt t="7846" x="2060575" y="2498725"/>
          <p14:tracePt t="7856" x="2041525" y="2498725"/>
          <p14:tracePt t="7862" x="2014538" y="2498725"/>
          <p14:tracePt t="7872" x="1997075" y="2508250"/>
          <p14:tracePt t="7878" x="1987550" y="2517775"/>
          <p14:tracePt t="7894" x="1968500" y="2535238"/>
          <p14:tracePt t="7901" x="1960563" y="2535238"/>
          <p14:tracePt t="7909" x="1931988" y="2544763"/>
          <p14:tracePt t="7917" x="1924050" y="2544763"/>
          <p14:tracePt t="7926" x="1905000" y="2544763"/>
          <p14:tracePt t="7933" x="1887538" y="2562225"/>
          <p14:tracePt t="7941" x="1878013" y="2562225"/>
          <p14:tracePt t="7949" x="1868488" y="2562225"/>
          <p14:tracePt t="7957" x="1831975" y="2571750"/>
          <p14:tracePt t="7965" x="1795463" y="2571750"/>
          <p14:tracePt t="7974" x="1778000" y="2571750"/>
          <p14:tracePt t="7981" x="1731963" y="2571750"/>
          <p14:tracePt t="7989" x="1677988" y="2571750"/>
          <p14:tracePt t="7997" x="1641475" y="2571750"/>
          <p14:tracePt t="8005" x="1585913" y="2571750"/>
          <p14:tracePt t="8013" x="1558925" y="2571750"/>
          <p14:tracePt t="8021" x="1504950" y="2571750"/>
          <p14:tracePt t="8029" x="1449388" y="2571750"/>
          <p14:tracePt t="8038" x="1403350" y="2571750"/>
          <p14:tracePt t="8045" x="1366838" y="2571750"/>
          <p14:tracePt t="8054" x="1349375" y="2571750"/>
          <p14:tracePt t="8061" x="1312863" y="2571750"/>
          <p14:tracePt t="8077" x="1303338" y="2571750"/>
          <p14:tracePt t="8229" x="1330325" y="2571750"/>
          <p14:tracePt t="8239" x="1412875" y="2571750"/>
          <p14:tracePt t="8247" x="1504950" y="2581275"/>
          <p14:tracePt t="8257" x="1612900" y="2598738"/>
          <p14:tracePt t="8263" x="1695450" y="2617788"/>
          <p14:tracePt t="8273" x="1768475" y="2617788"/>
          <p14:tracePt t="8278" x="1878013" y="2635250"/>
          <p14:tracePt t="8288" x="1960563" y="2644775"/>
          <p14:tracePt t="8293" x="2033588" y="2644775"/>
          <p14:tracePt t="8302" x="2087563" y="2644775"/>
          <p14:tracePt t="8309" x="2133600" y="2644775"/>
          <p14:tracePt t="8317" x="2151063" y="2644775"/>
          <p14:tracePt t="8333" x="2170113" y="2644775"/>
          <p14:tracePt t="8589" x="2143125" y="2644775"/>
          <p14:tracePt t="8597" x="2124075" y="2654300"/>
          <p14:tracePt t="8605" x="2097088" y="2690813"/>
          <p14:tracePt t="8613" x="2014538" y="2771775"/>
          <p14:tracePt t="8622" x="1968500" y="2836863"/>
          <p14:tracePt t="8629" x="1931988" y="2917825"/>
          <p14:tracePt t="8638" x="1905000" y="3036888"/>
          <p14:tracePt t="8645" x="1878013" y="3146425"/>
          <p14:tracePt t="8654" x="1860550" y="3255963"/>
          <p14:tracePt t="8661" x="1831975" y="3392488"/>
          <p14:tracePt t="8670" x="1787525" y="3519488"/>
          <p14:tracePt t="8677" x="1778000" y="3665538"/>
          <p14:tracePt t="8686" x="1778000" y="3721100"/>
          <p14:tracePt t="8693" x="1758950" y="3803650"/>
          <p14:tracePt t="8702" x="1751013" y="3875088"/>
          <p14:tracePt t="8709" x="1722438" y="3911600"/>
          <p14:tracePt t="8717" x="1722438" y="3921125"/>
          <p14:tracePt t="8725" x="1722438" y="3967163"/>
          <p14:tracePt t="8733" x="1704975" y="4013200"/>
          <p14:tracePt t="8741" x="1704975" y="4021138"/>
          <p14:tracePt t="8749" x="1685925" y="4049713"/>
          <p14:tracePt t="8757" x="1677988" y="4076700"/>
          <p14:tracePt t="8765" x="1658938" y="4103688"/>
          <p14:tracePt t="8773" x="1658938" y="4122738"/>
          <p14:tracePt t="8781" x="1622425" y="4159250"/>
          <p14:tracePt t="8790" x="1612900" y="4159250"/>
          <p14:tracePt t="8797" x="1604963" y="4186238"/>
          <p14:tracePt t="8805" x="1604963" y="4203700"/>
          <p14:tracePt t="8813" x="1604963" y="4213225"/>
          <p14:tracePt t="8821" x="1595438" y="4213225"/>
          <p14:tracePt t="8893" x="1585913" y="4213225"/>
          <p14:tracePt t="9071" x="1631950" y="4213225"/>
          <p14:tracePt t="9079" x="1722438" y="4213225"/>
          <p14:tracePt t="9086" x="1831975" y="4213225"/>
          <p14:tracePt t="9093" x="1941513" y="4213225"/>
          <p14:tracePt t="9101" x="2070100" y="4213225"/>
          <p14:tracePt t="9109" x="2179638" y="4213225"/>
          <p14:tracePt t="9117" x="2224088" y="4203700"/>
          <p14:tracePt t="9125" x="2251075" y="4203700"/>
          <p14:tracePt t="9213" x="2251075" y="4213225"/>
          <p14:tracePt t="9221" x="2243138" y="4222750"/>
          <p14:tracePt t="9230" x="2243138" y="4240213"/>
          <p14:tracePt t="9246" x="2233613" y="4249738"/>
          <p14:tracePt t="9998" x="2233613" y="4259263"/>
          <p14:tracePt t="10008" x="2243138" y="4259263"/>
          <p14:tracePt t="10013" x="2251075" y="4259263"/>
          <p14:tracePt t="10021" x="2279650" y="4259263"/>
          <p14:tracePt t="10037" x="2324100" y="4276725"/>
          <p14:tracePt t="10045" x="2343150" y="4286250"/>
          <p14:tracePt t="10061" x="2379663" y="4286250"/>
          <p14:tracePt t="10070" x="2397125" y="4286250"/>
          <p14:tracePt t="10077" x="2425700" y="4303713"/>
          <p14:tracePt t="10085" x="2443163" y="4313238"/>
          <p14:tracePt t="10093" x="2489200" y="4313238"/>
          <p14:tracePt t="10101" x="2516188" y="4332288"/>
          <p14:tracePt t="10109" x="2533650" y="4332288"/>
          <p14:tracePt t="10117" x="2579688" y="4332288"/>
          <p14:tracePt t="10125" x="2606675" y="4340225"/>
          <p14:tracePt t="10133" x="2652713" y="4349750"/>
          <p14:tracePt t="10141" x="2716213" y="4386263"/>
          <p14:tracePt t="10151" x="2752725" y="4395788"/>
          <p14:tracePt t="10160" x="2817813" y="4413250"/>
          <p14:tracePt t="10168" x="2889250" y="4413250"/>
          <p14:tracePt t="10175" x="2954338" y="4432300"/>
          <p14:tracePt t="10184" x="3008313" y="4459288"/>
          <p14:tracePt t="10189" x="3054350" y="4459288"/>
          <p14:tracePt t="10197" x="3100388" y="4468813"/>
          <p14:tracePt t="10207" x="3154363" y="4486275"/>
          <p14:tracePt t="10214" x="3200400" y="4505325"/>
          <p14:tracePt t="10222" x="3254375" y="4505325"/>
          <p14:tracePt t="10230" x="3300413" y="4532313"/>
          <p14:tracePt t="10238" x="3327400" y="4541838"/>
          <p14:tracePt t="10246" x="3363913" y="4541838"/>
          <p14:tracePt t="10255" x="3382963" y="4551363"/>
          <p14:tracePt t="10262" x="3409950" y="4559300"/>
          <p14:tracePt t="10271" x="3419475" y="4568825"/>
          <p14:tracePt t="10358" x="3427413" y="4578350"/>
          <p14:tracePt t="10397" x="3427413" y="4587875"/>
          <p14:tracePt t="10405" x="3427413" y="4595813"/>
          <p14:tracePt t="10413" x="3427413" y="4605338"/>
          <p14:tracePt t="10429" x="3427413" y="4614863"/>
          <p14:tracePt t="10446" x="3427413" y="4632325"/>
          <p14:tracePt t="10455" x="3427413" y="4641850"/>
          <p14:tracePt t="10462" x="3436938" y="4641850"/>
          <p14:tracePt t="10474" x="3436938" y="4651375"/>
          <p14:tracePt t="10478" x="3436938" y="4668838"/>
          <p14:tracePt t="10492" x="3436938" y="4678363"/>
          <p14:tracePt t="10493" x="3436938" y="4697413"/>
          <p14:tracePt t="10501" x="3436938" y="4714875"/>
          <p14:tracePt t="10509" x="3436938" y="4724400"/>
          <p14:tracePt t="10517" x="3436938" y="4732338"/>
          <p14:tracePt t="10525" x="3436938" y="4751388"/>
          <p14:tracePt t="10533" x="3436938" y="4768850"/>
          <p14:tracePt t="10541" x="3436938" y="4797425"/>
          <p14:tracePt t="10549" x="3463925" y="4824413"/>
          <p14:tracePt t="10574" x="3463925" y="4841875"/>
          <p14:tracePt t="10590" x="3463925" y="4851400"/>
          <p14:tracePt t="10597" x="3463925" y="4860925"/>
          <p14:tracePt t="10605" x="3463925" y="4870450"/>
          <p14:tracePt t="10637" x="3463925" y="4887913"/>
          <p14:tracePt t="10670" x="3463925" y="4897438"/>
          <p14:tracePt t="10749" x="3463925" y="4906963"/>
          <p14:tracePt t="10789" x="3463925" y="4924425"/>
          <p14:tracePt t="10837" x="3463925" y="4933950"/>
          <p14:tracePt t="10862" x="3463925" y="4943475"/>
          <p14:tracePt t="10874" x="3455988" y="4960938"/>
          <p14:tracePt t="10879" x="3436938" y="4997450"/>
          <p14:tracePt t="10886" x="3419475" y="5033963"/>
          <p14:tracePt t="10893" x="3400425" y="5043488"/>
          <p14:tracePt t="10901" x="3373438" y="5060950"/>
          <p14:tracePt t="10909" x="3363913" y="5080000"/>
          <p14:tracePt t="10917" x="3363913" y="5116513"/>
          <p14:tracePt t="10925" x="3363913" y="5126038"/>
          <p14:tracePt t="10933" x="3354388" y="5143500"/>
          <p14:tracePt t="10941" x="3354388" y="5160963"/>
          <p14:tracePt t="10966" x="3354388" y="5170488"/>
          <p14:tracePt t="11013" x="3363913" y="5180013"/>
          <p14:tracePt t="11021" x="3373438" y="5180013"/>
          <p14:tracePt t="11037" x="3390900" y="5180013"/>
          <p14:tracePt t="11053" x="3409950" y="5170488"/>
          <p14:tracePt t="11070" x="3446463" y="5170488"/>
          <p14:tracePt t="11077" x="3463925" y="5160963"/>
          <p14:tracePt t="11085" x="3482975" y="5160963"/>
          <p14:tracePt t="11093" x="3509963" y="5153025"/>
          <p14:tracePt t="11101" x="3536950" y="5126038"/>
          <p14:tracePt t="11109" x="3556000" y="5126038"/>
          <p14:tracePt t="11117" x="3582988" y="5116513"/>
          <p14:tracePt t="11126" x="3619500" y="5116513"/>
          <p14:tracePt t="11133" x="3636963" y="5106988"/>
          <p14:tracePt t="11141" x="3665538" y="5106988"/>
          <p14:tracePt t="11149" x="3683000" y="5097463"/>
          <p14:tracePt t="11157" x="3702050" y="5080000"/>
          <p14:tracePt t="11223" x="3709988" y="5080000"/>
          <p14:tracePt t="11255" x="3738563" y="5080000"/>
          <p14:tracePt t="11263" x="3775075" y="5080000"/>
          <p14:tracePt t="11272" x="3856038" y="5106988"/>
          <p14:tracePt t="11281" x="3919538" y="5143500"/>
          <p14:tracePt t="11285" x="3984625" y="5160963"/>
          <p14:tracePt t="11293" x="4029075" y="5197475"/>
          <p14:tracePt t="11301" x="4075113" y="5216525"/>
          <p14:tracePt t="11310" x="4102100" y="5216525"/>
          <p14:tracePt t="11317" x="4148138" y="5226050"/>
          <p14:tracePt t="11333" x="4175125" y="5226050"/>
          <p14:tracePt t="11342" x="4194175" y="5243513"/>
          <p14:tracePt t="11349" x="4202113" y="5253038"/>
          <p14:tracePt t="11357" x="4221163" y="5253038"/>
          <p14:tracePt t="11365" x="4230688" y="5253038"/>
          <p14:tracePt t="11373" x="4267200" y="5262563"/>
          <p14:tracePt t="11381" x="4284663" y="5270500"/>
          <p14:tracePt t="11389" x="4303713" y="5289550"/>
          <p14:tracePt t="11397" x="4348163" y="5326063"/>
          <p14:tracePt t="11406" x="4394200" y="5353050"/>
          <p14:tracePt t="11413" x="4421188" y="5380038"/>
          <p14:tracePt t="11421" x="4448175" y="5399088"/>
          <p14:tracePt t="11429" x="4494213" y="5435600"/>
          <p14:tracePt t="11437" x="4521200" y="5462588"/>
          <p14:tracePt t="11445" x="4540250" y="5481638"/>
          <p14:tracePt t="11453" x="4576763" y="5518150"/>
          <p14:tracePt t="11461" x="4603750" y="5535613"/>
          <p14:tracePt t="11470" x="4630738" y="5572125"/>
          <p14:tracePt t="11477" x="4640263" y="5572125"/>
          <p14:tracePt t="11486" x="4649788" y="5589588"/>
          <p14:tracePt t="11493" x="4649788" y="5608638"/>
          <p14:tracePt t="11501" x="4649788" y="5635625"/>
          <p14:tracePt t="11509" x="4659313" y="5662613"/>
          <p14:tracePt t="11525" x="4659313" y="5691188"/>
          <p14:tracePt t="11533" x="4659313" y="5699125"/>
          <p14:tracePt t="11542" x="4659313" y="5727700"/>
          <p14:tracePt t="11551" x="4659313" y="5754688"/>
          <p14:tracePt t="11558" x="4659313" y="5772150"/>
          <p14:tracePt t="11566" x="4659313" y="5791200"/>
          <p14:tracePt t="11575" x="4649788" y="5845175"/>
          <p14:tracePt t="11583" x="4640263" y="5891213"/>
          <p14:tracePt t="11590" x="4622800" y="5937250"/>
          <p14:tracePt t="11598" x="4586288" y="6000750"/>
          <p14:tracePt t="11605" x="4576763" y="6018213"/>
          <p14:tracePt t="11613" x="4567238" y="6054725"/>
          <p14:tracePt t="11622" x="4557713" y="6100763"/>
          <p14:tracePt t="11629" x="4540250" y="6127750"/>
          <p14:tracePt t="11637" x="4530725" y="6137275"/>
          <p14:tracePt t="11645" x="4513263" y="6164263"/>
          <p14:tracePt t="11653" x="4494213" y="6183313"/>
          <p14:tracePt t="11661" x="4467225" y="6219825"/>
          <p14:tracePt t="11670" x="4448175" y="6237288"/>
          <p14:tracePt t="11677" x="4440238" y="6237288"/>
          <p14:tracePt t="11685" x="4413250" y="6265863"/>
          <p14:tracePt t="11693" x="4394200" y="6273800"/>
          <p14:tracePt t="11702" x="4357688" y="6283325"/>
          <p14:tracePt t="11710" x="4303713" y="6283325"/>
          <p14:tracePt t="11719" x="4238625" y="6319838"/>
          <p14:tracePt t="11725" x="4175125" y="6346825"/>
          <p14:tracePt t="11733" x="4129088" y="6365875"/>
          <p14:tracePt t="11741" x="4102100" y="6365875"/>
          <p14:tracePt t="11749" x="4057650" y="6375400"/>
          <p14:tracePt t="11757" x="3984625" y="6375400"/>
          <p14:tracePt t="11765" x="3938588" y="6392863"/>
          <p14:tracePt t="11773" x="3883025" y="6392863"/>
          <p14:tracePt t="11781" x="3865563" y="6392863"/>
          <p14:tracePt t="11789" x="3838575" y="6392863"/>
          <p14:tracePt t="11798" x="3819525" y="6392863"/>
          <p14:tracePt t="11813" x="3802063" y="6392863"/>
          <p14:tracePt t="11861" x="3792538" y="6392863"/>
          <p14:tracePt t="11870" x="3775075" y="6392863"/>
          <p14:tracePt t="11877" x="3719513" y="6383338"/>
          <p14:tracePt t="11891" x="3673475" y="6338888"/>
          <p14:tracePt t="11893" x="3636963" y="6292850"/>
          <p14:tracePt t="11902" x="3600450" y="6229350"/>
          <p14:tracePt t="11910" x="3592513" y="6192838"/>
          <p14:tracePt t="11919" x="3546475" y="6173788"/>
          <p14:tracePt t="11926" x="3546475" y="6146800"/>
          <p14:tracePt t="11933" x="3536950" y="6137275"/>
          <p14:tracePt t="11941" x="3536950" y="6110288"/>
          <p14:tracePt t="11950" x="3519488" y="6083300"/>
          <p14:tracePt t="11957" x="3519488" y="6064250"/>
          <p14:tracePt t="11966" x="3519488" y="6037263"/>
          <p14:tracePt t="11973" x="3519488" y="5991225"/>
          <p14:tracePt t="11981" x="3519488" y="5937250"/>
          <p14:tracePt t="11989" x="3519488" y="5864225"/>
          <p14:tracePt t="11997" x="3519488" y="5827713"/>
          <p14:tracePt t="12005" x="3519488" y="5781675"/>
          <p14:tracePt t="12013" x="3519488" y="5745163"/>
          <p14:tracePt t="12022" x="3519488" y="5727700"/>
          <p14:tracePt t="12029" x="3519488" y="5691188"/>
          <p14:tracePt t="12037" x="3527425" y="5662613"/>
          <p14:tracePt t="12045" x="3536950" y="5635625"/>
          <p14:tracePt t="12053" x="3563938" y="5618163"/>
          <p14:tracePt t="12061" x="3592513" y="5581650"/>
          <p14:tracePt t="12070" x="3619500" y="5554663"/>
          <p14:tracePt t="12077" x="3636963" y="5518150"/>
          <p14:tracePt t="12085" x="3673475" y="5499100"/>
          <p14:tracePt t="12093" x="3709988" y="5489575"/>
          <p14:tracePt t="12101" x="3729038" y="5472113"/>
          <p14:tracePt t="12109" x="3765550" y="5453063"/>
          <p14:tracePt t="12117" x="3810000" y="5416550"/>
          <p14:tracePt t="12125" x="3838575" y="5416550"/>
          <p14:tracePt t="12133" x="3892550" y="5408613"/>
          <p14:tracePt t="12141" x="4002088" y="5408613"/>
          <p14:tracePt t="12149" x="4084638" y="5389563"/>
          <p14:tracePt t="12157" x="4211638" y="5362575"/>
          <p14:tracePt t="12165" x="4321175" y="5362575"/>
          <p14:tracePt t="12173" x="4448175" y="5362575"/>
          <p14:tracePt t="12181" x="4576763" y="5362575"/>
          <p14:tracePt t="12189" x="4686300" y="5362575"/>
          <p14:tracePt t="12197" x="4776788" y="5362575"/>
          <p14:tracePt t="12205" x="4840288" y="5380038"/>
          <p14:tracePt t="12213" x="4905375" y="5435600"/>
          <p14:tracePt t="12221" x="4922838" y="5453063"/>
          <p14:tracePt t="12231" x="4922838" y="5472113"/>
          <p14:tracePt t="12241" x="4922838" y="5499100"/>
          <p14:tracePt t="12257" x="4922838" y="5526088"/>
          <p14:tracePt t="12263" x="4895850" y="5572125"/>
          <p14:tracePt t="12273" x="4886325" y="5599113"/>
          <p14:tracePt t="12279" x="4876800" y="5645150"/>
          <p14:tracePt t="12290" x="4868863" y="5699125"/>
          <p14:tracePt t="12294" x="4868863" y="5735638"/>
          <p14:tracePt t="12301" x="4832350" y="5764213"/>
          <p14:tracePt t="12309" x="4822825" y="5791200"/>
          <p14:tracePt t="12317" x="4822825" y="5845175"/>
          <p14:tracePt t="12325" x="4813300" y="5881688"/>
          <p14:tracePt t="12333" x="4776788" y="5937250"/>
          <p14:tracePt t="12341" x="4767263" y="5964238"/>
          <p14:tracePt t="12349" x="4730750" y="6027738"/>
          <p14:tracePt t="12357" x="4703763" y="6073775"/>
          <p14:tracePt t="12365" x="4667250" y="6091238"/>
          <p14:tracePt t="12373" x="4649788" y="6110288"/>
          <p14:tracePt t="12381" x="4640263" y="6119813"/>
          <p14:tracePt t="12389" x="4630738" y="6127750"/>
          <p14:tracePt t="12400" x="4613275" y="6137275"/>
          <p14:tracePt t="12405" x="4613275" y="6146800"/>
          <p14:tracePt t="12415" x="4586288" y="6156325"/>
          <p14:tracePt t="12423" x="4540250" y="6164263"/>
          <p14:tracePt t="12432" x="4503738" y="6164263"/>
          <p14:tracePt t="12439" x="4467225" y="6164263"/>
          <p14:tracePt t="12446" x="4440238" y="6164263"/>
          <p14:tracePt t="12456" x="4376738" y="6164263"/>
          <p14:tracePt t="12462" x="4275138" y="6146800"/>
          <p14:tracePt t="12472" x="4194175" y="6119813"/>
          <p14:tracePt t="12478" x="4102100" y="6083300"/>
          <p14:tracePt t="12488" x="4029075" y="6027738"/>
          <p14:tracePt t="12493" x="3984625" y="5991225"/>
          <p14:tracePt t="12501" x="3902075" y="5937250"/>
          <p14:tracePt t="12509" x="3856038" y="5881688"/>
          <p14:tracePt t="12517" x="3838575" y="5854700"/>
          <p14:tracePt t="12525" x="3802063" y="5781675"/>
          <p14:tracePt t="12533" x="3775075" y="5718175"/>
          <p14:tracePt t="12541" x="3719513" y="5635625"/>
          <p14:tracePt t="12549" x="3692525" y="5526088"/>
          <p14:tracePt t="12557" x="3692525" y="5453063"/>
          <p14:tracePt t="12565" x="3646488" y="5316538"/>
          <p14:tracePt t="12573" x="3600450" y="5233988"/>
          <p14:tracePt t="12581" x="3546475" y="5133975"/>
          <p14:tracePt t="12589" x="3490913" y="4970463"/>
          <p14:tracePt t="12598" x="3446463" y="4851400"/>
          <p14:tracePt t="12605" x="3400425" y="4724400"/>
          <p14:tracePt t="12613" x="3354388" y="4587875"/>
          <p14:tracePt t="12621" x="3327400" y="4514850"/>
          <p14:tracePt t="12630" x="3300413" y="4432300"/>
          <p14:tracePt t="12637" x="3281363" y="4349750"/>
          <p14:tracePt t="12646" x="3236913" y="4276725"/>
          <p14:tracePt t="12656" x="3236913" y="4240213"/>
          <p14:tracePt t="12662" x="3217863" y="4203700"/>
          <p14:tracePt t="12672" x="3181350" y="4149725"/>
          <p14:tracePt t="12677" x="3163888" y="4076700"/>
          <p14:tracePt t="12686" x="3154363" y="4030663"/>
          <p14:tracePt t="12693" x="3100388" y="3967163"/>
          <p14:tracePt t="12701" x="3081338" y="3940175"/>
          <p14:tracePt t="12709" x="3063875" y="3875088"/>
          <p14:tracePt t="12717" x="3035300" y="3840163"/>
          <p14:tracePt t="12725" x="3027363" y="3803650"/>
          <p14:tracePt t="12733" x="3027363" y="3794125"/>
          <p14:tracePt t="12741" x="3008313" y="3767138"/>
          <p14:tracePt t="12879" x="2998788" y="3757613"/>
          <p14:tracePt t="12918" x="2971800" y="3757613"/>
          <p14:tracePt t="12925" x="2917825" y="3784600"/>
          <p14:tracePt t="12933" x="2871788" y="3811588"/>
          <p14:tracePt t="12941" x="2825750" y="3830638"/>
          <p14:tracePt t="12949" x="2781300" y="3840163"/>
          <p14:tracePt t="12957" x="2752725" y="3840163"/>
          <p14:tracePt t="12965" x="2725738" y="3840163"/>
          <p14:tracePt t="12973" x="2679700" y="3857625"/>
          <p14:tracePt t="12981" x="2671763" y="3857625"/>
          <p14:tracePt t="12989" x="2652713" y="3857625"/>
          <p14:tracePt t="12997" x="2643188" y="3857625"/>
          <p14:tracePt t="13085" x="2635250" y="3857625"/>
          <p14:tracePt t="13093" x="2635250" y="3811588"/>
          <p14:tracePt t="13101" x="2625725" y="3757613"/>
          <p14:tracePt t="13109" x="2570163" y="3675063"/>
          <p14:tracePt t="13117" x="2525713" y="3592513"/>
          <p14:tracePt t="13125" x="2516188" y="3548063"/>
          <p14:tracePt t="13133" x="2489200" y="3482975"/>
          <p14:tracePt t="13141" x="2489200" y="3411538"/>
          <p14:tracePt t="13149" x="2470150" y="3365500"/>
          <p14:tracePt t="13157" x="2452688" y="3309938"/>
          <p14:tracePt t="13165" x="2452688" y="3265488"/>
          <p14:tracePt t="13173" x="2452688" y="3209925"/>
          <p14:tracePt t="13181" x="2452688" y="3155950"/>
          <p14:tracePt t="13189" x="2452688" y="3100388"/>
          <p14:tracePt t="13197" x="2452688" y="3054350"/>
          <p14:tracePt t="13206" x="2452688" y="3017838"/>
          <p14:tracePt t="13213" x="2452688" y="2946400"/>
          <p14:tracePt t="13221" x="2462213" y="2890838"/>
          <p14:tracePt t="13229" x="2462213" y="2844800"/>
          <p14:tracePt t="13237" x="2470150" y="2817813"/>
          <p14:tracePt t="13245" x="2479675" y="2800350"/>
          <p14:tracePt t="13253" x="2479675" y="2771775"/>
          <p14:tracePt t="13261" x="2479675" y="2754313"/>
          <p14:tracePt t="13270" x="2479675" y="2735263"/>
          <p14:tracePt t="13277" x="2479675" y="2717800"/>
          <p14:tracePt t="13288" x="2489200" y="2690813"/>
          <p14:tracePt t="13293" x="2506663" y="2671763"/>
          <p14:tracePt t="13304" x="2506663" y="2662238"/>
          <p14:tracePt t="13309" x="2506663" y="2654300"/>
          <p14:tracePt t="13317" x="2506663" y="2635250"/>
          <p14:tracePt t="13325" x="2516188" y="2617788"/>
          <p14:tracePt t="13333" x="2516188" y="2608263"/>
          <p14:tracePt t="13341" x="2525713" y="2598738"/>
          <p14:tracePt t="13349" x="2533650" y="2589213"/>
          <p14:tracePt t="13357" x="2543175" y="2589213"/>
          <p14:tracePt t="13365" x="2562225" y="2571750"/>
          <p14:tracePt t="13373" x="2562225" y="2562225"/>
          <p14:tracePt t="13381" x="2579688" y="2544763"/>
          <p14:tracePt t="13389" x="2616200" y="2525713"/>
          <p14:tracePt t="13405" x="2652713" y="2508250"/>
          <p14:tracePt t="13413" x="2698750" y="2508250"/>
          <p14:tracePt t="13421" x="2752725" y="2508250"/>
          <p14:tracePt t="13429" x="2808288" y="2508250"/>
          <p14:tracePt t="13437" x="2881313" y="2508250"/>
          <p14:tracePt t="13445" x="2962275" y="2517775"/>
          <p14:tracePt t="13454" x="3054350" y="2544763"/>
          <p14:tracePt t="13461" x="3136900" y="2581275"/>
          <p14:tracePt t="13472" x="3200400" y="2625725"/>
          <p14:tracePt t="13477" x="3263900" y="2662238"/>
          <p14:tracePt t="13486" x="3290888" y="2690813"/>
          <p14:tracePt t="13493" x="3327400" y="2727325"/>
          <p14:tracePt t="13502" x="3346450" y="2771775"/>
          <p14:tracePt t="13509" x="3354388" y="2790825"/>
          <p14:tracePt t="13517" x="3382963" y="2817813"/>
          <p14:tracePt t="13525" x="3382963" y="2844800"/>
          <p14:tracePt t="13534" x="3400425" y="2890838"/>
          <p14:tracePt t="13541" x="3400425" y="2917825"/>
          <p14:tracePt t="13549" x="3400425" y="2946400"/>
          <p14:tracePt t="13557" x="3400425" y="2982913"/>
          <p14:tracePt t="13565" x="3400425" y="3009900"/>
          <p14:tracePt t="13573" x="3400425" y="3017838"/>
          <p14:tracePt t="13581" x="3409950" y="3054350"/>
          <p14:tracePt t="13589" x="3419475" y="3109913"/>
          <p14:tracePt t="13597" x="3427413" y="3127375"/>
          <p14:tracePt t="13605" x="3427413" y="3155950"/>
          <p14:tracePt t="13613" x="3427413" y="3192463"/>
          <p14:tracePt t="13621" x="3427413" y="3219450"/>
          <p14:tracePt t="13629" x="3427413" y="3246438"/>
          <p14:tracePt t="13637" x="3427413" y="3273425"/>
          <p14:tracePt t="13645" x="3427413" y="3309938"/>
          <p14:tracePt t="13654" x="3427413" y="3328988"/>
          <p14:tracePt t="13661" x="3419475" y="3355975"/>
          <p14:tracePt t="13672" x="3409950" y="3392488"/>
          <p14:tracePt t="13677" x="3400425" y="3411538"/>
          <p14:tracePt t="13686" x="3363913" y="3455988"/>
          <p14:tracePt t="13693" x="3346450" y="3519488"/>
          <p14:tracePt t="13701" x="3309938" y="3565525"/>
          <p14:tracePt t="13709" x="3281363" y="3602038"/>
          <p14:tracePt t="13717" x="3227388" y="3675063"/>
          <p14:tracePt t="13725" x="3154363" y="3730625"/>
          <p14:tracePt t="13733" x="3108325" y="3775075"/>
          <p14:tracePt t="13741" x="3071813" y="3840163"/>
          <p14:tracePt t="13749" x="3044825" y="3884613"/>
          <p14:tracePt t="13757" x="2998788" y="3911600"/>
          <p14:tracePt t="13765" x="2954338" y="3957638"/>
          <p14:tracePt t="13773" x="2944813" y="3967163"/>
          <p14:tracePt t="13781" x="2935288" y="3976688"/>
          <p14:tracePt t="13789" x="2917825" y="3976688"/>
          <p14:tracePt t="13797" x="2917825" y="3984625"/>
          <p14:tracePt t="13845" x="2908300" y="3984625"/>
          <p14:tracePt t="13853" x="2881313" y="3984625"/>
          <p14:tracePt t="13861" x="2862263" y="3994150"/>
          <p14:tracePt t="13871" x="2808288" y="3994150"/>
          <p14:tracePt t="13877" x="2735263" y="3994150"/>
          <p14:tracePt t="13889" x="2698750" y="3994150"/>
          <p14:tracePt t="13893" x="2689225" y="3994150"/>
          <p14:tracePt t="13903" x="2643188" y="3994150"/>
          <p14:tracePt t="13909" x="2616200" y="3994150"/>
          <p14:tracePt t="13917" x="2598738" y="3984625"/>
          <p14:tracePt t="13925" x="2552700" y="3976688"/>
          <p14:tracePt t="13933" x="2533650" y="3967163"/>
          <p14:tracePt t="13941" x="2525713" y="3957638"/>
          <p14:tracePt t="13949" x="2516188" y="3948113"/>
          <p14:tracePt t="13957" x="2506663" y="3948113"/>
          <p14:tracePt t="13998" x="2506663" y="3940175"/>
          <p14:tracePt t="14013" x="2506663" y="3921125"/>
          <p14:tracePt t="14021" x="2506663" y="3911600"/>
          <p14:tracePt t="14029" x="2506663" y="3903663"/>
          <p14:tracePt t="14037" x="2506663" y="3894138"/>
          <p14:tracePt t="14045" x="2506663" y="3884613"/>
          <p14:tracePt t="14054" x="2506663" y="3867150"/>
          <p14:tracePt t="14061" x="2506663" y="3821113"/>
          <p14:tracePt t="14070" x="2506663" y="3784600"/>
          <p14:tracePt t="14077" x="2506663" y="3748088"/>
          <p14:tracePt t="14086" x="2506663" y="3711575"/>
          <p14:tracePt t="14093" x="2506663" y="3684588"/>
          <p14:tracePt t="14103" x="2506663" y="3657600"/>
          <p14:tracePt t="14111" x="2506663" y="3611563"/>
          <p14:tracePt t="14118" x="2506663" y="3575050"/>
          <p14:tracePt t="14126" x="2506663" y="3529013"/>
          <p14:tracePt t="14134" x="2506663" y="3511550"/>
          <p14:tracePt t="14142" x="2506663" y="3475038"/>
          <p14:tracePt t="14150" x="2506663" y="3465513"/>
          <p14:tracePt t="14158" x="2516188" y="3455988"/>
          <p14:tracePt t="14493" x="2598738" y="3446463"/>
          <p14:tracePt t="14501" x="2716213" y="3382963"/>
          <p14:tracePt t="14509" x="2835275" y="3309938"/>
          <p14:tracePt t="14517" x="2935288" y="3236913"/>
          <p14:tracePt t="14525" x="3035300" y="3163888"/>
          <p14:tracePt t="14533" x="3154363" y="3063875"/>
          <p14:tracePt t="14541" x="3236913" y="2982913"/>
          <p14:tracePt t="14549" x="3309938" y="2909888"/>
          <p14:tracePt t="14557" x="3354388" y="2890838"/>
          <p14:tracePt t="14565" x="3436938" y="2808288"/>
          <p14:tracePt t="14574" x="3500438" y="2735263"/>
          <p14:tracePt t="14581" x="3556000" y="2690813"/>
          <p14:tracePt t="14591" x="3600450" y="2635250"/>
          <p14:tracePt t="14597" x="3619500" y="2617788"/>
          <p14:tracePt t="14607" x="3646488" y="2589213"/>
          <p14:tracePt t="14613" x="3673475" y="2554288"/>
          <p14:tracePt t="14622" x="3702050" y="2525713"/>
          <p14:tracePt t="14630" x="3709988" y="2517775"/>
          <p14:tracePt t="14640" x="3729038" y="2498725"/>
          <p14:tracePt t="14646" x="3746500" y="2481263"/>
          <p14:tracePt t="14671" x="3756025" y="2481263"/>
          <p14:tracePt t="14678" x="3756025" y="2471738"/>
          <p14:tracePt t="14687" x="3756025" y="2462213"/>
          <p14:tracePt t="14693" x="3756025" y="2452688"/>
          <p14:tracePt t="14709" x="3765550" y="2444750"/>
          <p14:tracePt t="14725" x="3775075" y="2435225"/>
          <p14:tracePt t="14733" x="3792538" y="2416175"/>
          <p14:tracePt t="14741" x="3792538" y="2408238"/>
          <p14:tracePt t="14749" x="3802063" y="2398713"/>
          <p14:tracePt t="14757" x="3810000" y="2379663"/>
          <p14:tracePt t="14765" x="3829050" y="2371725"/>
          <p14:tracePt t="14773" x="3846513" y="2352675"/>
          <p14:tracePt t="14798" x="3846513" y="2335213"/>
          <p14:tracePt t="14805" x="3846513" y="2325688"/>
          <p14:tracePt t="14813" x="3846513" y="2316163"/>
          <p14:tracePt t="14821" x="3846513" y="2306638"/>
          <p14:tracePt t="14829" x="3846513" y="2289175"/>
          <p14:tracePt t="14837" x="3846513" y="2279650"/>
          <p14:tracePt t="14853" x="3846513" y="2270125"/>
          <p14:tracePt t="14959" x="3846513" y="2243138"/>
          <p14:tracePt t="14981" x="3846513" y="2233613"/>
          <p14:tracePt t="14989" x="3846513" y="2189163"/>
          <p14:tracePt t="14997" x="3846513" y="2143125"/>
          <p14:tracePt t="15005" x="3846513" y="2089150"/>
          <p14:tracePt t="15014" x="3819525" y="2024063"/>
          <p14:tracePt t="15021" x="3802063" y="1970088"/>
          <p14:tracePt t="15029" x="3792538" y="1906588"/>
          <p14:tracePt t="15038" x="3792538" y="1851025"/>
          <p14:tracePt t="15045" x="3765550" y="1787525"/>
          <p14:tracePt t="15054" x="3765550" y="1731963"/>
          <p14:tracePt t="15061" x="3765550" y="1697038"/>
          <p14:tracePt t="15070" x="3765550" y="1624013"/>
          <p14:tracePt t="15077" x="3765550" y="1587500"/>
          <p14:tracePt t="15087" x="3765550" y="1558925"/>
          <p14:tracePt t="15093" x="3765550" y="1541463"/>
          <p14:tracePt t="15101" x="3765550" y="1504950"/>
          <p14:tracePt t="15117" x="3765550" y="1485900"/>
          <p14:tracePt t="15221" x="3765550" y="1468438"/>
          <p14:tracePt t="15229" x="3765550" y="1449388"/>
          <p14:tracePt t="15245" x="3765550" y="1441450"/>
          <p14:tracePt t="15254" x="3765550" y="1431925"/>
          <p14:tracePt t="15453" x="3765550" y="1449388"/>
          <p14:tracePt t="15461" x="3765550" y="1495425"/>
          <p14:tracePt t="15469" x="3746500" y="1550988"/>
          <p14:tracePt t="15477" x="3709988" y="1614488"/>
          <p14:tracePt t="15486" x="3692525" y="1660525"/>
          <p14:tracePt t="15493" x="3673475" y="1714500"/>
          <p14:tracePt t="15501" x="3673475" y="1804988"/>
          <p14:tracePt t="15510" x="3673475" y="1933575"/>
          <p14:tracePt t="15517" x="3629025" y="2016125"/>
          <p14:tracePt t="15525" x="3619500" y="2116138"/>
          <p14:tracePt t="15533" x="3619500" y="2206625"/>
          <p14:tracePt t="15541" x="3619500" y="2335213"/>
          <p14:tracePt t="15549" x="3619500" y="2462213"/>
          <p14:tracePt t="15557" x="3619500" y="2554288"/>
          <p14:tracePt t="15565" x="3619500" y="2625725"/>
          <p14:tracePt t="15573" x="3619500" y="2681288"/>
          <p14:tracePt t="15581" x="3619500" y="2744788"/>
          <p14:tracePt t="15589" x="3619500" y="2836863"/>
          <p14:tracePt t="15597" x="3646488" y="2909888"/>
          <p14:tracePt t="15605" x="3656013" y="2973388"/>
          <p14:tracePt t="15613" x="3656013" y="3046413"/>
          <p14:tracePt t="15621" x="3702050" y="3127375"/>
          <p14:tracePt t="15629" x="3702050" y="3219450"/>
          <p14:tracePt t="15637" x="3702050" y="3292475"/>
          <p14:tracePt t="15645" x="3702050" y="3365500"/>
          <p14:tracePt t="15654" x="3709988" y="3529013"/>
          <p14:tracePt t="15661" x="3729038" y="3611563"/>
          <p14:tracePt t="15670" x="3729038" y="3665538"/>
          <p14:tracePt t="15678" x="3702050" y="3684588"/>
          <p14:tracePt t="15686" x="3692525" y="3738563"/>
          <p14:tracePt t="15694" x="3692525" y="3757613"/>
          <p14:tracePt t="15701" x="3683000" y="3811588"/>
          <p14:tracePt t="15710" x="3656013" y="3875088"/>
          <p14:tracePt t="15717" x="3646488" y="3903663"/>
          <p14:tracePt t="15725" x="3636963" y="3940175"/>
          <p14:tracePt t="15733" x="3629025" y="3976688"/>
          <p14:tracePt t="15741" x="3629025" y="4030663"/>
          <p14:tracePt t="15749" x="3600450" y="4130675"/>
          <p14:tracePt t="15757" x="3592513" y="4203700"/>
          <p14:tracePt t="15765" x="3573463" y="4286250"/>
          <p14:tracePt t="15773" x="3563938" y="4359275"/>
          <p14:tracePt t="15781" x="3509963" y="4422775"/>
          <p14:tracePt t="15789" x="3509963" y="4522788"/>
          <p14:tracePt t="15797" x="3490913" y="4614863"/>
          <p14:tracePt t="15805" x="3473450" y="4678363"/>
          <p14:tracePt t="15813" x="3463925" y="4714875"/>
          <p14:tracePt t="15821" x="3455988" y="4732338"/>
          <p14:tracePt t="15829" x="3455988" y="4751388"/>
          <p14:tracePt t="15838" x="3455988" y="4760913"/>
          <p14:tracePt t="15861" x="3446463" y="4768850"/>
          <p14:tracePt t="16205" x="3482975" y="4751388"/>
          <p14:tracePt t="16213" x="3546475" y="4714875"/>
          <p14:tracePt t="16221" x="3563938" y="4705350"/>
          <p14:tracePt t="16230" x="3600450" y="4697413"/>
          <p14:tracePt t="16240" x="3646488" y="4678363"/>
          <p14:tracePt t="16246" x="3692525" y="4660900"/>
          <p14:tracePt t="16258" x="3765550" y="4651375"/>
          <p14:tracePt t="16262" x="3865563" y="4632325"/>
          <p14:tracePt t="16274" x="3956050" y="4624388"/>
          <p14:tracePt t="16278" x="4048125" y="4605338"/>
          <p14:tracePt t="16289" x="4184650" y="4578350"/>
          <p14:tracePt t="16294" x="4294188" y="4578350"/>
          <p14:tracePt t="16302" x="4421188" y="4578350"/>
          <p14:tracePt t="16310" x="4530725" y="4559300"/>
          <p14:tracePt t="16319" x="4640263" y="4559300"/>
          <p14:tracePt t="16326" x="4767263" y="4559300"/>
          <p14:tracePt t="16334" x="4840288" y="4559300"/>
          <p14:tracePt t="16342" x="4849813" y="4559300"/>
          <p14:tracePt t="16358" x="4886325" y="4559300"/>
          <p14:tracePt t="16366" x="4922838" y="4559300"/>
          <p14:tracePt t="16374" x="4941888" y="4559300"/>
          <p14:tracePt t="16383" x="4986338" y="4559300"/>
          <p14:tracePt t="16389" x="5005388" y="4559300"/>
          <p14:tracePt t="16397" x="5059363" y="4578350"/>
          <p14:tracePt t="16405" x="5141913" y="4605338"/>
          <p14:tracePt t="16415" x="5168900" y="4614863"/>
          <p14:tracePt t="16421" x="5224463" y="4632325"/>
          <p14:tracePt t="16429" x="5268913" y="4651375"/>
          <p14:tracePt t="16438" x="5334000" y="4660900"/>
          <p14:tracePt t="16445" x="5368925" y="4668838"/>
          <p14:tracePt t="16453" x="5405438" y="4687888"/>
          <p14:tracePt t="16461" x="5441950" y="4697413"/>
          <p14:tracePt t="16470" x="5487988" y="4714875"/>
          <p14:tracePt t="16486" x="5497513" y="4714875"/>
          <p14:tracePt t="16550" x="5524500" y="4724400"/>
          <p14:tracePt t="16559" x="5570538" y="4724400"/>
          <p14:tracePt t="16567" x="5597525" y="4724400"/>
          <p14:tracePt t="16575" x="5624513" y="4741863"/>
          <p14:tracePt t="16585" x="5653088" y="4751388"/>
          <p14:tracePt t="16591" x="5680075" y="4768850"/>
          <p14:tracePt t="16599" x="5697538" y="4768850"/>
          <p14:tracePt t="16605" x="5743575" y="4805363"/>
          <p14:tracePt t="16615" x="5797550" y="4814888"/>
          <p14:tracePt t="16621" x="5826125" y="4814888"/>
          <p14:tracePt t="16630" x="5862638" y="4851400"/>
          <p14:tracePt t="16645" x="5870575" y="4851400"/>
          <p14:tracePt t="16653" x="5907088" y="4851400"/>
          <p14:tracePt t="16670" x="5926138" y="4851400"/>
          <p14:tracePt t="16686" x="5943600" y="4851400"/>
          <p14:tracePt t="16693" x="5989638" y="4851400"/>
          <p14:tracePt t="16701" x="5999163" y="4851400"/>
          <p14:tracePt t="16710" x="6007100" y="4851400"/>
          <p14:tracePt t="16717" x="6016625" y="4851400"/>
          <p14:tracePt t="16726" x="6026150" y="4851400"/>
          <p14:tracePt t="16830" x="6016625" y="4851400"/>
          <p14:tracePt t="16837" x="5980113" y="4841875"/>
          <p14:tracePt t="16845" x="5926138" y="4841875"/>
          <p14:tracePt t="16853" x="5880100" y="4824413"/>
          <p14:tracePt t="16861" x="5816600" y="4805363"/>
          <p14:tracePt t="16869" x="5797550" y="4805363"/>
          <p14:tracePt t="16889" x="5716588" y="4778375"/>
          <p14:tracePt t="16893" x="5670550" y="4760913"/>
          <p14:tracePt t="16901" x="5653088" y="4741863"/>
          <p14:tracePt t="16909" x="5643563" y="4741863"/>
          <p14:tracePt t="16981" x="5624513" y="4724400"/>
          <p14:tracePt t="16989" x="5570538" y="4687888"/>
          <p14:tracePt t="16997" x="5524500" y="4668838"/>
          <p14:tracePt t="17005" x="5478463" y="4632325"/>
          <p14:tracePt t="17013" x="5441950" y="4605338"/>
          <p14:tracePt t="17021" x="5414963" y="4578350"/>
          <p14:tracePt t="17029" x="5397500" y="4568825"/>
          <p14:tracePt t="17038" x="5360988" y="4532313"/>
          <p14:tracePt t="17045" x="5334000" y="4522788"/>
          <p14:tracePt t="17053" x="5324475" y="4514850"/>
          <p14:tracePt t="17061" x="5314950" y="4514850"/>
          <p14:tracePt t="17070" x="5278438" y="4478338"/>
          <p14:tracePt t="17077" x="5268913" y="4478338"/>
          <p14:tracePt t="17086" x="5224463" y="4422775"/>
          <p14:tracePt t="17093" x="5205413" y="4386263"/>
          <p14:tracePt t="17101" x="5159375" y="4332288"/>
          <p14:tracePt t="17109" x="5114925" y="4276725"/>
          <p14:tracePt t="17117" x="5049838" y="4186238"/>
          <p14:tracePt t="17125" x="5014913" y="4122738"/>
          <p14:tracePt t="17133" x="4978400" y="4067175"/>
          <p14:tracePt t="17141" x="4922838" y="3984625"/>
          <p14:tracePt t="17149" x="4905375" y="3957638"/>
          <p14:tracePt t="17157" x="4886325" y="3911600"/>
          <p14:tracePt t="17165" x="4859338" y="3884613"/>
          <p14:tracePt t="17173" x="4849813" y="3840163"/>
          <p14:tracePt t="17181" x="4840288" y="3821113"/>
          <p14:tracePt t="17189" x="4822825" y="3775075"/>
          <p14:tracePt t="17197" x="4813300" y="3748088"/>
          <p14:tracePt t="17205" x="4795838" y="3694113"/>
          <p14:tracePt t="17213" x="4786313" y="3648075"/>
          <p14:tracePt t="17221" x="4776788" y="3556000"/>
          <p14:tracePt t="17229" x="4749800" y="3475038"/>
          <p14:tracePt t="17238" x="4749800" y="3402013"/>
          <p14:tracePt t="17245" x="4730750" y="3309938"/>
          <p14:tracePt t="17253" x="4722813" y="3219450"/>
          <p14:tracePt t="17261" x="4722813" y="3136900"/>
          <p14:tracePt t="17270" x="4695825" y="3082925"/>
          <p14:tracePt t="17277" x="4695825" y="3017838"/>
          <p14:tracePt t="17288" x="4695825" y="2963863"/>
          <p14:tracePt t="17293" x="4695825" y="2854325"/>
          <p14:tracePt t="17301" x="4695825" y="2781300"/>
          <p14:tracePt t="17309" x="4695825" y="2708275"/>
          <p14:tracePt t="17317" x="4695825" y="2635250"/>
          <p14:tracePt t="17325" x="4695825" y="2562225"/>
          <p14:tracePt t="17333" x="4695825" y="2471738"/>
          <p14:tracePt t="17341" x="4695825" y="2408238"/>
          <p14:tracePt t="17349" x="4695825" y="2335213"/>
          <p14:tracePt t="17357" x="4713288" y="2243138"/>
          <p14:tracePt t="17365" x="4730750" y="2160588"/>
          <p14:tracePt t="17374" x="4767263" y="2079625"/>
          <p14:tracePt t="17382" x="4822825" y="2016125"/>
          <p14:tracePt t="17389" x="4832350" y="1960563"/>
          <p14:tracePt t="17398" x="4859338" y="1914525"/>
          <p14:tracePt t="17407" x="4876800" y="1851025"/>
          <p14:tracePt t="17414" x="4886325" y="1841500"/>
          <p14:tracePt t="17421" x="4895850" y="1804988"/>
          <p14:tracePt t="17432" x="4905375" y="1787525"/>
          <p14:tracePt t="17440" x="4941888" y="1760538"/>
          <p14:tracePt t="17449" x="4941888" y="1751013"/>
          <p14:tracePt t="17455" x="4941888" y="1741488"/>
          <p14:tracePt t="17461" x="4949825" y="1714500"/>
          <p14:tracePt t="17470" x="4978400" y="1697038"/>
          <p14:tracePt t="17478" x="4986338" y="1677988"/>
          <p14:tracePt t="17487" x="4986338" y="1668463"/>
          <p14:tracePt t="17493" x="4995863" y="1660525"/>
          <p14:tracePt t="17502" x="5014913" y="1651000"/>
          <p14:tracePt t="17510" x="5022850" y="1641475"/>
          <p14:tracePt t="17517" x="5049838" y="1624013"/>
          <p14:tracePt t="17525" x="5078413" y="1614488"/>
          <p14:tracePt t="17533" x="5122863" y="1604963"/>
          <p14:tracePt t="17541" x="5151438" y="1604963"/>
          <p14:tracePt t="17549" x="5195888" y="1595438"/>
          <p14:tracePt t="17557" x="5268913" y="1595438"/>
          <p14:tracePt t="17565" x="5324475" y="1595438"/>
          <p14:tracePt t="17573" x="5397500" y="1595438"/>
          <p14:tracePt t="17581" x="5487988" y="1595438"/>
          <p14:tracePt t="17589" x="5561013" y="1595438"/>
          <p14:tracePt t="17599" x="5653088" y="1595438"/>
          <p14:tracePt t="17605" x="5734050" y="1595438"/>
          <p14:tracePt t="17613" x="5826125" y="1595438"/>
          <p14:tracePt t="17621" x="5899150" y="1595438"/>
          <p14:tracePt t="17629" x="5989638" y="1595438"/>
          <p14:tracePt t="17637" x="6062663" y="1595438"/>
          <p14:tracePt t="17645" x="6116638" y="1595438"/>
          <p14:tracePt t="17654" x="6226175" y="1595438"/>
          <p14:tracePt t="17661" x="6291263" y="1595438"/>
          <p14:tracePt t="17670" x="6354763" y="1624013"/>
          <p14:tracePt t="17677" x="6408738" y="1624013"/>
          <p14:tracePt t="17687" x="6464300" y="1624013"/>
          <p14:tracePt t="17693" x="6500813" y="1624013"/>
          <p14:tracePt t="17702" x="6537325" y="1631950"/>
          <p14:tracePt t="17709" x="6573838" y="1641475"/>
          <p14:tracePt t="17717" x="6618288" y="1651000"/>
          <p14:tracePt t="17725" x="6637338" y="1651000"/>
          <p14:tracePt t="17733" x="6673850" y="1651000"/>
          <p14:tracePt t="17741" x="6737350" y="1668463"/>
          <p14:tracePt t="17749" x="6764338" y="1687513"/>
          <p14:tracePt t="17757" x="6800850" y="1687513"/>
          <p14:tracePt t="17765" x="6846888" y="1704975"/>
          <p14:tracePt t="17773" x="6946900" y="1731963"/>
          <p14:tracePt t="17781" x="7029450" y="1778000"/>
          <p14:tracePt t="17789" x="7083425" y="1797050"/>
          <p14:tracePt t="17797" x="7146925" y="1824038"/>
          <p14:tracePt t="17805" x="7229475" y="1897063"/>
          <p14:tracePt t="17813" x="7312025" y="1933575"/>
          <p14:tracePt t="17822" x="7348538" y="1979613"/>
          <p14:tracePt t="17829" x="7392988" y="2033588"/>
          <p14:tracePt t="17837" x="7466013" y="2089150"/>
          <p14:tracePt t="17845" x="7548563" y="2152650"/>
          <p14:tracePt t="17853" x="7585075" y="2197100"/>
          <p14:tracePt t="17862" x="7631113" y="2252663"/>
          <p14:tracePt t="17872" x="7685088" y="2316163"/>
          <p14:tracePt t="17894" x="7704138" y="2362200"/>
          <p14:tracePt t="17901" x="7704138" y="2379663"/>
          <p14:tracePt t="17933" x="7704138" y="2416175"/>
          <p14:tracePt t="17942" x="7704138" y="2425700"/>
          <p14:tracePt t="17949" x="7721600" y="2462213"/>
          <p14:tracePt t="17958" x="7721600" y="2471738"/>
          <p14:tracePt t="17966" x="7731125" y="2517775"/>
          <p14:tracePt t="17974" x="7731125" y="2544763"/>
          <p14:tracePt t="17982" x="7748588" y="2581275"/>
          <p14:tracePt t="17992" x="7758113" y="2617788"/>
          <p14:tracePt t="17998" x="7758113" y="2644775"/>
          <p14:tracePt t="18007" x="7777163" y="2681288"/>
          <p14:tracePt t="18014" x="7785100" y="2708275"/>
          <p14:tracePt t="18022" x="7785100" y="2744788"/>
          <p14:tracePt t="18029" x="7794625" y="2771775"/>
          <p14:tracePt t="18038" x="7794625" y="2800350"/>
          <p14:tracePt t="18045" x="7794625" y="2817813"/>
          <p14:tracePt t="18054" x="7794625" y="2844800"/>
          <p14:tracePt t="18061" x="7794625" y="2873375"/>
          <p14:tracePt t="18071" x="7794625" y="2917825"/>
          <p14:tracePt t="18077" x="7794625" y="2954338"/>
          <p14:tracePt t="18087" x="7794625" y="3009900"/>
          <p14:tracePt t="18093" x="7794625" y="3054350"/>
          <p14:tracePt t="18102" x="7794625" y="3119438"/>
          <p14:tracePt t="18109" x="7794625" y="3173413"/>
          <p14:tracePt t="18117" x="7794625" y="3246438"/>
          <p14:tracePt t="18125" x="7794625" y="3309938"/>
          <p14:tracePt t="18133" x="7813675" y="3402013"/>
          <p14:tracePt t="18141" x="7813675" y="3492500"/>
          <p14:tracePt t="18149" x="7813675" y="3548063"/>
          <p14:tracePt t="18157" x="7813675" y="3638550"/>
          <p14:tracePt t="18165" x="7813675" y="3694113"/>
          <p14:tracePt t="18173" x="7813675" y="3794125"/>
          <p14:tracePt t="18182" x="7813675" y="3867150"/>
          <p14:tracePt t="18189" x="7813675" y="3921125"/>
          <p14:tracePt t="18197" x="7813675" y="3976688"/>
          <p14:tracePt t="18205" x="7804150" y="4021138"/>
          <p14:tracePt t="18213" x="7804150" y="4040188"/>
          <p14:tracePt t="18221" x="7785100" y="4067175"/>
          <p14:tracePt t="18229" x="7777163" y="4094163"/>
          <p14:tracePt t="18238" x="7767638" y="4103688"/>
          <p14:tracePt t="18245" x="7758113" y="4130675"/>
          <p14:tracePt t="18253" x="7740650" y="4149725"/>
          <p14:tracePt t="18261" x="7721600" y="4167188"/>
          <p14:tracePt t="18270" x="7712075" y="4176713"/>
          <p14:tracePt t="18277" x="7694613" y="4195763"/>
          <p14:tracePt t="18289" x="7675563" y="4222750"/>
          <p14:tracePt t="18293" x="7648575" y="4240213"/>
          <p14:tracePt t="18301" x="7639050" y="4240213"/>
          <p14:tracePt t="18309" x="7621588" y="4268788"/>
          <p14:tracePt t="18325" x="7602538" y="4276725"/>
          <p14:tracePt t="18334" x="7594600" y="4295775"/>
          <p14:tracePt t="18389" x="7575550" y="4322763"/>
          <p14:tracePt t="18397" x="7548563" y="4340225"/>
          <p14:tracePt t="18405" x="7494588" y="4359275"/>
          <p14:tracePt t="18413" x="7429500" y="4386263"/>
          <p14:tracePt t="18422" x="7402513" y="4405313"/>
          <p14:tracePt t="18429" x="7375525" y="4422775"/>
          <p14:tracePt t="18437" x="7329488" y="4441825"/>
          <p14:tracePt t="18445" x="7312025" y="4449763"/>
          <p14:tracePt t="18453" x="7256463" y="4459288"/>
          <p14:tracePt t="18461" x="7248525" y="4468813"/>
          <p14:tracePt t="18469" x="7229475" y="4478338"/>
          <p14:tracePt t="18477" x="7219950" y="4486275"/>
          <p14:tracePt t="18486" x="7212013" y="4486275"/>
          <p14:tracePt t="18493" x="7202488" y="4486275"/>
          <p14:tracePt t="18526" x="7175500" y="4505325"/>
          <p14:tracePt t="18536" x="7146925" y="4522788"/>
          <p14:tracePt t="18542" x="7129463" y="4532313"/>
          <p14:tracePt t="18555" x="7083425" y="4541838"/>
          <p14:tracePt t="18558" x="7010400" y="4568825"/>
          <p14:tracePt t="18565" x="6946900" y="4578350"/>
          <p14:tracePt t="18573" x="6892925" y="4595813"/>
          <p14:tracePt t="18581" x="6810375" y="4632325"/>
          <p14:tracePt t="18589" x="6718300" y="4641850"/>
          <p14:tracePt t="18597" x="6637338" y="4668838"/>
          <p14:tracePt t="18605" x="6537325" y="4697413"/>
          <p14:tracePt t="18613" x="6464300" y="4714875"/>
          <p14:tracePt t="18621" x="6435725" y="4714875"/>
          <p14:tracePt t="18629" x="6381750" y="4724400"/>
          <p14:tracePt t="18637" x="6335713" y="4724400"/>
          <p14:tracePt t="18645" x="6308725" y="4732338"/>
          <p14:tracePt t="18653" x="6291263" y="4732338"/>
          <p14:tracePt t="18661" x="6272213" y="4732338"/>
          <p14:tracePt t="18670" x="6254750" y="4732338"/>
          <p14:tracePt t="18677" x="6235700" y="4751388"/>
          <p14:tracePt t="18701" x="6226175" y="4751388"/>
          <p14:tracePt t="18709" x="6208713" y="4751388"/>
          <p14:tracePt t="18717" x="6189663" y="4760913"/>
          <p14:tracePt t="18725" x="6181725" y="4760913"/>
          <p14:tracePt t="18733" x="6153150" y="4760913"/>
          <p14:tracePt t="18741" x="6145213" y="4760913"/>
          <p14:tracePt t="18749" x="6108700" y="4768850"/>
          <p14:tracePt t="18757" x="6072188" y="4768850"/>
          <p14:tracePt t="18765" x="6035675" y="4778375"/>
          <p14:tracePt t="18773" x="5980113" y="4778375"/>
          <p14:tracePt t="18781" x="5907088" y="4805363"/>
          <p14:tracePt t="18789" x="5862638" y="4805363"/>
          <p14:tracePt t="18797" x="5826125" y="4805363"/>
          <p14:tracePt t="18805" x="5770563" y="4805363"/>
          <p14:tracePt t="18813" x="5724525" y="4805363"/>
          <p14:tracePt t="18821" x="5688013" y="4805363"/>
          <p14:tracePt t="18829" x="5661025" y="4805363"/>
          <p14:tracePt t="18837" x="5624513" y="4805363"/>
          <p14:tracePt t="18845" x="5588000" y="4805363"/>
          <p14:tracePt t="18853" x="5580063" y="4805363"/>
          <p14:tracePt t="18861" x="5551488" y="4805363"/>
          <p14:tracePt t="18870" x="5524500" y="4805363"/>
          <p14:tracePt t="18890" x="5441950" y="4805363"/>
          <p14:tracePt t="18894" x="5387975" y="4805363"/>
          <p14:tracePt t="18906" x="5334000" y="4805363"/>
          <p14:tracePt t="18910" x="5251450" y="4787900"/>
          <p14:tracePt t="18923" x="5195888" y="4778375"/>
          <p14:tracePt t="18927" x="5095875" y="4741863"/>
          <p14:tracePt t="18933" x="5049838" y="4724400"/>
          <p14:tracePt t="18941" x="4986338" y="4687888"/>
          <p14:tracePt t="18949" x="4913313" y="4678363"/>
          <p14:tracePt t="18957" x="4849813" y="4651375"/>
          <p14:tracePt t="18965" x="4749800" y="4605338"/>
          <p14:tracePt t="18973" x="4695825" y="4587875"/>
          <p14:tracePt t="18981" x="4659313" y="4587875"/>
          <p14:tracePt t="18989" x="4603750" y="4551363"/>
          <p14:tracePt t="18997" x="4557713" y="4541838"/>
          <p14:tracePt t="19005" x="4503738" y="4514850"/>
          <p14:tracePt t="19013" x="4476750" y="4495800"/>
          <p14:tracePt t="19021" x="4476750" y="4486275"/>
          <p14:tracePt t="19037" x="4448175" y="4449763"/>
          <p14:tracePt t="19045" x="4430713" y="4432300"/>
          <p14:tracePt t="19053" x="4403725" y="4395788"/>
          <p14:tracePt t="19063" x="4394200" y="4368800"/>
          <p14:tracePt t="19069" x="4357688" y="4332288"/>
          <p14:tracePt t="19078" x="4348163" y="4313238"/>
          <p14:tracePt t="19089" x="4340225" y="4295775"/>
          <p14:tracePt t="19094" x="4330700" y="4268788"/>
          <p14:tracePt t="19105" x="4303713" y="4240213"/>
          <p14:tracePt t="19110" x="4284663" y="4203700"/>
          <p14:tracePt t="19118" x="4284663" y="4186238"/>
          <p14:tracePt t="19126" x="4275138" y="4149725"/>
          <p14:tracePt t="19135" x="4257675" y="4103688"/>
          <p14:tracePt t="19143" x="4238625" y="4067175"/>
          <p14:tracePt t="19149" x="4238625" y="4040188"/>
          <p14:tracePt t="19157" x="4238625" y="4003675"/>
          <p14:tracePt t="19165" x="4238625" y="3948113"/>
          <p14:tracePt t="19173" x="4194175" y="3884613"/>
          <p14:tracePt t="19181" x="4184650" y="3821113"/>
          <p14:tracePt t="19189" x="4184650" y="3767138"/>
          <p14:tracePt t="19197" x="4165600" y="3721100"/>
          <p14:tracePt t="19205" x="4165600" y="3694113"/>
          <p14:tracePt t="19233" x="4165600" y="3592513"/>
          <p14:tracePt t="19237" x="4165600" y="3556000"/>
          <p14:tracePt t="19245" x="4165600" y="3519488"/>
          <p14:tracePt t="19254" x="4165600" y="3492500"/>
          <p14:tracePt t="19261" x="4165600" y="3465513"/>
          <p14:tracePt t="19270" x="4165600" y="3438525"/>
          <p14:tracePt t="19277" x="4165600" y="3419475"/>
          <p14:tracePt t="19286" x="4165600" y="3402013"/>
          <p14:tracePt t="19293" x="4165600" y="3382963"/>
          <p14:tracePt t="19302" x="4165600" y="3365500"/>
          <p14:tracePt t="19309" x="4165600" y="3355975"/>
          <p14:tracePt t="19317" x="4165600" y="3338513"/>
          <p14:tracePt t="19333" x="4165600" y="3302000"/>
          <p14:tracePt t="19341" x="4165600" y="3265488"/>
          <p14:tracePt t="19349" x="4165600" y="3246438"/>
          <p14:tracePt t="19357" x="4165600" y="3236913"/>
          <p14:tracePt t="19365" x="4165600" y="3192463"/>
          <p14:tracePt t="19373" x="4165600" y="3173413"/>
          <p14:tracePt t="19381" x="4165600" y="3119438"/>
          <p14:tracePt t="19389" x="4165600" y="3100388"/>
          <p14:tracePt t="19397" x="4165600" y="3073400"/>
          <p14:tracePt t="19405" x="4165600" y="3017838"/>
          <p14:tracePt t="19413" x="4165600" y="2973388"/>
          <p14:tracePt t="19421" x="4184650" y="2917825"/>
          <p14:tracePt t="19429" x="4202113" y="2873375"/>
          <p14:tracePt t="19437" x="4211638" y="2827338"/>
          <p14:tracePt t="19444" x="4230688" y="2808288"/>
          <p14:tracePt t="19453" x="4238625" y="2781300"/>
          <p14:tracePt t="19461" x="4257675" y="2754313"/>
          <p14:tracePt t="19470" x="4267200" y="2708275"/>
          <p14:tracePt t="19477" x="4294188" y="2662238"/>
          <p14:tracePt t="19486" x="4303713" y="2617788"/>
          <p14:tracePt t="19493" x="4330700" y="2562225"/>
          <p14:tracePt t="19501" x="4330700" y="2544763"/>
          <p14:tracePt t="19509" x="4357688" y="2498725"/>
          <p14:tracePt t="19517" x="4384675" y="2435225"/>
          <p14:tracePt t="19525" x="4413250" y="2371725"/>
          <p14:tracePt t="19533" x="4448175" y="2289175"/>
          <p14:tracePt t="19541" x="4476750" y="2243138"/>
          <p14:tracePt t="19549" x="4513263" y="2179638"/>
          <p14:tracePt t="19557" x="4567238" y="2097088"/>
          <p14:tracePt t="19565" x="4622800" y="1997075"/>
          <p14:tracePt t="19573" x="4676775" y="1914525"/>
          <p14:tracePt t="19581" x="4703763" y="1841500"/>
          <p14:tracePt t="19589" x="4776788" y="1760538"/>
          <p14:tracePt t="19597" x="4840288" y="1687513"/>
          <p14:tracePt t="19606" x="4895850" y="1641475"/>
          <p14:tracePt t="19613" x="4959350" y="1568450"/>
          <p14:tracePt t="19622" x="4986338" y="1550988"/>
          <p14:tracePt t="19629" x="5022850" y="1531938"/>
          <p14:tracePt t="19639" x="5041900" y="1514475"/>
          <p14:tracePt t="19645" x="5095875" y="1504950"/>
          <p14:tracePt t="19652" x="5122863" y="1504950"/>
          <p14:tracePt t="19661" x="5178425" y="1504950"/>
          <p14:tracePt t="19670" x="5287963" y="1504950"/>
          <p14:tracePt t="19677" x="5414963" y="1504950"/>
          <p14:tracePt t="19687" x="5524500" y="1504950"/>
          <p14:tracePt t="19693" x="5634038" y="1504950"/>
          <p14:tracePt t="19703" x="5761038" y="1504950"/>
          <p14:tracePt t="19709" x="5926138" y="1504950"/>
          <p14:tracePt t="19717" x="6089650" y="1504950"/>
          <p14:tracePt t="19725" x="6254750" y="1504950"/>
          <p14:tracePt t="19733" x="6418263" y="1504950"/>
          <p14:tracePt t="19741" x="6581775" y="1504950"/>
          <p14:tracePt t="19749" x="6746875" y="1504950"/>
          <p14:tracePt t="19757" x="6883400" y="1504950"/>
          <p14:tracePt t="19765" x="7010400" y="1504950"/>
          <p14:tracePt t="19773" x="7092950" y="1504950"/>
          <p14:tracePt t="19781" x="7183438" y="1522413"/>
          <p14:tracePt t="19789" x="7265988" y="1541463"/>
          <p14:tracePt t="19797" x="7348538" y="1587500"/>
          <p14:tracePt t="19805" x="7375525" y="1614488"/>
          <p14:tracePt t="19813" x="7429500" y="1668463"/>
          <p14:tracePt t="19821" x="7429500" y="1697038"/>
          <p14:tracePt t="19829" x="7429500" y="1687513"/>
          <p14:tracePt t="19837" x="7466013" y="1697038"/>
          <p14:tracePt t="19845" x="7512050" y="1778000"/>
          <p14:tracePt t="19854" x="7548563" y="1897063"/>
          <p14:tracePt t="19861" x="7585075" y="2006600"/>
          <p14:tracePt t="19871" x="7621588" y="2125663"/>
          <p14:tracePt t="19890" x="7731125" y="2444750"/>
          <p14:tracePt t="19893" x="7758113" y="2571750"/>
          <p14:tracePt t="19901" x="7777163" y="2698750"/>
          <p14:tracePt t="19909" x="7785100" y="2800350"/>
          <p14:tracePt t="19918" x="7794625" y="2854325"/>
          <p14:tracePt t="19925" x="7794625" y="2881313"/>
          <p14:tracePt t="19933" x="7794625" y="2900363"/>
          <p14:tracePt t="19941" x="7794625" y="2909888"/>
          <p14:tracePt t="19997" x="7794625" y="2927350"/>
          <p14:tracePt t="20005" x="7794625" y="2936875"/>
          <p14:tracePt t="20013" x="7777163" y="2973388"/>
          <p14:tracePt t="20022" x="7758113" y="3000375"/>
          <p14:tracePt t="20030" x="7712075" y="3063875"/>
          <p14:tracePt t="20037" x="7685088" y="3109913"/>
          <p14:tracePt t="20045" x="7648575" y="3173413"/>
          <p14:tracePt t="20056" x="7631113" y="3219450"/>
          <p14:tracePt t="20061" x="7594600" y="3265488"/>
          <p14:tracePt t="20070" x="7567613" y="3328988"/>
          <p14:tracePt t="20077" x="7567613" y="3346450"/>
          <p14:tracePt t="20086" x="7567613" y="3355975"/>
          <p14:tracePt t="20093" x="7548563" y="3392488"/>
          <p14:tracePt t="20103" x="7539038" y="3411538"/>
          <p14:tracePt t="20109" x="7521575" y="3438525"/>
          <p14:tracePt t="20117" x="7502525" y="3492500"/>
          <p14:tracePt t="20125" x="7475538" y="3529013"/>
          <p14:tracePt t="20133" x="7439025" y="3575050"/>
          <p14:tracePt t="20141" x="7421563" y="3611563"/>
          <p14:tracePt t="20149" x="7392988" y="3648075"/>
          <p14:tracePt t="20157" x="7366000" y="3684588"/>
          <p14:tracePt t="20165" x="7348538" y="3711575"/>
          <p14:tracePt t="20173" x="7319963" y="3730625"/>
          <p14:tracePt t="20181" x="7302500" y="3748088"/>
          <p14:tracePt t="20189" x="7275513" y="3784600"/>
          <p14:tracePt t="20197" x="7256463" y="3803650"/>
          <p14:tracePt t="20205" x="7239000" y="3830638"/>
          <p14:tracePt t="20213" x="7212013" y="3840163"/>
          <p14:tracePt t="20238" x="7138988" y="3911600"/>
          <p14:tracePt t="20245" x="7110413" y="3921125"/>
          <p14:tracePt t="20253" x="7110413" y="3930650"/>
          <p14:tracePt t="20261" x="7065963" y="3948113"/>
          <p14:tracePt t="20269" x="7037388" y="3984625"/>
          <p14:tracePt t="20277" x="7010400" y="4003675"/>
          <p14:tracePt t="20286" x="6973888" y="4030663"/>
          <p14:tracePt t="20293" x="6929438" y="4057650"/>
          <p14:tracePt t="20303" x="6910388" y="4076700"/>
          <p14:tracePt t="20309" x="6864350" y="4094163"/>
          <p14:tracePt t="20317" x="6846888" y="4113213"/>
          <p14:tracePt t="20325" x="6819900" y="4130675"/>
          <p14:tracePt t="20333" x="6810375" y="4130675"/>
          <p14:tracePt t="20341" x="6800850" y="4140200"/>
          <p14:tracePt t="20349" x="6783388" y="4149725"/>
          <p14:tracePt t="20357" x="6773863" y="4159250"/>
          <p14:tracePt t="20381" x="6746875" y="4167188"/>
          <p14:tracePt t="20413" x="6718300" y="4195763"/>
          <p14:tracePt t="20421" x="6691313" y="4213225"/>
          <p14:tracePt t="20437" x="6654800" y="4213225"/>
          <p14:tracePt t="20445" x="6645275" y="4213225"/>
          <p14:tracePt t="20453" x="6637338" y="4213225"/>
          <p14:tracePt t="20470" x="6627813" y="4213225"/>
          <p14:tracePt t="20533" x="6618288" y="4222750"/>
          <p14:tracePt t="21023" x="6591300" y="4232275"/>
          <p14:tracePt t="21032" x="6573838" y="4295775"/>
          <p14:tracePt t="21041" x="6518275" y="4340225"/>
          <p14:tracePt t="21047" x="6508750" y="4349750"/>
          <p14:tracePt t="21054" x="6500813" y="4359275"/>
          <p14:tracePt t="21201" x="6464300" y="4368800"/>
          <p14:tracePt t="21208" x="6427788" y="4386263"/>
          <p14:tracePt t="21217" x="6408738" y="4405313"/>
          <p14:tracePt t="21223" x="6381750" y="4441825"/>
          <p14:tracePt t="21230" x="6362700" y="4459288"/>
          <p14:tracePt t="21469" x="6362700" y="4468813"/>
          <p14:tracePt t="21477" x="6391275" y="4478338"/>
          <p14:tracePt t="21486" x="6427788" y="4478338"/>
          <p14:tracePt t="21493" x="6445250" y="4486275"/>
          <p14:tracePt t="21503" x="6464300" y="4486275"/>
          <p14:tracePt t="21510" x="6481763" y="4486275"/>
          <p14:tracePt t="21517" x="6508750" y="4486275"/>
          <p14:tracePt t="21526" x="6527800" y="4486275"/>
          <p14:tracePt t="21534" x="6537325" y="4486275"/>
          <p14:tracePt t="21542" x="6564313" y="4486275"/>
          <p14:tracePt t="21725" x="6445250" y="4486275"/>
          <p14:tracePt t="21733" x="6281738" y="4486275"/>
          <p14:tracePt t="21741" x="6035675" y="4486275"/>
          <p14:tracePt t="21749" x="5770563" y="4422775"/>
          <p14:tracePt t="21757" x="5607050" y="4386263"/>
          <p14:tracePt t="21765" x="5360988" y="4322763"/>
          <p14:tracePt t="21773" x="5132388" y="4303713"/>
          <p14:tracePt t="21781" x="4876800" y="4249738"/>
          <p14:tracePt t="21789" x="4640263" y="4232275"/>
          <p14:tracePt t="21797" x="4421188" y="4176713"/>
          <p14:tracePt t="21805" x="4184650" y="4167188"/>
          <p14:tracePt t="21813" x="3975100" y="4130675"/>
          <p14:tracePt t="21821" x="3729038" y="4094163"/>
          <p14:tracePt t="21829" x="3519488" y="4067175"/>
          <p14:tracePt t="21838" x="3317875" y="4049713"/>
          <p14:tracePt t="21845" x="3063875" y="4013200"/>
          <p14:tracePt t="21854" x="2917825" y="4003675"/>
          <p14:tracePt t="21861" x="2789238" y="4003675"/>
          <p14:tracePt t="21872" x="2662238" y="4003675"/>
          <p14:tracePt t="21877" x="2570163" y="4003675"/>
          <p14:tracePt t="21890" x="2462213" y="4003675"/>
          <p14:tracePt t="21893" x="2389188" y="4003675"/>
          <p14:tracePt t="21902" x="2324100" y="4003675"/>
          <p14:tracePt t="21909" x="2287588" y="4003675"/>
          <p14:tracePt t="21917" x="2243138" y="4003675"/>
          <p14:tracePt t="21925" x="2233613" y="4003675"/>
          <p14:tracePt t="21933" x="2206625" y="3994150"/>
          <p14:tracePt t="22071" x="2187575" y="3994150"/>
          <p14:tracePt t="22079" x="2143125" y="3994150"/>
          <p14:tracePt t="22088" x="2078038" y="3994150"/>
          <p14:tracePt t="22093" x="2060575" y="4003675"/>
          <p14:tracePt t="22102" x="2041525" y="4003675"/>
          <p14:tracePt t="22109" x="2033588" y="4003675"/>
          <p14:tracePt t="22269" x="2024063" y="3976688"/>
          <p14:tracePt t="22277" x="2051050" y="3875088"/>
          <p14:tracePt t="22285" x="2070100" y="3821113"/>
          <p14:tracePt t="22293" x="2078038" y="3721100"/>
          <p14:tracePt t="22303" x="2143125" y="3665538"/>
          <p14:tracePt t="22309" x="2143125" y="3538538"/>
          <p14:tracePt t="22317" x="2143125" y="3411538"/>
          <p14:tracePt t="22325" x="2143125" y="3338513"/>
          <p14:tracePt t="22333" x="2143125" y="3192463"/>
          <p14:tracePt t="22341" x="2143125" y="3063875"/>
          <p14:tracePt t="22349" x="2143125" y="2973388"/>
          <p14:tracePt t="22357" x="2114550" y="2844800"/>
          <p14:tracePt t="22365" x="2087563" y="2781300"/>
          <p14:tracePt t="22373" x="2070100" y="2708275"/>
          <p14:tracePt t="22381" x="2051050" y="2625725"/>
          <p14:tracePt t="22389" x="2024063" y="2544763"/>
          <p14:tracePt t="22397" x="2024063" y="2471738"/>
          <p14:tracePt t="22405" x="2005013" y="2435225"/>
          <p14:tracePt t="22413" x="1987550" y="2408238"/>
          <p14:tracePt t="22421" x="1978025" y="2371725"/>
          <p14:tracePt t="22429" x="1978025" y="2362200"/>
          <p14:tracePt t="22438" x="1978025" y="2352675"/>
          <p14:tracePt t="22446" x="1978025" y="2335213"/>
          <p14:tracePt t="22454" x="1978025" y="2325688"/>
          <p14:tracePt t="22493" x="1978025" y="2298700"/>
          <p14:tracePt t="22501" x="1978025" y="2289175"/>
          <p14:tracePt t="22519" x="1978025" y="2270125"/>
          <p14:tracePt t="22526" x="1978025" y="2243138"/>
          <p14:tracePt t="22535" x="1987550" y="2233613"/>
          <p14:tracePt t="22542" x="2005013" y="2197100"/>
          <p14:tracePt t="22549" x="2024063" y="2179638"/>
          <p14:tracePt t="22557" x="2033588" y="2170113"/>
          <p14:tracePt t="22565" x="2041525" y="2160588"/>
          <p14:tracePt t="22581" x="2051050" y="2152650"/>
          <p14:tracePt t="22662" x="2060575" y="2143125"/>
          <p14:tracePt t="22669" x="2070100" y="2143125"/>
          <p14:tracePt t="22677" x="2124075" y="2133600"/>
          <p14:tracePt t="22686" x="2279650" y="2089150"/>
          <p14:tracePt t="22693" x="2443163" y="2070100"/>
          <p14:tracePt t="22703" x="2689225" y="2070100"/>
          <p14:tracePt t="22709" x="2954338" y="2070100"/>
          <p14:tracePt t="22717" x="3217863" y="2070100"/>
          <p14:tracePt t="22725" x="3482975" y="2052638"/>
          <p14:tracePt t="22733" x="3929063" y="2052638"/>
          <p14:tracePt t="22741" x="4157663" y="2052638"/>
          <p14:tracePt t="22749" x="4457700" y="2052638"/>
          <p14:tracePt t="22757" x="4659313" y="2052638"/>
          <p14:tracePt t="22765" x="4905375" y="2052638"/>
          <p14:tracePt t="22773" x="5205413" y="2052638"/>
          <p14:tracePt t="22781" x="5434013" y="2052638"/>
          <p14:tracePt t="22789" x="5707063" y="2089150"/>
          <p14:tracePt t="22797" x="5862638" y="2116138"/>
          <p14:tracePt t="22805" x="6026150" y="2143125"/>
          <p14:tracePt t="22813" x="6172200" y="2160588"/>
          <p14:tracePt t="22821" x="6318250" y="2189163"/>
          <p14:tracePt t="22829" x="6464300" y="2216150"/>
          <p14:tracePt t="22837" x="6600825" y="2243138"/>
          <p14:tracePt t="22845" x="6727825" y="2262188"/>
          <p14:tracePt t="22853" x="6819900" y="2262188"/>
          <p14:tracePt t="22861" x="6892925" y="2270125"/>
          <p14:tracePt t="22870" x="6956425" y="2270125"/>
          <p14:tracePt t="22877" x="7000875" y="2298700"/>
          <p14:tracePt t="22888" x="7037388" y="2298700"/>
          <p14:tracePt t="22893" x="7083425" y="2298700"/>
          <p14:tracePt t="22902" x="7092950" y="2298700"/>
          <p14:tracePt t="22909" x="7129463" y="2298700"/>
          <p14:tracePt t="22917" x="7138988" y="2298700"/>
          <p14:tracePt t="23359" x="7146925" y="2306638"/>
          <p14:tracePt t="23408" x="7138988" y="2343150"/>
          <p14:tracePt t="23413" x="7138988" y="2379663"/>
          <p14:tracePt t="23421" x="7129463" y="2398713"/>
          <p14:tracePt t="23429" x="7129463" y="2435225"/>
          <p14:tracePt t="23440" x="7129463" y="2444750"/>
          <p14:tracePt t="23445" x="7129463" y="2471738"/>
          <p14:tracePt t="23453" x="7129463" y="2481263"/>
          <p14:tracePt t="23461" x="7129463" y="2508250"/>
          <p14:tracePt t="23470" x="7129463" y="2525713"/>
          <p14:tracePt t="23479" x="7129463" y="2544763"/>
          <p14:tracePt t="23491" x="7129463" y="2589213"/>
          <p14:tracePt t="23495" x="7129463" y="2625725"/>
          <p14:tracePt t="23508" x="7129463" y="2671763"/>
          <p14:tracePt t="23511" x="7129463" y="2717800"/>
          <p14:tracePt t="23518" x="7129463" y="2800350"/>
          <p14:tracePt t="23525" x="7129463" y="2854325"/>
          <p14:tracePt t="23533" x="7175500" y="2990850"/>
          <p14:tracePt t="23541" x="7239000" y="3100388"/>
          <p14:tracePt t="23549" x="7248525" y="3219450"/>
          <p14:tracePt t="23557" x="7292975" y="3309938"/>
          <p14:tracePt t="23565" x="7319963" y="3429000"/>
          <p14:tracePt t="23573" x="7348538" y="3519488"/>
          <p14:tracePt t="23581" x="7356475" y="3602038"/>
          <p14:tracePt t="23589" x="7375525" y="3675063"/>
          <p14:tracePt t="23597" x="7375525" y="3730625"/>
          <p14:tracePt t="23605" x="7385050" y="3794125"/>
          <p14:tracePt t="23613" x="7385050" y="3811588"/>
          <p14:tracePt t="23622" x="7385050" y="3848100"/>
          <p14:tracePt t="23629" x="7385050" y="3857625"/>
          <p14:tracePt t="23638" x="7385050" y="3867150"/>
          <p14:tracePt t="23645" x="7385050" y="3884613"/>
          <p14:tracePt t="23839" x="7385050" y="3894138"/>
          <p14:tracePt t="23861" x="7366000" y="3930650"/>
          <p14:tracePt t="23870" x="7339013" y="3957638"/>
          <p14:tracePt t="23877" x="7312025" y="4003675"/>
          <p14:tracePt t="23909" x="7312025" y="4013200"/>
          <p14:tracePt t="23917" x="7292975" y="4040188"/>
          <p14:tracePt t="23925" x="7283450" y="4067175"/>
          <p14:tracePt t="23933" x="7265988" y="4076700"/>
          <p14:tracePt t="23941" x="7256463" y="4076700"/>
          <p14:tracePt t="23949" x="7219950" y="4094163"/>
          <p14:tracePt t="23957" x="7192963" y="4122738"/>
          <p14:tracePt t="23965" x="7183438" y="4140200"/>
          <p14:tracePt t="23973" x="7165975" y="4159250"/>
          <p14:tracePt t="23989" x="7156450" y="4176713"/>
          <p14:tracePt t="23997" x="7146925" y="4195763"/>
          <p14:tracePt t="24245" x="7138988" y="4203700"/>
          <p14:tracePt t="24293" x="7138988" y="4213225"/>
          <p14:tracePt t="27581" x="7129463" y="4213225"/>
          <p14:tracePt t="27717" x="7129463" y="4222750"/>
          <p14:tracePt t="27879" x="7146925" y="4222750"/>
          <p14:tracePt t="27887" x="7165975" y="4222750"/>
          <p14:tracePt t="27893" x="7219950" y="4222750"/>
          <p14:tracePt t="27902" x="7248525" y="4222750"/>
          <p14:tracePt t="27909" x="7283450" y="4222750"/>
          <p14:tracePt t="27920" x="7319963" y="4222750"/>
          <p14:tracePt t="27925" x="7348538" y="4222750"/>
          <p14:tracePt t="27933" x="7385050" y="4222750"/>
          <p14:tracePt t="27941" x="7412038" y="4213225"/>
          <p14:tracePt t="27949" x="7429500" y="4213225"/>
          <p14:tracePt t="27957" x="7458075" y="4213225"/>
          <p14:tracePt t="27965" x="7475538" y="4213225"/>
          <p14:tracePt t="27973" x="7494588" y="4213225"/>
          <p14:tracePt t="27981" x="7502525" y="4213225"/>
          <p14:tracePt t="27989" x="7512050" y="4213225"/>
          <p14:tracePt t="28007" x="7539038" y="4213225"/>
          <p14:tracePt t="28016" x="7548563" y="4213225"/>
          <p14:tracePt t="28023" x="7558088" y="4213225"/>
          <p14:tracePt t="28040" x="7594600" y="4213225"/>
          <p14:tracePt t="28046" x="7621588" y="4213225"/>
          <p14:tracePt t="28055" x="7639050" y="4213225"/>
          <p14:tracePt t="28062" x="7667625" y="4213225"/>
          <p14:tracePt t="28070" x="7675563" y="4213225"/>
          <p14:tracePt t="28077" x="7685088" y="4213225"/>
          <p14:tracePt t="28102" x="7694613" y="4213225"/>
          <p14:tracePt t="29157" x="7712075" y="4213225"/>
          <p14:tracePt t="29173" x="7721600" y="4213225"/>
          <p14:tracePt t="29959" x="7740650" y="4213225"/>
          <p14:tracePt t="29967" x="7813675" y="4213225"/>
          <p14:tracePt t="29975" x="7904163" y="4213225"/>
          <p14:tracePt t="29983" x="8013700" y="4213225"/>
          <p14:tracePt t="29990" x="8086725" y="4213225"/>
          <p14:tracePt t="29997" x="8196263" y="4213225"/>
          <p14:tracePt t="30005" x="8305800" y="4213225"/>
          <p14:tracePt t="30013" x="8432800" y="4213225"/>
          <p14:tracePt t="30021" x="8523288" y="4213225"/>
          <p14:tracePt t="30030" x="8632825" y="4213225"/>
          <p14:tracePt t="30038" x="8688388" y="4213225"/>
          <p14:tracePt t="30045" x="8705850" y="4213225"/>
          <p14:tracePt t="30053" x="8724900" y="4213225"/>
          <p14:tracePt t="30062" x="8734425" y="4213225"/>
          <p14:tracePt t="30125" x="8742363" y="4203700"/>
          <p14:tracePt t="30285" x="8734425" y="4203700"/>
          <p14:tracePt t="30295" x="8661400" y="4203700"/>
          <p14:tracePt t="30304" x="8605838" y="4203700"/>
          <p14:tracePt t="30311" x="8569325" y="4203700"/>
          <p14:tracePt t="30322" x="8523288" y="4203700"/>
          <p14:tracePt t="30327" x="8505825" y="4203700"/>
          <p14:tracePt t="30340" x="8488363" y="4203700"/>
          <p14:tracePt t="30358" x="8478838" y="4203700"/>
          <p14:tracePt t="30369" x="8469313" y="4203700"/>
          <p14:tracePt t="30382" x="8442325" y="4203700"/>
          <p14:tracePt t="30389" x="8432800" y="4203700"/>
          <p14:tracePt t="30405" x="8423275" y="4203700"/>
          <p14:tracePt t="30725" x="8415338" y="4195763"/>
          <p14:tracePt t="30735" x="8415338" y="4186238"/>
          <p14:tracePt t="31326" x="8451850" y="4176713"/>
          <p14:tracePt t="31333" x="8505825" y="4176713"/>
          <p14:tracePt t="31341" x="8578850" y="4176713"/>
          <p14:tracePt t="31349" x="8632825" y="4176713"/>
          <p14:tracePt t="31357" x="8678863" y="4176713"/>
          <p14:tracePt t="31365" x="8724900" y="4176713"/>
          <p14:tracePt t="31373" x="8761413" y="4176713"/>
          <p14:tracePt t="31381" x="8778875" y="4176713"/>
          <p14:tracePt t="31437" x="8778875" y="4167188"/>
          <p14:tracePt t="31813" x="8861425" y="4167188"/>
          <p14:tracePt t="31821" x="8970963" y="4103688"/>
          <p14:tracePt t="31829" x="9117013" y="409416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5746" name="Group 2"/>
          <p:cNvGrpSpPr>
            <a:grpSpLocks/>
          </p:cNvGrpSpPr>
          <p:nvPr/>
        </p:nvGrpSpPr>
        <p:grpSpPr bwMode="auto">
          <a:xfrm>
            <a:off x="179388" y="695325"/>
            <a:ext cx="8640762" cy="6018213"/>
            <a:chOff x="113" y="118"/>
            <a:chExt cx="5443" cy="4114"/>
          </a:xfrm>
        </p:grpSpPr>
        <p:grpSp>
          <p:nvGrpSpPr>
            <p:cNvPr id="415747" name="Group 3"/>
            <p:cNvGrpSpPr>
              <a:grpSpLocks/>
            </p:cNvGrpSpPr>
            <p:nvPr/>
          </p:nvGrpSpPr>
          <p:grpSpPr bwMode="auto">
            <a:xfrm rot="-5400000">
              <a:off x="2585" y="-1854"/>
              <a:ext cx="499" cy="5443"/>
              <a:chOff x="476" y="118"/>
              <a:chExt cx="499" cy="3993"/>
            </a:xfrm>
          </p:grpSpPr>
          <p:grpSp>
            <p:nvGrpSpPr>
              <p:cNvPr id="415748" name="Group 4"/>
              <p:cNvGrpSpPr>
                <a:grpSpLocks/>
              </p:cNvGrpSpPr>
              <p:nvPr/>
            </p:nvGrpSpPr>
            <p:grpSpPr bwMode="auto">
              <a:xfrm>
                <a:off x="748" y="118"/>
                <a:ext cx="227" cy="3992"/>
                <a:chOff x="748" y="118"/>
                <a:chExt cx="227" cy="3992"/>
              </a:xfrm>
            </p:grpSpPr>
            <p:sp>
              <p:nvSpPr>
                <p:cNvPr id="415749" name="Rectangle 5"/>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0" name="Rectangle 6"/>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1" name="Rectangle 7"/>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2" name="Rectangle 8"/>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3" name="Rectangle 9"/>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15754" name="Group 10"/>
              <p:cNvGrpSpPr>
                <a:grpSpLocks/>
              </p:cNvGrpSpPr>
              <p:nvPr/>
            </p:nvGrpSpPr>
            <p:grpSpPr bwMode="auto">
              <a:xfrm>
                <a:off x="476" y="119"/>
                <a:ext cx="136" cy="3992"/>
                <a:chOff x="748" y="118"/>
                <a:chExt cx="227" cy="3992"/>
              </a:xfrm>
            </p:grpSpPr>
            <p:sp>
              <p:nvSpPr>
                <p:cNvPr id="415755" name="Rectangle 11"/>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6" name="Rectangle 12"/>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7" name="Rectangle 13"/>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8" name="Rectangle 14"/>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59" name="Rectangle 15"/>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15760" name="Rectangle 16"/>
            <p:cNvSpPr>
              <a:spLocks noChangeArrowheads="1"/>
            </p:cNvSpPr>
            <p:nvPr/>
          </p:nvSpPr>
          <p:spPr bwMode="auto">
            <a:xfrm>
              <a:off x="1247" y="1480"/>
              <a:ext cx="318" cy="235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1" name="Rectangle 17"/>
            <p:cNvSpPr>
              <a:spLocks noChangeArrowheads="1"/>
            </p:cNvSpPr>
            <p:nvPr/>
          </p:nvSpPr>
          <p:spPr bwMode="auto">
            <a:xfrm>
              <a:off x="1882" y="3566"/>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2" name="Rectangle 18"/>
            <p:cNvSpPr>
              <a:spLocks noChangeArrowheads="1"/>
            </p:cNvSpPr>
            <p:nvPr/>
          </p:nvSpPr>
          <p:spPr bwMode="auto">
            <a:xfrm>
              <a:off x="1882" y="3339"/>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3" name="Rectangle 19"/>
            <p:cNvSpPr>
              <a:spLocks noChangeArrowheads="1"/>
            </p:cNvSpPr>
            <p:nvPr/>
          </p:nvSpPr>
          <p:spPr bwMode="auto">
            <a:xfrm>
              <a:off x="1882" y="3112"/>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4" name="Rectangle 20"/>
            <p:cNvSpPr>
              <a:spLocks noChangeArrowheads="1"/>
            </p:cNvSpPr>
            <p:nvPr/>
          </p:nvSpPr>
          <p:spPr bwMode="auto">
            <a:xfrm>
              <a:off x="1882" y="2885"/>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5" name="Rectangle 21"/>
            <p:cNvSpPr>
              <a:spLocks noChangeArrowheads="1"/>
            </p:cNvSpPr>
            <p:nvPr/>
          </p:nvSpPr>
          <p:spPr bwMode="auto">
            <a:xfrm>
              <a:off x="1882" y="2658"/>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6" name="Rectangle 22"/>
            <p:cNvSpPr>
              <a:spLocks noChangeArrowheads="1"/>
            </p:cNvSpPr>
            <p:nvPr/>
          </p:nvSpPr>
          <p:spPr bwMode="auto">
            <a:xfrm>
              <a:off x="1882" y="2431"/>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7" name="Rectangle 23"/>
            <p:cNvSpPr>
              <a:spLocks noChangeArrowheads="1"/>
            </p:cNvSpPr>
            <p:nvPr/>
          </p:nvSpPr>
          <p:spPr bwMode="auto">
            <a:xfrm>
              <a:off x="1882" y="2204"/>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8" name="Rectangle 24"/>
            <p:cNvSpPr>
              <a:spLocks noChangeArrowheads="1"/>
            </p:cNvSpPr>
            <p:nvPr/>
          </p:nvSpPr>
          <p:spPr bwMode="auto">
            <a:xfrm>
              <a:off x="1882" y="1977"/>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69" name="Rectangle 25"/>
            <p:cNvSpPr>
              <a:spLocks noChangeArrowheads="1"/>
            </p:cNvSpPr>
            <p:nvPr/>
          </p:nvSpPr>
          <p:spPr bwMode="auto">
            <a:xfrm>
              <a:off x="1882" y="1750"/>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70" name="Rectangle 26"/>
            <p:cNvSpPr>
              <a:spLocks noChangeArrowheads="1"/>
            </p:cNvSpPr>
            <p:nvPr/>
          </p:nvSpPr>
          <p:spPr bwMode="auto">
            <a:xfrm>
              <a:off x="1882" y="1523"/>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71" name="Line 27"/>
            <p:cNvSpPr>
              <a:spLocks noChangeShapeType="1"/>
            </p:cNvSpPr>
            <p:nvPr/>
          </p:nvSpPr>
          <p:spPr bwMode="auto">
            <a:xfrm>
              <a:off x="151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772" name="Line 28"/>
            <p:cNvSpPr>
              <a:spLocks noChangeShapeType="1"/>
            </p:cNvSpPr>
            <p:nvPr/>
          </p:nvSpPr>
          <p:spPr bwMode="auto">
            <a:xfrm>
              <a:off x="147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773" name="Line 29"/>
            <p:cNvSpPr>
              <a:spLocks noChangeShapeType="1"/>
            </p:cNvSpPr>
            <p:nvPr/>
          </p:nvSpPr>
          <p:spPr bwMode="auto">
            <a:xfrm>
              <a:off x="142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774" name="Line 30"/>
            <p:cNvSpPr>
              <a:spLocks noChangeShapeType="1"/>
            </p:cNvSpPr>
            <p:nvPr/>
          </p:nvSpPr>
          <p:spPr bwMode="auto">
            <a:xfrm>
              <a:off x="138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775" name="Line 31"/>
            <p:cNvSpPr>
              <a:spLocks noChangeShapeType="1"/>
            </p:cNvSpPr>
            <p:nvPr/>
          </p:nvSpPr>
          <p:spPr bwMode="auto">
            <a:xfrm>
              <a:off x="133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776" name="Line 32"/>
            <p:cNvSpPr>
              <a:spLocks noChangeShapeType="1"/>
            </p:cNvSpPr>
            <p:nvPr/>
          </p:nvSpPr>
          <p:spPr bwMode="auto">
            <a:xfrm>
              <a:off x="129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15777" name="Group 33"/>
            <p:cNvGrpSpPr>
              <a:grpSpLocks/>
            </p:cNvGrpSpPr>
            <p:nvPr/>
          </p:nvGrpSpPr>
          <p:grpSpPr bwMode="auto">
            <a:xfrm>
              <a:off x="476" y="118"/>
              <a:ext cx="499" cy="3993"/>
              <a:chOff x="476" y="118"/>
              <a:chExt cx="499" cy="3993"/>
            </a:xfrm>
          </p:grpSpPr>
          <p:grpSp>
            <p:nvGrpSpPr>
              <p:cNvPr id="415778" name="Group 34"/>
              <p:cNvGrpSpPr>
                <a:grpSpLocks/>
              </p:cNvGrpSpPr>
              <p:nvPr/>
            </p:nvGrpSpPr>
            <p:grpSpPr bwMode="auto">
              <a:xfrm>
                <a:off x="748" y="118"/>
                <a:ext cx="227" cy="3992"/>
                <a:chOff x="748" y="118"/>
                <a:chExt cx="227" cy="3992"/>
              </a:xfrm>
            </p:grpSpPr>
            <p:sp>
              <p:nvSpPr>
                <p:cNvPr id="415779" name="Rectangle 35"/>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0" name="Rectangle 36"/>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1" name="Rectangle 37"/>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2" name="Rectangle 38"/>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3" name="Rectangle 39"/>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15784" name="Group 40"/>
              <p:cNvGrpSpPr>
                <a:grpSpLocks/>
              </p:cNvGrpSpPr>
              <p:nvPr/>
            </p:nvGrpSpPr>
            <p:grpSpPr bwMode="auto">
              <a:xfrm>
                <a:off x="476" y="119"/>
                <a:ext cx="136" cy="3992"/>
                <a:chOff x="748" y="118"/>
                <a:chExt cx="227" cy="3992"/>
              </a:xfrm>
            </p:grpSpPr>
            <p:sp>
              <p:nvSpPr>
                <p:cNvPr id="415785" name="Rectangle 41"/>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6" name="Rectangle 42"/>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7" name="Rectangle 43"/>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8" name="Rectangle 44"/>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89" name="Rectangle 45"/>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415790" name="Group 46"/>
            <p:cNvGrpSpPr>
              <a:grpSpLocks/>
            </p:cNvGrpSpPr>
            <p:nvPr/>
          </p:nvGrpSpPr>
          <p:grpSpPr bwMode="auto">
            <a:xfrm>
              <a:off x="2653" y="119"/>
              <a:ext cx="227" cy="3992"/>
              <a:chOff x="748" y="118"/>
              <a:chExt cx="227" cy="3992"/>
            </a:xfrm>
          </p:grpSpPr>
          <p:sp>
            <p:nvSpPr>
              <p:cNvPr id="415791" name="Rectangle 47"/>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92" name="Rectangle 48"/>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93" name="Rectangle 49"/>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94" name="Rectangle 50"/>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95" name="Rectangle 51"/>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15796" name="Group 52"/>
            <p:cNvGrpSpPr>
              <a:grpSpLocks/>
            </p:cNvGrpSpPr>
            <p:nvPr/>
          </p:nvGrpSpPr>
          <p:grpSpPr bwMode="auto">
            <a:xfrm>
              <a:off x="2381" y="120"/>
              <a:ext cx="136" cy="3992"/>
              <a:chOff x="748" y="118"/>
              <a:chExt cx="227" cy="3992"/>
            </a:xfrm>
          </p:grpSpPr>
          <p:sp>
            <p:nvSpPr>
              <p:cNvPr id="415797" name="Rectangle 53"/>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98" name="Rectangle 54"/>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799" name="Rectangle 55"/>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0" name="Rectangle 56"/>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1" name="Rectangle 57"/>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15802" name="Rectangle 58"/>
            <p:cNvSpPr>
              <a:spLocks noChangeArrowheads="1"/>
            </p:cNvSpPr>
            <p:nvPr/>
          </p:nvSpPr>
          <p:spPr bwMode="auto">
            <a:xfrm>
              <a:off x="3152" y="1480"/>
              <a:ext cx="318" cy="235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3" name="Rectangle 59"/>
            <p:cNvSpPr>
              <a:spLocks noChangeArrowheads="1"/>
            </p:cNvSpPr>
            <p:nvPr/>
          </p:nvSpPr>
          <p:spPr bwMode="auto">
            <a:xfrm>
              <a:off x="3787" y="3566"/>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4" name="Rectangle 60"/>
            <p:cNvSpPr>
              <a:spLocks noChangeArrowheads="1"/>
            </p:cNvSpPr>
            <p:nvPr/>
          </p:nvSpPr>
          <p:spPr bwMode="auto">
            <a:xfrm>
              <a:off x="3787" y="3339"/>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5" name="Rectangle 61"/>
            <p:cNvSpPr>
              <a:spLocks noChangeArrowheads="1"/>
            </p:cNvSpPr>
            <p:nvPr/>
          </p:nvSpPr>
          <p:spPr bwMode="auto">
            <a:xfrm>
              <a:off x="3787" y="3112"/>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6" name="Rectangle 62"/>
            <p:cNvSpPr>
              <a:spLocks noChangeArrowheads="1"/>
            </p:cNvSpPr>
            <p:nvPr/>
          </p:nvSpPr>
          <p:spPr bwMode="auto">
            <a:xfrm>
              <a:off x="3787" y="2885"/>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7" name="Rectangle 63"/>
            <p:cNvSpPr>
              <a:spLocks noChangeArrowheads="1"/>
            </p:cNvSpPr>
            <p:nvPr/>
          </p:nvSpPr>
          <p:spPr bwMode="auto">
            <a:xfrm>
              <a:off x="3787" y="2658"/>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8" name="Rectangle 64"/>
            <p:cNvSpPr>
              <a:spLocks noChangeArrowheads="1"/>
            </p:cNvSpPr>
            <p:nvPr/>
          </p:nvSpPr>
          <p:spPr bwMode="auto">
            <a:xfrm>
              <a:off x="3787" y="2431"/>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09" name="Rectangle 65"/>
            <p:cNvSpPr>
              <a:spLocks noChangeArrowheads="1"/>
            </p:cNvSpPr>
            <p:nvPr/>
          </p:nvSpPr>
          <p:spPr bwMode="auto">
            <a:xfrm>
              <a:off x="3787" y="2204"/>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10" name="Rectangle 66"/>
            <p:cNvSpPr>
              <a:spLocks noChangeArrowheads="1"/>
            </p:cNvSpPr>
            <p:nvPr/>
          </p:nvSpPr>
          <p:spPr bwMode="auto">
            <a:xfrm>
              <a:off x="3787" y="1977"/>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11" name="Rectangle 67"/>
            <p:cNvSpPr>
              <a:spLocks noChangeArrowheads="1"/>
            </p:cNvSpPr>
            <p:nvPr/>
          </p:nvSpPr>
          <p:spPr bwMode="auto">
            <a:xfrm>
              <a:off x="3787" y="1750"/>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12" name="Rectangle 68"/>
            <p:cNvSpPr>
              <a:spLocks noChangeArrowheads="1"/>
            </p:cNvSpPr>
            <p:nvPr/>
          </p:nvSpPr>
          <p:spPr bwMode="auto">
            <a:xfrm>
              <a:off x="3787" y="1523"/>
              <a:ext cx="227"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13" name="Line 69"/>
            <p:cNvSpPr>
              <a:spLocks noChangeShapeType="1"/>
            </p:cNvSpPr>
            <p:nvPr/>
          </p:nvSpPr>
          <p:spPr bwMode="auto">
            <a:xfrm>
              <a:off x="342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14" name="Line 70"/>
            <p:cNvSpPr>
              <a:spLocks noChangeShapeType="1"/>
            </p:cNvSpPr>
            <p:nvPr/>
          </p:nvSpPr>
          <p:spPr bwMode="auto">
            <a:xfrm>
              <a:off x="337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15" name="Line 71"/>
            <p:cNvSpPr>
              <a:spLocks noChangeShapeType="1"/>
            </p:cNvSpPr>
            <p:nvPr/>
          </p:nvSpPr>
          <p:spPr bwMode="auto">
            <a:xfrm>
              <a:off x="333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16" name="Line 72"/>
            <p:cNvSpPr>
              <a:spLocks noChangeShapeType="1"/>
            </p:cNvSpPr>
            <p:nvPr/>
          </p:nvSpPr>
          <p:spPr bwMode="auto">
            <a:xfrm>
              <a:off x="328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17" name="Line 73"/>
            <p:cNvSpPr>
              <a:spLocks noChangeShapeType="1"/>
            </p:cNvSpPr>
            <p:nvPr/>
          </p:nvSpPr>
          <p:spPr bwMode="auto">
            <a:xfrm>
              <a:off x="3244"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18" name="Line 74"/>
            <p:cNvSpPr>
              <a:spLocks noChangeShapeType="1"/>
            </p:cNvSpPr>
            <p:nvPr/>
          </p:nvSpPr>
          <p:spPr bwMode="auto">
            <a:xfrm>
              <a:off x="3199" y="1480"/>
              <a:ext cx="0" cy="2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15819" name="Group 75"/>
            <p:cNvGrpSpPr>
              <a:grpSpLocks/>
            </p:cNvGrpSpPr>
            <p:nvPr/>
          </p:nvGrpSpPr>
          <p:grpSpPr bwMode="auto">
            <a:xfrm>
              <a:off x="4604" y="164"/>
              <a:ext cx="227" cy="3992"/>
              <a:chOff x="748" y="118"/>
              <a:chExt cx="227" cy="3992"/>
            </a:xfrm>
          </p:grpSpPr>
          <p:sp>
            <p:nvSpPr>
              <p:cNvPr id="415820" name="Rectangle 76"/>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21" name="Rectangle 77"/>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22" name="Rectangle 78"/>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23" name="Rectangle 79"/>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24" name="Rectangle 80"/>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15825" name="Group 81"/>
            <p:cNvGrpSpPr>
              <a:grpSpLocks/>
            </p:cNvGrpSpPr>
            <p:nvPr/>
          </p:nvGrpSpPr>
          <p:grpSpPr bwMode="auto">
            <a:xfrm>
              <a:off x="4332" y="165"/>
              <a:ext cx="136" cy="3992"/>
              <a:chOff x="748" y="118"/>
              <a:chExt cx="227" cy="3992"/>
            </a:xfrm>
          </p:grpSpPr>
          <p:sp>
            <p:nvSpPr>
              <p:cNvPr id="415826" name="Rectangle 82"/>
              <p:cNvSpPr>
                <a:spLocks noChangeArrowheads="1"/>
              </p:cNvSpPr>
              <p:nvPr/>
            </p:nvSpPr>
            <p:spPr bwMode="auto">
              <a:xfrm>
                <a:off x="748" y="345"/>
                <a:ext cx="227" cy="353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27" name="Rectangle 83"/>
              <p:cNvSpPr>
                <a:spLocks noChangeArrowheads="1"/>
              </p:cNvSpPr>
              <p:nvPr/>
            </p:nvSpPr>
            <p:spPr bwMode="auto">
              <a:xfrm>
                <a:off x="748" y="392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28" name="Rectangle 84"/>
              <p:cNvSpPr>
                <a:spLocks noChangeArrowheads="1"/>
              </p:cNvSpPr>
              <p:nvPr/>
            </p:nvSpPr>
            <p:spPr bwMode="auto">
              <a:xfrm flipV="1">
                <a:off x="748" y="4065"/>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29" name="Rectangle 85"/>
              <p:cNvSpPr>
                <a:spLocks noChangeArrowheads="1"/>
              </p:cNvSpPr>
              <p:nvPr/>
            </p:nvSpPr>
            <p:spPr bwMode="auto">
              <a:xfrm>
                <a:off x="748" y="209"/>
                <a:ext cx="227" cy="91"/>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5830" name="Rectangle 86"/>
              <p:cNvSpPr>
                <a:spLocks noChangeArrowheads="1"/>
              </p:cNvSpPr>
              <p:nvPr/>
            </p:nvSpPr>
            <p:spPr bwMode="auto">
              <a:xfrm flipV="1">
                <a:off x="748" y="118"/>
                <a:ext cx="227" cy="4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15831" name="Line 87"/>
            <p:cNvSpPr>
              <a:spLocks noChangeShapeType="1"/>
            </p:cNvSpPr>
            <p:nvPr/>
          </p:nvSpPr>
          <p:spPr bwMode="auto">
            <a:xfrm>
              <a:off x="2880" y="436"/>
              <a:ext cx="181"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2" name="Line 88"/>
            <p:cNvSpPr>
              <a:spLocks noChangeShapeType="1"/>
            </p:cNvSpPr>
            <p:nvPr/>
          </p:nvSpPr>
          <p:spPr bwMode="auto">
            <a:xfrm>
              <a:off x="3061" y="436"/>
              <a:ext cx="0" cy="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3" name="Line 89"/>
            <p:cNvSpPr>
              <a:spLocks noChangeShapeType="1"/>
            </p:cNvSpPr>
            <p:nvPr/>
          </p:nvSpPr>
          <p:spPr bwMode="auto">
            <a:xfrm>
              <a:off x="2880" y="89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4" name="Line 90"/>
            <p:cNvSpPr>
              <a:spLocks noChangeShapeType="1"/>
            </p:cNvSpPr>
            <p:nvPr/>
          </p:nvSpPr>
          <p:spPr bwMode="auto">
            <a:xfrm>
              <a:off x="2971" y="890"/>
              <a:ext cx="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5" name="Line 91"/>
            <p:cNvSpPr>
              <a:spLocks noChangeShapeType="1"/>
            </p:cNvSpPr>
            <p:nvPr/>
          </p:nvSpPr>
          <p:spPr bwMode="auto">
            <a:xfrm>
              <a:off x="3061" y="845"/>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6" name="Line 92"/>
            <p:cNvSpPr>
              <a:spLocks noChangeShapeType="1"/>
            </p:cNvSpPr>
            <p:nvPr/>
          </p:nvSpPr>
          <p:spPr bwMode="auto">
            <a:xfrm flipV="1">
              <a:off x="3152" y="845"/>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7" name="Line 93"/>
            <p:cNvSpPr>
              <a:spLocks noChangeShapeType="1"/>
            </p:cNvSpPr>
            <p:nvPr/>
          </p:nvSpPr>
          <p:spPr bwMode="auto">
            <a:xfrm>
              <a:off x="2971" y="1117"/>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8" name="Line 94"/>
            <p:cNvSpPr>
              <a:spLocks noChangeShapeType="1"/>
            </p:cNvSpPr>
            <p:nvPr/>
          </p:nvSpPr>
          <p:spPr bwMode="auto">
            <a:xfrm flipH="1" flipV="1">
              <a:off x="2879" y="1207"/>
              <a:ext cx="4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39" name="Line 95"/>
            <p:cNvSpPr>
              <a:spLocks noChangeShapeType="1"/>
            </p:cNvSpPr>
            <p:nvPr/>
          </p:nvSpPr>
          <p:spPr bwMode="auto">
            <a:xfrm>
              <a:off x="2518" y="89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0" name="Line 96"/>
            <p:cNvSpPr>
              <a:spLocks noChangeShapeType="1"/>
            </p:cNvSpPr>
            <p:nvPr/>
          </p:nvSpPr>
          <p:spPr bwMode="auto">
            <a:xfrm>
              <a:off x="2609" y="1117"/>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1" name="Line 97"/>
            <p:cNvSpPr>
              <a:spLocks noChangeShapeType="1"/>
            </p:cNvSpPr>
            <p:nvPr/>
          </p:nvSpPr>
          <p:spPr bwMode="auto">
            <a:xfrm flipH="1" flipV="1">
              <a:off x="2517" y="1207"/>
              <a:ext cx="4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2" name="Line 98"/>
            <p:cNvSpPr>
              <a:spLocks noChangeShapeType="1"/>
            </p:cNvSpPr>
            <p:nvPr/>
          </p:nvSpPr>
          <p:spPr bwMode="auto">
            <a:xfrm>
              <a:off x="2608" y="890"/>
              <a:ext cx="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3" name="Line 99"/>
            <p:cNvSpPr>
              <a:spLocks noChangeShapeType="1"/>
            </p:cNvSpPr>
            <p:nvPr/>
          </p:nvSpPr>
          <p:spPr bwMode="auto">
            <a:xfrm>
              <a:off x="2245" y="845"/>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4" name="Line 100"/>
            <p:cNvSpPr>
              <a:spLocks noChangeShapeType="1"/>
            </p:cNvSpPr>
            <p:nvPr/>
          </p:nvSpPr>
          <p:spPr bwMode="auto">
            <a:xfrm>
              <a:off x="2245" y="935"/>
              <a:ext cx="1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5" name="Line 101"/>
            <p:cNvSpPr>
              <a:spLocks noChangeShapeType="1"/>
            </p:cNvSpPr>
            <p:nvPr/>
          </p:nvSpPr>
          <p:spPr bwMode="auto">
            <a:xfrm>
              <a:off x="1383" y="1117"/>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6" name="Line 102"/>
            <p:cNvSpPr>
              <a:spLocks noChangeShapeType="1"/>
            </p:cNvSpPr>
            <p:nvPr/>
          </p:nvSpPr>
          <p:spPr bwMode="auto">
            <a:xfrm flipH="1">
              <a:off x="612" y="1661"/>
              <a:ext cx="12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7" name="Line 103"/>
            <p:cNvSpPr>
              <a:spLocks noChangeShapeType="1"/>
            </p:cNvSpPr>
            <p:nvPr/>
          </p:nvSpPr>
          <p:spPr bwMode="auto">
            <a:xfrm>
              <a:off x="2109" y="1661"/>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8" name="Line 104"/>
            <p:cNvSpPr>
              <a:spLocks noChangeShapeType="1"/>
            </p:cNvSpPr>
            <p:nvPr/>
          </p:nvSpPr>
          <p:spPr bwMode="auto">
            <a:xfrm flipV="1">
              <a:off x="1701" y="1117"/>
              <a:ext cx="0"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49" name="Line 105"/>
            <p:cNvSpPr>
              <a:spLocks noChangeShapeType="1"/>
            </p:cNvSpPr>
            <p:nvPr/>
          </p:nvSpPr>
          <p:spPr bwMode="auto">
            <a:xfrm flipV="1">
              <a:off x="2200" y="1117"/>
              <a:ext cx="0"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0" name="Line 106"/>
            <p:cNvSpPr>
              <a:spLocks noChangeShapeType="1"/>
            </p:cNvSpPr>
            <p:nvPr/>
          </p:nvSpPr>
          <p:spPr bwMode="auto">
            <a:xfrm>
              <a:off x="249" y="2069"/>
              <a:ext cx="99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1" name="Line 107"/>
            <p:cNvSpPr>
              <a:spLocks noChangeShapeType="1"/>
            </p:cNvSpPr>
            <p:nvPr/>
          </p:nvSpPr>
          <p:spPr bwMode="auto">
            <a:xfrm flipV="1">
              <a:off x="567" y="2341"/>
              <a:ext cx="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2" name="Line 108"/>
            <p:cNvSpPr>
              <a:spLocks noChangeShapeType="1"/>
            </p:cNvSpPr>
            <p:nvPr/>
          </p:nvSpPr>
          <p:spPr bwMode="auto">
            <a:xfrm>
              <a:off x="1565" y="2069"/>
              <a:ext cx="31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3" name="Line 109"/>
            <p:cNvSpPr>
              <a:spLocks noChangeShapeType="1"/>
            </p:cNvSpPr>
            <p:nvPr/>
          </p:nvSpPr>
          <p:spPr bwMode="auto">
            <a:xfrm>
              <a:off x="2064" y="2523"/>
              <a:ext cx="10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4" name="Line 110"/>
            <p:cNvSpPr>
              <a:spLocks noChangeShapeType="1"/>
            </p:cNvSpPr>
            <p:nvPr/>
          </p:nvSpPr>
          <p:spPr bwMode="auto">
            <a:xfrm>
              <a:off x="3470" y="2523"/>
              <a:ext cx="31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5" name="Line 111"/>
            <p:cNvSpPr>
              <a:spLocks noChangeShapeType="1"/>
            </p:cNvSpPr>
            <p:nvPr/>
          </p:nvSpPr>
          <p:spPr bwMode="auto">
            <a:xfrm flipH="1">
              <a:off x="1565" y="2795"/>
              <a:ext cx="8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6" name="Line 112"/>
            <p:cNvSpPr>
              <a:spLocks noChangeShapeType="1"/>
            </p:cNvSpPr>
            <p:nvPr/>
          </p:nvSpPr>
          <p:spPr bwMode="auto">
            <a:xfrm>
              <a:off x="2517" y="2795"/>
              <a:ext cx="59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7" name="Line 113"/>
            <p:cNvSpPr>
              <a:spLocks noChangeShapeType="1"/>
            </p:cNvSpPr>
            <p:nvPr/>
          </p:nvSpPr>
          <p:spPr bwMode="auto">
            <a:xfrm flipH="1">
              <a:off x="1565" y="3249"/>
              <a:ext cx="222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8" name="Line 114"/>
            <p:cNvSpPr>
              <a:spLocks noChangeShapeType="1"/>
            </p:cNvSpPr>
            <p:nvPr/>
          </p:nvSpPr>
          <p:spPr bwMode="auto">
            <a:xfrm flipH="1">
              <a:off x="3470" y="2795"/>
              <a:ext cx="8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59" name="Line 115"/>
            <p:cNvSpPr>
              <a:spLocks noChangeShapeType="1"/>
            </p:cNvSpPr>
            <p:nvPr/>
          </p:nvSpPr>
          <p:spPr bwMode="auto">
            <a:xfrm flipH="1">
              <a:off x="340" y="3385"/>
              <a:ext cx="154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60" name="Line 116"/>
            <p:cNvSpPr>
              <a:spLocks noChangeShapeType="1"/>
            </p:cNvSpPr>
            <p:nvPr/>
          </p:nvSpPr>
          <p:spPr bwMode="auto">
            <a:xfrm flipH="1">
              <a:off x="3470" y="1842"/>
              <a:ext cx="185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61" name="Line 117"/>
            <p:cNvSpPr>
              <a:spLocks noChangeShapeType="1"/>
            </p:cNvSpPr>
            <p:nvPr/>
          </p:nvSpPr>
          <p:spPr bwMode="auto">
            <a:xfrm>
              <a:off x="4014" y="3430"/>
              <a:ext cx="131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62" name="Text Box 118"/>
            <p:cNvSpPr txBox="1">
              <a:spLocks noChangeArrowheads="1"/>
            </p:cNvSpPr>
            <p:nvPr/>
          </p:nvSpPr>
          <p:spPr bwMode="auto">
            <a:xfrm>
              <a:off x="1812" y="3792"/>
              <a:ext cx="38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LAB</a:t>
              </a:r>
            </a:p>
          </p:txBody>
        </p:sp>
        <p:sp>
          <p:nvSpPr>
            <p:cNvPr id="415863" name="Text Box 119"/>
            <p:cNvSpPr txBox="1">
              <a:spLocks noChangeArrowheads="1"/>
            </p:cNvSpPr>
            <p:nvPr/>
          </p:nvSpPr>
          <p:spPr bwMode="auto">
            <a:xfrm>
              <a:off x="1098" y="3792"/>
              <a:ext cx="908"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Local</a:t>
              </a:r>
            </a:p>
            <a:p>
              <a:r>
                <a:rPr lang="en-US" altLang="ja-JP"/>
                <a:t>Interconnect</a:t>
              </a:r>
            </a:p>
          </p:txBody>
        </p:sp>
        <p:sp>
          <p:nvSpPr>
            <p:cNvPr id="415864" name="Text Box 120"/>
            <p:cNvSpPr txBox="1">
              <a:spLocks noChangeArrowheads="1"/>
            </p:cNvSpPr>
            <p:nvPr/>
          </p:nvSpPr>
          <p:spPr bwMode="auto">
            <a:xfrm>
              <a:off x="3717" y="3792"/>
              <a:ext cx="50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MLAB</a:t>
              </a:r>
            </a:p>
          </p:txBody>
        </p:sp>
        <p:sp>
          <p:nvSpPr>
            <p:cNvPr id="415865" name="Text Box 121"/>
            <p:cNvSpPr txBox="1">
              <a:spLocks noChangeArrowheads="1"/>
            </p:cNvSpPr>
            <p:nvPr/>
          </p:nvSpPr>
          <p:spPr bwMode="auto">
            <a:xfrm>
              <a:off x="3061" y="3793"/>
              <a:ext cx="908"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Local</a:t>
              </a:r>
            </a:p>
            <a:p>
              <a:r>
                <a:rPr lang="en-US" altLang="ja-JP"/>
                <a:t>Interconnect</a:t>
              </a:r>
            </a:p>
          </p:txBody>
        </p:sp>
        <p:sp>
          <p:nvSpPr>
            <p:cNvPr id="415866" name="Text Box 122"/>
            <p:cNvSpPr txBox="1">
              <a:spLocks noChangeArrowheads="1"/>
            </p:cNvSpPr>
            <p:nvPr/>
          </p:nvSpPr>
          <p:spPr bwMode="auto">
            <a:xfrm>
              <a:off x="3914" y="1162"/>
              <a:ext cx="484"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ALMs</a:t>
              </a:r>
            </a:p>
          </p:txBody>
        </p:sp>
        <p:sp>
          <p:nvSpPr>
            <p:cNvPr id="415867" name="Line 123"/>
            <p:cNvSpPr>
              <a:spLocks noChangeShapeType="1"/>
            </p:cNvSpPr>
            <p:nvPr/>
          </p:nvSpPr>
          <p:spPr bwMode="auto">
            <a:xfrm flipH="1">
              <a:off x="4059" y="1344"/>
              <a:ext cx="91"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68" name="Line 124"/>
            <p:cNvSpPr>
              <a:spLocks noChangeShapeType="1"/>
            </p:cNvSpPr>
            <p:nvPr/>
          </p:nvSpPr>
          <p:spPr bwMode="auto">
            <a:xfrm flipH="1">
              <a:off x="4014" y="1344"/>
              <a:ext cx="136"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5869" name="Rectangle 125"/>
          <p:cNvSpPr>
            <a:spLocks noChangeArrowheads="1"/>
          </p:cNvSpPr>
          <p:nvPr/>
        </p:nvSpPr>
        <p:spPr bwMode="auto">
          <a:xfrm>
            <a:off x="519113" y="188913"/>
            <a:ext cx="880586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200">
                <a:solidFill>
                  <a:schemeClr val="tx2"/>
                </a:solidFill>
                <a:latin typeface="Garamond" panose="02020404030301010803" pitchFamily="18" charset="0"/>
                <a:ea typeface="ＭＳ Ｐゴシック" panose="020B0600070205080204" pitchFamily="50" charset="-128"/>
              </a:defRPr>
            </a:lvl1pPr>
            <a:lvl2pPr>
              <a:defRPr kumimoji="1" sz="4200">
                <a:solidFill>
                  <a:schemeClr val="tx2"/>
                </a:solidFill>
                <a:latin typeface="Garamond" panose="02020404030301010803" pitchFamily="18" charset="0"/>
                <a:ea typeface="ＭＳ Ｐゴシック" panose="020B0600070205080204" pitchFamily="50" charset="-128"/>
              </a:defRPr>
            </a:lvl2pPr>
            <a:lvl3pPr>
              <a:defRPr kumimoji="1" sz="4200">
                <a:solidFill>
                  <a:schemeClr val="tx2"/>
                </a:solidFill>
                <a:latin typeface="Garamond" panose="02020404030301010803" pitchFamily="18" charset="0"/>
                <a:ea typeface="ＭＳ Ｐゴシック" panose="020B0600070205080204" pitchFamily="50" charset="-128"/>
              </a:defRPr>
            </a:lvl3pPr>
            <a:lvl4pPr>
              <a:defRPr kumimoji="1" sz="4200">
                <a:solidFill>
                  <a:schemeClr val="tx2"/>
                </a:solidFill>
                <a:latin typeface="Garamond" panose="02020404030301010803" pitchFamily="18" charset="0"/>
                <a:ea typeface="ＭＳ Ｐゴシック" panose="020B0600070205080204" pitchFamily="50" charset="-128"/>
              </a:defRPr>
            </a:lvl4pPr>
            <a:lvl5pPr>
              <a:defRPr kumimoji="1" sz="4200">
                <a:solidFill>
                  <a:schemeClr val="tx2"/>
                </a:solidFill>
                <a:latin typeface="Garamond" panose="02020404030301010803" pitchFamily="18" charset="0"/>
                <a:ea typeface="ＭＳ Ｐゴシック" panose="020B0600070205080204" pitchFamily="50" charset="-128"/>
              </a:defRPr>
            </a:lvl5pPr>
            <a:lvl6pPr marL="4572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a:lstStyle>
          <a:p>
            <a:r>
              <a:rPr lang="en-US" altLang="ja-JP" sz="3500"/>
              <a:t>Stratix</a:t>
            </a:r>
            <a:r>
              <a:rPr lang="ja-JP" altLang="en-US" sz="3500"/>
              <a:t>－</a:t>
            </a:r>
            <a:r>
              <a:rPr lang="en-US" altLang="ja-JP" sz="3500"/>
              <a:t>IV</a:t>
            </a:r>
            <a:r>
              <a:rPr lang="ja-JP" altLang="en-US" sz="3500"/>
              <a:t>の</a:t>
            </a:r>
            <a:r>
              <a:rPr lang="en-US" altLang="ja-JP" sz="3500"/>
              <a:t>LAB</a:t>
            </a:r>
            <a:r>
              <a:rPr lang="ja-JP" altLang="en-US" sz="3500"/>
              <a:t>構造</a:t>
            </a:r>
          </a:p>
        </p:txBody>
      </p:sp>
      <p:sp>
        <p:nvSpPr>
          <p:cNvPr id="415870" name="Text Box 126"/>
          <p:cNvSpPr txBox="1">
            <a:spLocks noChangeArrowheads="1"/>
          </p:cNvSpPr>
          <p:nvPr/>
        </p:nvSpPr>
        <p:spPr bwMode="auto">
          <a:xfrm>
            <a:off x="5872163" y="6589713"/>
            <a:ext cx="278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ea typeface="ＭＳ ゴシック" panose="020B0609070205080204" pitchFamily="49" charset="-128"/>
              </a:rPr>
              <a:t>Stratix-IV</a:t>
            </a:r>
            <a:r>
              <a:rPr lang="ja-JP" altLang="en-US" b="1">
                <a:ea typeface="ＭＳ ゴシック" panose="020B0609070205080204" pitchFamily="49" charset="-128"/>
              </a:rPr>
              <a:t>マニュアルより</a:t>
            </a:r>
          </a:p>
        </p:txBody>
      </p:sp>
      <p:pic>
        <p:nvPicPr>
          <p:cNvPr id="2" name="オーディオ 1">
            <a:hlinkClick r:id="" action="ppaction://media"/>
            <a:extLst>
              <a:ext uri="{FF2B5EF4-FFF2-40B4-BE49-F238E27FC236}">
                <a16:creationId xmlns:a16="http://schemas.microsoft.com/office/drawing/2014/main" id="{525EDF06-9F94-4A4A-ABA1-BAA86AC645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70142601"/>
      </p:ext>
    </p:extLst>
  </p:cSld>
  <p:clrMapOvr>
    <a:masterClrMapping/>
  </p:clrMapOvr>
  <mc:AlternateContent xmlns:mc="http://schemas.openxmlformats.org/markup-compatibility/2006">
    <mc:Choice xmlns:p14="http://schemas.microsoft.com/office/powerpoint/2010/main" Requires="p14">
      <p:transition spd="slow" p14:dur="2000" advTm="29126"/>
    </mc:Choice>
    <mc:Fallback>
      <p:transition spd="slow" advTm="29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91" x="8824913" y="3292475"/>
          <p14:tracePt t="2699" x="8661400" y="3292475"/>
          <p14:tracePt t="2707" x="8515350" y="3292475"/>
          <p14:tracePt t="2717" x="8386763" y="3292475"/>
          <p14:tracePt t="2723" x="8277225" y="3292475"/>
          <p14:tracePt t="2733" x="8169275" y="3292475"/>
          <p14:tracePt t="2739" x="8059738" y="3292475"/>
          <p14:tracePt t="2747" x="7950200" y="3292475"/>
          <p14:tracePt t="2755" x="7858125" y="3292475"/>
          <p14:tracePt t="2763" x="7731125" y="3292475"/>
          <p14:tracePt t="2771" x="7612063" y="3273425"/>
          <p14:tracePt t="2779" x="7502525" y="3246438"/>
          <p14:tracePt t="2787" x="7412038" y="3246438"/>
          <p14:tracePt t="2795" x="7283450" y="3246438"/>
          <p14:tracePt t="2803" x="7192963" y="3246438"/>
          <p14:tracePt t="2811" x="7037388" y="3200400"/>
          <p14:tracePt t="2819" x="6892925" y="3200400"/>
          <p14:tracePt t="2827" x="6746875" y="3200400"/>
          <p14:tracePt t="2835" x="6581775" y="3182938"/>
          <p14:tracePt t="2844" x="6435725" y="3182938"/>
          <p14:tracePt t="2851" x="6281738" y="3182938"/>
          <p14:tracePt t="2860" x="6135688" y="3182938"/>
          <p14:tracePt t="2867" x="6026150" y="3182938"/>
          <p14:tracePt t="2875" x="5926138" y="3182938"/>
          <p14:tracePt t="2883" x="5816600" y="3182938"/>
          <p14:tracePt t="2891" x="5724525" y="3182938"/>
          <p14:tracePt t="2899" x="5634038" y="3182938"/>
          <p14:tracePt t="2907" x="5561013" y="3182938"/>
          <p14:tracePt t="2917" x="5507038" y="3182938"/>
          <p14:tracePt t="2923" x="5461000" y="3182938"/>
          <p14:tracePt t="2939" x="5424488" y="3182938"/>
          <p14:tracePt t="2947" x="5414963" y="3182938"/>
          <p14:tracePt t="2955" x="5405438" y="3182938"/>
          <p14:tracePt t="2963" x="5397500" y="3182938"/>
          <p14:tracePt t="2971" x="5360988" y="3182938"/>
          <p14:tracePt t="2985" x="5324475" y="3182938"/>
          <p14:tracePt t="2987" x="5268913" y="3182938"/>
          <p14:tracePt t="2995" x="5195888" y="3182938"/>
          <p14:tracePt t="3003" x="5095875" y="3182938"/>
          <p14:tracePt t="3012" x="5005388" y="3182938"/>
          <p14:tracePt t="3020" x="4949825" y="3182938"/>
          <p14:tracePt t="3028" x="4876800" y="3182938"/>
          <p14:tracePt t="3036" x="4822825" y="3182938"/>
          <p14:tracePt t="3044" x="4749800" y="3182938"/>
          <p14:tracePt t="3052" x="4659313" y="3182938"/>
          <p14:tracePt t="3061" x="4594225" y="3182938"/>
          <p14:tracePt t="3067" x="4549775" y="3200400"/>
          <p14:tracePt t="3076" x="4513263" y="3200400"/>
          <p14:tracePt t="3083" x="4484688" y="3200400"/>
          <p14:tracePt t="3091" x="4467225" y="3209925"/>
          <p14:tracePt t="3099" x="4421188" y="3209925"/>
          <p14:tracePt t="3107" x="4384675" y="3209925"/>
          <p14:tracePt t="3116" x="4311650" y="3209925"/>
          <p14:tracePt t="3123" x="4257675" y="3209925"/>
          <p14:tracePt t="3133" x="4230688" y="3209925"/>
          <p14:tracePt t="3139" x="4184650" y="3219450"/>
          <p14:tracePt t="3147" x="4157663" y="3219450"/>
          <p14:tracePt t="3155" x="4148138" y="3219450"/>
          <p14:tracePt t="3163" x="4121150" y="3228975"/>
          <p14:tracePt t="3171" x="4102100" y="3228975"/>
          <p14:tracePt t="3179" x="4084638" y="3228975"/>
          <p14:tracePt t="3187" x="4065588" y="3246438"/>
          <p14:tracePt t="3203" x="4038600" y="3255963"/>
          <p14:tracePt t="3211" x="4029075" y="3255963"/>
          <p14:tracePt t="3219" x="4011613" y="3265488"/>
          <p14:tracePt t="3227" x="3984625" y="3265488"/>
          <p14:tracePt t="3235" x="3938588" y="3273425"/>
          <p14:tracePt t="3243" x="3911600" y="3273425"/>
          <p14:tracePt t="3251" x="3846513" y="3309938"/>
          <p14:tracePt t="3260" x="3810000" y="3309938"/>
          <p14:tracePt t="3268" x="3756025" y="3338513"/>
          <p14:tracePt t="3276" x="3692525" y="3338513"/>
          <p14:tracePt t="3285" x="3636963" y="3355975"/>
          <p14:tracePt t="3293" x="3600450" y="3355975"/>
          <p14:tracePt t="3299" x="3582988" y="3365500"/>
          <p14:tracePt t="3307" x="3546475" y="3365500"/>
          <p14:tracePt t="3316" x="3527425" y="3365500"/>
          <p14:tracePt t="3323" x="3500438" y="3375025"/>
          <p14:tracePt t="3333" x="3482975" y="3382963"/>
          <p14:tracePt t="3340" x="3446463" y="3411538"/>
          <p14:tracePt t="3353" x="3427413" y="3411538"/>
          <p14:tracePt t="3357" x="3400425" y="3411538"/>
          <p14:tracePt t="3363" x="3382963" y="3411538"/>
          <p14:tracePt t="3371" x="3354388" y="3411538"/>
          <p14:tracePt t="3379" x="3317875" y="3411538"/>
          <p14:tracePt t="3387" x="3300413" y="3411538"/>
          <p14:tracePt t="3395" x="3263900" y="3411538"/>
          <p14:tracePt t="3403" x="3236913" y="3411538"/>
          <p14:tracePt t="3411" x="3208338" y="3411538"/>
          <p14:tracePt t="3419" x="3171825" y="3411538"/>
          <p14:tracePt t="3427" x="3154363" y="3411538"/>
          <p14:tracePt t="3435" x="3108325" y="3411538"/>
          <p14:tracePt t="3443" x="3071813" y="3411538"/>
          <p14:tracePt t="3451" x="3054350" y="3411538"/>
          <p14:tracePt t="3459" x="3027363" y="3411538"/>
          <p14:tracePt t="3467" x="3017838" y="3411538"/>
          <p14:tracePt t="3475" x="3008313" y="3411538"/>
          <p14:tracePt t="3483" x="2990850" y="3392488"/>
          <p14:tracePt t="3491" x="2962275" y="3375025"/>
          <p14:tracePt t="3499" x="2935288" y="3355975"/>
          <p14:tracePt t="3507" x="2917825" y="3338513"/>
          <p14:tracePt t="3516" x="2889250" y="3319463"/>
          <p14:tracePt t="3523" x="2871788" y="3309938"/>
          <p14:tracePt t="3533" x="2852738" y="3302000"/>
          <p14:tracePt t="3539" x="2825750" y="3292475"/>
          <p14:tracePt t="3547" x="2771775" y="3292475"/>
          <p14:tracePt t="3555" x="2725738" y="3273425"/>
          <p14:tracePt t="3566" x="2689225" y="3265488"/>
          <p14:tracePt t="3571" x="2652713" y="3246438"/>
          <p14:tracePt t="3579" x="2625725" y="3246438"/>
          <p14:tracePt t="3587" x="2606675" y="3236913"/>
          <p14:tracePt t="3595" x="2579688" y="3228975"/>
          <p14:tracePt t="3652" x="2579688" y="3219450"/>
          <p14:tracePt t="3660" x="2579688" y="3209925"/>
          <p14:tracePt t="3668" x="2579688" y="3192463"/>
          <p14:tracePt t="3676" x="2579688" y="3173413"/>
          <p14:tracePt t="3686" x="2579688" y="3146425"/>
          <p14:tracePt t="3701" x="2579688" y="3109913"/>
          <p14:tracePt t="3708" x="2579688" y="3082925"/>
          <p14:tracePt t="3718" x="2579688" y="3054350"/>
          <p14:tracePt t="3724" x="2579688" y="3036888"/>
          <p14:tracePt t="3733" x="2579688" y="3000375"/>
          <p14:tracePt t="3739" x="2579688" y="2982913"/>
          <p14:tracePt t="3747" x="2579688" y="2936875"/>
          <p14:tracePt t="3755" x="2579688" y="2927350"/>
          <p14:tracePt t="3763" x="2579688" y="2917825"/>
          <p14:tracePt t="3771" x="2579688" y="2909888"/>
          <p14:tracePt t="3780" x="2579688" y="2900363"/>
          <p14:tracePt t="3843" x="2579688" y="2890838"/>
          <p14:tracePt t="4003" x="2579688" y="2909888"/>
          <p14:tracePt t="4011" x="2579688" y="3009900"/>
          <p14:tracePt t="4019" x="2579688" y="3100388"/>
          <p14:tracePt t="4027" x="2552700" y="3209925"/>
          <p14:tracePt t="4035" x="2543175" y="3292475"/>
          <p14:tracePt t="4043" x="2533650" y="3365500"/>
          <p14:tracePt t="4051" x="2533650" y="3492500"/>
          <p14:tracePt t="4059" x="2533650" y="3638550"/>
          <p14:tracePt t="4067" x="2516188" y="3784600"/>
          <p14:tracePt t="4075" x="2489200" y="3867150"/>
          <p14:tracePt t="4084" x="2489200" y="3940175"/>
          <p14:tracePt t="4091" x="2462213" y="4030663"/>
          <p14:tracePt t="4099" x="2462213" y="4122738"/>
          <p14:tracePt t="4107" x="2462213" y="4232275"/>
          <p14:tracePt t="4117" x="2462213" y="4276725"/>
          <p14:tracePt t="4123" x="2462213" y="4313238"/>
          <p14:tracePt t="4133" x="2462213" y="4349750"/>
          <p14:tracePt t="4139" x="2452688" y="4405313"/>
          <p14:tracePt t="4147" x="2452688" y="4432300"/>
          <p14:tracePt t="4155" x="2452688" y="4486275"/>
          <p14:tracePt t="4163" x="2433638" y="4514850"/>
          <p14:tracePt t="4171" x="2416175" y="4605338"/>
          <p14:tracePt t="4179" x="2406650" y="4678363"/>
          <p14:tracePt t="4187" x="2406650" y="4732338"/>
          <p14:tracePt t="4195" x="2389188" y="4833938"/>
          <p14:tracePt t="4203" x="2352675" y="4924425"/>
          <p14:tracePt t="4211" x="2324100" y="5024438"/>
          <p14:tracePt t="4219" x="2287588" y="5089525"/>
          <p14:tracePt t="4227" x="2260600" y="5170488"/>
          <p14:tracePt t="4235" x="2206625" y="5233988"/>
          <p14:tracePt t="4243" x="2170113" y="5316538"/>
          <p14:tracePt t="4251" x="2151063" y="5343525"/>
          <p14:tracePt t="4259" x="2151063" y="5372100"/>
          <p14:tracePt t="4267" x="2133600" y="5416550"/>
          <p14:tracePt t="4275" x="2133600" y="5435600"/>
          <p14:tracePt t="4284" x="2114550" y="5462588"/>
          <p14:tracePt t="4291" x="2114550" y="5489575"/>
          <p14:tracePt t="4300" x="2106613" y="5535613"/>
          <p14:tracePt t="4307" x="2097088" y="5562600"/>
          <p14:tracePt t="4316" x="2097088" y="5608638"/>
          <p14:tracePt t="4323" x="2078038" y="5635625"/>
          <p14:tracePt t="4333" x="2078038" y="5681663"/>
          <p14:tracePt t="4339" x="2070100" y="5708650"/>
          <p14:tracePt t="4347" x="2060575" y="5727700"/>
          <p14:tracePt t="4355" x="2060575" y="5735638"/>
          <p14:tracePt t="4435" x="2051050" y="5745163"/>
          <p14:tracePt t="4451" x="2041525" y="5772150"/>
          <p14:tracePt t="4567" x="2041525" y="5745163"/>
          <p14:tracePt t="4571" x="2041525" y="5672138"/>
          <p14:tracePt t="4579" x="2060575" y="5608638"/>
          <p14:tracePt t="4587" x="2070100" y="5554663"/>
          <p14:tracePt t="4595" x="2087563" y="5426075"/>
          <p14:tracePt t="4603" x="2124075" y="5343525"/>
          <p14:tracePt t="4611" x="2160588" y="5207000"/>
          <p14:tracePt t="4619" x="2170113" y="5060950"/>
          <p14:tracePt t="4627" x="2214563" y="4951413"/>
          <p14:tracePt t="4635" x="2214563" y="4805363"/>
          <p14:tracePt t="4643" x="2214563" y="4678363"/>
          <p14:tracePt t="4651" x="2233613" y="4559300"/>
          <p14:tracePt t="4659" x="2233613" y="4468813"/>
          <p14:tracePt t="4667" x="2233613" y="4359275"/>
          <p14:tracePt t="4675" x="2233613" y="4249738"/>
          <p14:tracePt t="4683" x="2233613" y="4140200"/>
          <p14:tracePt t="4691" x="2233613" y="4013200"/>
          <p14:tracePt t="4699" x="2233613" y="3884613"/>
          <p14:tracePt t="4707" x="2233613" y="3775075"/>
          <p14:tracePt t="4716" x="2233613" y="3684588"/>
          <p14:tracePt t="4723" x="2233613" y="3592513"/>
          <p14:tracePt t="4732" x="2233613" y="3482975"/>
          <p14:tracePt t="4739" x="2243138" y="3411538"/>
          <p14:tracePt t="4747" x="2243138" y="3346450"/>
          <p14:tracePt t="4755" x="2251075" y="3292475"/>
          <p14:tracePt t="4763" x="2297113" y="3192463"/>
          <p14:tracePt t="4771" x="2297113" y="3136900"/>
          <p14:tracePt t="4779" x="2297113" y="3109913"/>
          <p14:tracePt t="4787" x="2297113" y="3054350"/>
          <p14:tracePt t="4795" x="2297113" y="3000375"/>
          <p14:tracePt t="4803" x="2297113" y="2982913"/>
          <p14:tracePt t="4811" x="2297113" y="2954338"/>
          <p14:tracePt t="4827" x="2297113" y="2946400"/>
          <p14:tracePt t="4964" x="2297113" y="2963863"/>
          <p14:tracePt t="4972" x="2279650" y="3027363"/>
          <p14:tracePt t="4980" x="2270125" y="3109913"/>
          <p14:tracePt t="4987" x="2270125" y="3200400"/>
          <p14:tracePt t="4995" x="2251075" y="3328988"/>
          <p14:tracePt t="5003" x="2251075" y="3419475"/>
          <p14:tracePt t="5011" x="2251075" y="3548063"/>
          <p14:tracePt t="5019" x="2251075" y="3675063"/>
          <p14:tracePt t="5027" x="2251075" y="3821113"/>
          <p14:tracePt t="5035" x="2251075" y="3948113"/>
          <p14:tracePt t="5044" x="2251075" y="4094163"/>
          <p14:tracePt t="5051" x="2251075" y="4222750"/>
          <p14:tracePt t="5059" x="2251075" y="4349750"/>
          <p14:tracePt t="5067" x="2251075" y="4495800"/>
          <p14:tracePt t="5075" x="2251075" y="4624388"/>
          <p14:tracePt t="5083" x="2251075" y="4768850"/>
          <p14:tracePt t="5091" x="2251075" y="4933950"/>
          <p14:tracePt t="5100" x="2251075" y="5153025"/>
          <p14:tracePt t="5107" x="2251075" y="5335588"/>
          <p14:tracePt t="5115" x="2251075" y="5518150"/>
          <p14:tracePt t="5123" x="2251075" y="5735638"/>
          <p14:tracePt t="5132" x="2251075" y="5900738"/>
          <p14:tracePt t="5139" x="2251075" y="6064250"/>
          <p14:tracePt t="5147" x="2243138" y="6192838"/>
          <p14:tracePt t="5155" x="2243138" y="6265863"/>
          <p14:tracePt t="5163" x="2243138" y="6338888"/>
          <p14:tracePt t="5171" x="2243138" y="6365875"/>
          <p14:tracePt t="5179" x="2243138" y="6383338"/>
          <p14:tracePt t="5259" x="2243138" y="6365875"/>
          <p14:tracePt t="5267" x="2270125" y="6292850"/>
          <p14:tracePt t="5275" x="2279650" y="6246813"/>
          <p14:tracePt t="5283" x="2287588" y="6183313"/>
          <p14:tracePt t="5291" x="2297113" y="6127750"/>
          <p14:tracePt t="5299" x="2297113" y="6073775"/>
          <p14:tracePt t="5307" x="2343150" y="5991225"/>
          <p14:tracePt t="5315" x="2352675" y="5900738"/>
          <p14:tracePt t="5323" x="2370138" y="5800725"/>
          <p14:tracePt t="5332" x="2416175" y="5691188"/>
          <p14:tracePt t="5339" x="2425700" y="5589588"/>
          <p14:tracePt t="5347" x="2443163" y="5462588"/>
          <p14:tracePt t="5355" x="2470150" y="5335588"/>
          <p14:tracePt t="5363" x="2479675" y="5189538"/>
          <p14:tracePt t="5371" x="2479675" y="5097463"/>
          <p14:tracePt t="5379" x="2479675" y="4933950"/>
          <p14:tracePt t="5387" x="2479675" y="4751388"/>
          <p14:tracePt t="5395" x="2479675" y="4587875"/>
          <p14:tracePt t="5403" x="2479675" y="4422775"/>
          <p14:tracePt t="5411" x="2479675" y="4240213"/>
          <p14:tracePt t="5419" x="2479675" y="4094163"/>
          <p14:tracePt t="5427" x="2479675" y="3948113"/>
          <p14:tracePt t="5435" x="2479675" y="3840163"/>
          <p14:tracePt t="5444" x="2479675" y="3730625"/>
          <p14:tracePt t="5451" x="2479675" y="3638550"/>
          <p14:tracePt t="5459" x="2479675" y="3529013"/>
          <p14:tracePt t="5467" x="2462213" y="3455988"/>
          <p14:tracePt t="5475" x="2462213" y="3411538"/>
          <p14:tracePt t="5485" x="2443163" y="3355975"/>
          <p14:tracePt t="5492" x="2416175" y="3292475"/>
          <p14:tracePt t="5502" x="2406650" y="3273425"/>
          <p14:tracePt t="5508" x="2397125" y="3219450"/>
          <p14:tracePt t="5519" x="2389188" y="3173413"/>
          <p14:tracePt t="5524" x="2360613" y="3127375"/>
          <p14:tracePt t="5534" x="2352675" y="3082925"/>
          <p14:tracePt t="5539" x="2343150" y="3054350"/>
          <p14:tracePt t="5547" x="2333625" y="3027363"/>
          <p14:tracePt t="5555" x="2316163" y="3009900"/>
          <p14:tracePt t="5563" x="2306638" y="2973388"/>
          <p14:tracePt t="5579" x="2297113" y="2936875"/>
          <p14:tracePt t="5587" x="2287588" y="2917825"/>
          <p14:tracePt t="5595" x="2260600" y="2881313"/>
          <p14:tracePt t="5603" x="2251075" y="2863850"/>
          <p14:tracePt t="5611" x="2206625" y="2808288"/>
          <p14:tracePt t="5619" x="2197100" y="2800350"/>
          <p14:tracePt t="5627" x="2170113" y="2754313"/>
          <p14:tracePt t="5635" x="2143125" y="2727325"/>
          <p14:tracePt t="5643" x="2087563" y="2690813"/>
          <p14:tracePt t="5651" x="2060575" y="2671763"/>
          <p14:tracePt t="5659" x="2014538" y="2635250"/>
          <p14:tracePt t="5667" x="1968500" y="2617788"/>
          <p14:tracePt t="5675" x="1924050" y="2589213"/>
          <p14:tracePt t="5684" x="1895475" y="2581275"/>
          <p14:tracePt t="5691" x="1868488" y="2562225"/>
          <p14:tracePt t="5699" x="1824038" y="2535238"/>
          <p14:tracePt t="5707" x="1741488" y="2525713"/>
          <p14:tracePt t="5716" x="1685925" y="2498725"/>
          <p14:tracePt t="5723" x="1604963" y="2471738"/>
          <p14:tracePt t="5732" x="1522413" y="2462213"/>
          <p14:tracePt t="5739" x="1468438" y="2435225"/>
          <p14:tracePt t="5748" x="1385888" y="2408238"/>
          <p14:tracePt t="5755" x="1330325" y="2398713"/>
          <p14:tracePt t="5766" x="1249363" y="2371725"/>
          <p14:tracePt t="5771" x="1185863" y="2362200"/>
          <p14:tracePt t="5779" x="1112838" y="2335213"/>
          <p14:tracePt t="5787" x="1047750" y="2306638"/>
          <p14:tracePt t="5795" x="1020763" y="2298700"/>
          <p14:tracePt t="5803" x="957263" y="2289175"/>
          <p14:tracePt t="5812" x="930275" y="2279650"/>
          <p14:tracePt t="5819" x="874713" y="2252663"/>
          <p14:tracePt t="5827" x="830263" y="2233613"/>
          <p14:tracePt t="5835" x="765175" y="2197100"/>
          <p14:tracePt t="5843" x="701675" y="2170113"/>
          <p14:tracePt t="5851" x="684213" y="2170113"/>
          <p14:tracePt t="5859" x="638175" y="2133600"/>
          <p14:tracePt t="5868" x="611188" y="2116138"/>
          <p14:tracePt t="5875" x="584200" y="2106613"/>
          <p14:tracePt t="5885" x="555625" y="2089150"/>
          <p14:tracePt t="5891" x="538163" y="2070100"/>
          <p14:tracePt t="5899" x="511175" y="2033588"/>
          <p14:tracePt t="5907" x="501650" y="2024063"/>
          <p14:tracePt t="5916" x="501650" y="2016125"/>
          <p14:tracePt t="5923" x="492125" y="2006600"/>
          <p14:tracePt t="5932" x="492125" y="1997075"/>
          <p14:tracePt t="6125" x="638175" y="2006600"/>
          <p14:tracePt t="6131" x="1120775" y="2152650"/>
          <p14:tracePt t="6139" x="1714500" y="2335213"/>
          <p14:tracePt t="6148" x="2333625" y="2462213"/>
          <p14:tracePt t="6155" x="2798763" y="2508250"/>
          <p14:tracePt t="6163" x="3309938" y="2608263"/>
          <p14:tracePt t="6171" x="3746500" y="2698750"/>
          <p14:tracePt t="6179" x="4021138" y="2735263"/>
          <p14:tracePt t="6187" x="4311650" y="2790825"/>
          <p14:tracePt t="6195" x="4695825" y="2817813"/>
          <p14:tracePt t="6203" x="4959350" y="2836863"/>
          <p14:tracePt t="6211" x="5287963" y="2890838"/>
          <p14:tracePt t="6219" x="5643563" y="2936875"/>
          <p14:tracePt t="6227" x="5870575" y="2954338"/>
          <p14:tracePt t="6235" x="6262688" y="3000375"/>
          <p14:tracePt t="6243" x="6537325" y="3017838"/>
          <p14:tracePt t="6251" x="6837363" y="3017838"/>
          <p14:tracePt t="6259" x="7248525" y="3017838"/>
          <p14:tracePt t="6267" x="7512050" y="3036888"/>
          <p14:tracePt t="6275" x="7675563" y="3036888"/>
          <p14:tracePt t="6284" x="7821613" y="3036888"/>
          <p14:tracePt t="6291" x="7986713" y="3036888"/>
          <p14:tracePt t="6300" x="8077200" y="3036888"/>
          <p14:tracePt t="6307" x="8169275" y="3036888"/>
          <p14:tracePt t="6316" x="8223250" y="3036888"/>
          <p14:tracePt t="6323" x="8286750" y="3036888"/>
          <p14:tracePt t="6332" x="8342313" y="3027363"/>
          <p14:tracePt t="6339" x="8405813" y="3017838"/>
          <p14:tracePt t="6347" x="8459788" y="3009900"/>
          <p14:tracePt t="6355" x="8515350" y="3009900"/>
          <p14:tracePt t="6363" x="8588375" y="3009900"/>
          <p14:tracePt t="6371" x="8651875" y="3009900"/>
          <p14:tracePt t="6379" x="8688388" y="3009900"/>
          <p14:tracePt t="6387" x="8742363" y="3009900"/>
          <p14:tracePt t="6395" x="8797925" y="3009900"/>
          <p14:tracePt t="6403" x="8842375" y="3009900"/>
          <p14:tracePt t="6411" x="8878888" y="3009900"/>
          <p14:tracePt t="6419" x="8897938" y="3009900"/>
          <p14:tracePt t="6427" x="8924925" y="3009900"/>
          <p14:tracePt t="6435" x="8934450" y="3009900"/>
          <p14:tracePt t="6515" x="8943975" y="3000375"/>
          <p14:tracePt t="6547" x="8943975" y="2954338"/>
          <p14:tracePt t="6555" x="8943975" y="2909888"/>
          <p14:tracePt t="6564" x="8915400" y="2854325"/>
          <p14:tracePt t="6571" x="8861425" y="2771775"/>
          <p14:tracePt t="6579" x="8742363" y="2690813"/>
          <p14:tracePt t="6587" x="8605838" y="2608263"/>
          <p14:tracePt t="6595" x="8496300" y="2535238"/>
          <p14:tracePt t="6603" x="8386763" y="2444750"/>
          <p14:tracePt t="6611" x="8269288" y="2335213"/>
          <p14:tracePt t="6619" x="8186738" y="2279650"/>
          <p14:tracePt t="6627" x="8123238" y="2216150"/>
          <p14:tracePt t="6635" x="8040688" y="2143125"/>
          <p14:tracePt t="6643" x="7986713" y="2097088"/>
          <p14:tracePt t="6651" x="7940675" y="2052638"/>
          <p14:tracePt t="6659" x="7931150" y="2033588"/>
          <p14:tracePt t="6668" x="7913688" y="1997075"/>
          <p14:tracePt t="6675" x="7904163" y="1979613"/>
          <p14:tracePt t="6683" x="7904163" y="1960563"/>
          <p14:tracePt t="6691" x="7885113" y="1924050"/>
          <p14:tracePt t="6699" x="7885113" y="1887538"/>
          <p14:tracePt t="6707" x="7885113" y="1870075"/>
          <p14:tracePt t="6715" x="7885113" y="1833563"/>
          <p14:tracePt t="6723" x="7885113" y="1814513"/>
          <p14:tracePt t="6732" x="7904163" y="1760538"/>
          <p14:tracePt t="6739" x="7921625" y="1697038"/>
          <p14:tracePt t="6747" x="7950200" y="1677988"/>
          <p14:tracePt t="6755" x="7950200" y="1660525"/>
          <p14:tracePt t="6764" x="7967663" y="1631950"/>
          <p14:tracePt t="6771" x="7994650" y="1587500"/>
          <p14:tracePt t="6779" x="8023225" y="1550988"/>
          <p14:tracePt t="6787" x="8040688" y="1504950"/>
          <p14:tracePt t="6796" x="8077200" y="1477963"/>
          <p14:tracePt t="6803" x="8096250" y="1458913"/>
          <p14:tracePt t="6811" x="8113713" y="1449388"/>
          <p14:tracePt t="6819" x="8123238" y="1441450"/>
          <p14:tracePt t="6827" x="8123238" y="1431925"/>
          <p14:tracePt t="6991" x="8113713" y="1431925"/>
          <p14:tracePt t="6997" x="7950200" y="1468438"/>
          <p14:tracePt t="7002" x="7675563" y="1468438"/>
          <p14:tracePt t="7011" x="7448550" y="1468438"/>
          <p14:tracePt t="7019" x="7102475" y="1449388"/>
          <p14:tracePt t="7027" x="6810375" y="1449388"/>
          <p14:tracePt t="7035" x="6637338" y="1441450"/>
          <p14:tracePt t="7043" x="6326188" y="1385888"/>
          <p14:tracePt t="7051" x="5935663" y="1312863"/>
          <p14:tracePt t="7059" x="5643563" y="1258888"/>
          <p14:tracePt t="7067" x="5414963" y="1185863"/>
          <p14:tracePt t="7075" x="5095875" y="1149350"/>
          <p14:tracePt t="7084" x="4913313" y="1103313"/>
          <p14:tracePt t="7091" x="4659313" y="1085850"/>
          <p14:tracePt t="7099" x="4513263" y="1020763"/>
          <p14:tracePt t="7107" x="4275138" y="976313"/>
          <p14:tracePt t="7115" x="4002088" y="874713"/>
          <p14:tracePt t="7123" x="3838575" y="820738"/>
          <p14:tracePt t="7133" x="3665538" y="757238"/>
          <p14:tracePt t="7139" x="3463925" y="720725"/>
          <p14:tracePt t="7149" x="3363913" y="684213"/>
          <p14:tracePt t="7155" x="3236913" y="657225"/>
          <p14:tracePt t="7163" x="3100388" y="592138"/>
          <p14:tracePt t="7171" x="2998788" y="555625"/>
          <p14:tracePt t="7179" x="2908300" y="538163"/>
          <p14:tracePt t="7187" x="2825750" y="511175"/>
          <p14:tracePt t="7195" x="2771775" y="492125"/>
          <p14:tracePt t="7203" x="2708275" y="492125"/>
          <p14:tracePt t="7211" x="2689225" y="482600"/>
          <p14:tracePt t="7219" x="2662238" y="482600"/>
          <p14:tracePt t="7235" x="2652713" y="482600"/>
          <p14:tracePt t="7382" x="2643188" y="482600"/>
          <p14:tracePt t="7389" x="2689225" y="501650"/>
          <p14:tracePt t="7397" x="2771775" y="538163"/>
          <p14:tracePt t="7405" x="2835275" y="574675"/>
          <p14:tracePt t="7412" x="2898775" y="628650"/>
          <p14:tracePt t="7421" x="2962275" y="693738"/>
          <p14:tracePt t="7428" x="3090863" y="803275"/>
          <p14:tracePt t="7437" x="3117850" y="847725"/>
          <p14:tracePt t="7443" x="3181350" y="884238"/>
          <p14:tracePt t="7451" x="3227388" y="911225"/>
          <p14:tracePt t="7459" x="3281363" y="947738"/>
          <p14:tracePt t="7469" x="3309938" y="957263"/>
          <p14:tracePt t="7475" x="3336925" y="957263"/>
          <p14:tracePt t="7486" x="3346450" y="957263"/>
          <p14:tracePt t="7563" x="3354388" y="957263"/>
          <p14:tracePt t="7596" x="3390900" y="920750"/>
          <p14:tracePt t="7604" x="3463925" y="820738"/>
          <p14:tracePt t="7612" x="3536950" y="720725"/>
          <p14:tracePt t="7621" x="3573463" y="657225"/>
          <p14:tracePt t="7628" x="3609975" y="611188"/>
          <p14:tracePt t="7637" x="3636963" y="528638"/>
          <p14:tracePt t="7644" x="3673475" y="455613"/>
          <p14:tracePt t="7653" x="3719513" y="392113"/>
          <p14:tracePt t="7659" x="3738563" y="355600"/>
          <p14:tracePt t="7667" x="3756025" y="301625"/>
          <p14:tracePt t="7675" x="3783013" y="265113"/>
          <p14:tracePt t="7691" x="3792538" y="246063"/>
          <p14:tracePt t="7757" x="3775075" y="319088"/>
          <p14:tracePt t="7768" x="3746500" y="465138"/>
          <p14:tracePt t="7774" x="3709988" y="601663"/>
          <p14:tracePt t="7783" x="3702050" y="711200"/>
          <p14:tracePt t="7787" x="3702050" y="874713"/>
          <p14:tracePt t="7796" x="3702050" y="1057275"/>
          <p14:tracePt t="7803" x="3702050" y="1222375"/>
          <p14:tracePt t="7811" x="3702050" y="1368425"/>
          <p14:tracePt t="7819" x="3702050" y="1558925"/>
          <p14:tracePt t="7827" x="3702050" y="1741488"/>
          <p14:tracePt t="7835" x="3702050" y="1924050"/>
          <p14:tracePt t="7843" x="3702050" y="2106613"/>
          <p14:tracePt t="7851" x="3702050" y="2252663"/>
          <p14:tracePt t="7859" x="3702050" y="2379663"/>
          <p14:tracePt t="7867" x="3702050" y="2525713"/>
          <p14:tracePt t="7875" x="3702050" y="2654300"/>
          <p14:tracePt t="7883" x="3702050" y="2800350"/>
          <p14:tracePt t="7891" x="3702050" y="2963863"/>
          <p14:tracePt t="7899" x="3719513" y="3146425"/>
          <p14:tracePt t="7907" x="3719513" y="3328988"/>
          <p14:tracePt t="7916" x="3756025" y="3529013"/>
          <p14:tracePt t="7923" x="3810000" y="3784600"/>
          <p14:tracePt t="7932" x="3883025" y="4049713"/>
          <p14:tracePt t="7939" x="3902075" y="4232275"/>
          <p14:tracePt t="7947" x="3929063" y="4514850"/>
          <p14:tracePt t="7955" x="3929063" y="4851400"/>
          <p14:tracePt t="7963" x="3929063" y="5033963"/>
          <p14:tracePt t="7971" x="3875088" y="5289550"/>
          <p14:tracePt t="7985" x="3838575" y="5535613"/>
          <p14:tracePt t="7987" x="3810000" y="5708650"/>
          <p14:tracePt t="7995" x="3783013" y="5837238"/>
          <p14:tracePt t="8003" x="3765550" y="5946775"/>
          <p14:tracePt t="8011" x="3738563" y="6010275"/>
          <p14:tracePt t="8019" x="3738563" y="6027738"/>
          <p14:tracePt t="8027" x="3738563" y="6037263"/>
          <p14:tracePt t="8091" x="3738563" y="6046788"/>
          <p14:tracePt t="8100" x="3738563" y="6054725"/>
          <p14:tracePt t="8108" x="3729038" y="6091238"/>
          <p14:tracePt t="8116" x="3729038" y="6127750"/>
          <p14:tracePt t="8124" x="3729038" y="6156325"/>
          <p14:tracePt t="8135" x="3729038" y="6192838"/>
          <p14:tracePt t="8140" x="3729038" y="6200775"/>
          <p14:tracePt t="8151" x="3729038" y="6237288"/>
          <p14:tracePt t="8156" x="3719513" y="6256338"/>
          <p14:tracePt t="8164" x="3719513" y="6302375"/>
          <p14:tracePt t="8172" x="3719513" y="6319838"/>
          <p14:tracePt t="8180" x="3692525" y="6356350"/>
          <p14:tracePt t="8188" x="3692525" y="6365875"/>
          <p14:tracePt t="8196" x="3692525" y="6383338"/>
          <p14:tracePt t="8204" x="3692525" y="6392863"/>
          <p14:tracePt t="8299" x="3709988" y="6338888"/>
          <p14:tracePt t="8307" x="3810000" y="6246813"/>
          <p14:tracePt t="8315" x="3810000" y="6119813"/>
          <p14:tracePt t="8323" x="3856038" y="6054725"/>
          <p14:tracePt t="8333" x="3892550" y="5991225"/>
          <p14:tracePt t="8339" x="3902075" y="5937250"/>
          <p14:tracePt t="8347" x="3911600" y="5854700"/>
          <p14:tracePt t="8355" x="3948113" y="5808663"/>
          <p14:tracePt t="8363" x="3975100" y="5735638"/>
          <p14:tracePt t="8371" x="4002088" y="5672138"/>
          <p14:tracePt t="8379" x="4029075" y="5554663"/>
          <p14:tracePt t="8387" x="4029075" y="5426075"/>
          <p14:tracePt t="8395" x="4029075" y="5335588"/>
          <p14:tracePt t="8403" x="4029075" y="5189538"/>
          <p14:tracePt t="8411" x="4048125" y="5024438"/>
          <p14:tracePt t="8419" x="4048125" y="4897438"/>
          <p14:tracePt t="8427" x="4048125" y="4751388"/>
          <p14:tracePt t="8435" x="4048125" y="4595813"/>
          <p14:tracePt t="8443" x="4048125" y="4449763"/>
          <p14:tracePt t="8451" x="4048125" y="4268788"/>
          <p14:tracePt t="8459" x="4048125" y="4103688"/>
          <p14:tracePt t="8467" x="4048125" y="3957638"/>
          <p14:tracePt t="8475" x="4048125" y="3794125"/>
          <p14:tracePt t="8483" x="4038600" y="3665538"/>
          <p14:tracePt t="8492" x="4038600" y="3482975"/>
          <p14:tracePt t="8502" x="4048125" y="3338513"/>
          <p14:tracePt t="8509" x="4075113" y="3155950"/>
          <p14:tracePt t="8521" x="4094163" y="2990850"/>
          <p14:tracePt t="8524" x="4102100" y="2827338"/>
          <p14:tracePt t="8536" x="4184650" y="2654300"/>
          <p14:tracePt t="8540" x="4230688" y="2489200"/>
          <p14:tracePt t="8552" x="4257675" y="2371725"/>
          <p14:tracePt t="8555" x="4303713" y="2206625"/>
          <p14:tracePt t="8566" x="4348163" y="2079625"/>
          <p14:tracePt t="8571" x="4348163" y="1987550"/>
          <p14:tracePt t="8579" x="4348163" y="1878013"/>
          <p14:tracePt t="8587" x="4376738" y="1760538"/>
          <p14:tracePt t="8595" x="4376738" y="1687513"/>
          <p14:tracePt t="8603" x="4376738" y="1631950"/>
          <p14:tracePt t="8611" x="4376738" y="1577975"/>
          <p14:tracePt t="8619" x="4376738" y="1514475"/>
          <p14:tracePt t="8627" x="4376738" y="1477963"/>
          <p14:tracePt t="8635" x="4376738" y="1458913"/>
          <p14:tracePt t="8643" x="4376738" y="1431925"/>
          <p14:tracePt t="8651" x="4376738" y="1422400"/>
          <p14:tracePt t="8957" x="4384675" y="1395413"/>
          <p14:tracePt t="8963" x="4430713" y="1358900"/>
          <p14:tracePt t="8971" x="4440238" y="1331913"/>
          <p14:tracePt t="8983" x="4457700" y="1276350"/>
          <p14:tracePt t="8987" x="4457700" y="1212850"/>
          <p14:tracePt t="8995" x="4503738" y="1149350"/>
          <p14:tracePt t="9003" x="4513263" y="1076325"/>
          <p14:tracePt t="9011" x="4521200" y="1030288"/>
          <p14:tracePt t="9019" x="4549775" y="976313"/>
          <p14:tracePt t="9027" x="4557713" y="911225"/>
          <p14:tracePt t="9035" x="4557713" y="893763"/>
          <p14:tracePt t="9043" x="4567238" y="866775"/>
          <p14:tracePt t="9051" x="4567238" y="847725"/>
          <p14:tracePt t="9243" x="4567238" y="884238"/>
          <p14:tracePt t="9251" x="4567238" y="911225"/>
          <p14:tracePt t="9259" x="4567238" y="957263"/>
          <p14:tracePt t="9267" x="4557713" y="1012825"/>
          <p14:tracePt t="9275" x="4549775" y="1049338"/>
          <p14:tracePt t="9284" x="4549775" y="1093788"/>
          <p14:tracePt t="9291" x="4521200" y="1149350"/>
          <p14:tracePt t="9299" x="4494213" y="1212850"/>
          <p14:tracePt t="9307" x="4484688" y="1276350"/>
          <p14:tracePt t="9315" x="4476750" y="1368425"/>
          <p14:tracePt t="9323" x="4457700" y="1422400"/>
          <p14:tracePt t="9332" x="4421188" y="1504950"/>
          <p14:tracePt t="9339" x="4403725" y="1624013"/>
          <p14:tracePt t="9348" x="4394200" y="1714500"/>
          <p14:tracePt t="9355" x="4367213" y="1860550"/>
          <p14:tracePt t="9363" x="4348163" y="2006600"/>
          <p14:tracePt t="9371" x="4330700" y="2189163"/>
          <p14:tracePt t="9379" x="4284663" y="2352675"/>
          <p14:tracePt t="9387" x="4275138" y="2525713"/>
          <p14:tracePt t="9395" x="4275138" y="2681288"/>
          <p14:tracePt t="9403" x="4238625" y="2817813"/>
          <p14:tracePt t="9411" x="4238625" y="2982913"/>
          <p14:tracePt t="9419" x="4238625" y="3127375"/>
          <p14:tracePt t="9427" x="4238625" y="3302000"/>
          <p14:tracePt t="9435" x="4202113" y="3419475"/>
          <p14:tracePt t="9443" x="4184650" y="3602038"/>
          <p14:tracePt t="9451" x="4175125" y="3711575"/>
          <p14:tracePt t="9459" x="4175125" y="3821113"/>
          <p14:tracePt t="9467" x="4175125" y="3948113"/>
          <p14:tracePt t="9475" x="4175125" y="4040188"/>
          <p14:tracePt t="9483" x="4175125" y="4149725"/>
          <p14:tracePt t="9491" x="4175125" y="4259263"/>
          <p14:tracePt t="9500" x="4175125" y="4368800"/>
          <p14:tracePt t="9508" x="4175125" y="4449763"/>
          <p14:tracePt t="9519" x="4175125" y="4522788"/>
          <p14:tracePt t="9524" x="4175125" y="4651375"/>
          <p14:tracePt t="9538" x="4175125" y="4778375"/>
          <p14:tracePt t="9541" x="4175125" y="4851400"/>
          <p14:tracePt t="9552" x="4175125" y="4887913"/>
          <p14:tracePt t="9556" x="4175125" y="4943475"/>
          <p14:tracePt t="9569" x="4175125" y="5006975"/>
          <p14:tracePt t="9571" x="4175125" y="5043488"/>
          <p14:tracePt t="9579" x="4175125" y="5070475"/>
          <p14:tracePt t="9587" x="4175125" y="5097463"/>
          <p14:tracePt t="9595" x="4175125" y="5133975"/>
          <p14:tracePt t="9603" x="4175125" y="5153025"/>
          <p14:tracePt t="9619" x="4175125" y="5180013"/>
          <p14:tracePt t="9627" x="4175125" y="5189538"/>
          <p14:tracePt t="9635" x="4175125" y="5197475"/>
          <p14:tracePt t="9820" x="4175125" y="5207000"/>
          <p14:tracePt t="9828" x="4175125" y="5226050"/>
          <p14:tracePt t="9837" x="4175125" y="5243513"/>
          <p14:tracePt t="9844" x="4175125" y="5270500"/>
          <p14:tracePt t="9851" x="4175125" y="5299075"/>
          <p14:tracePt t="9859" x="4175125" y="5335588"/>
          <p14:tracePt t="9867" x="4175125" y="5389563"/>
          <p14:tracePt t="9875" x="4175125" y="5453063"/>
          <p14:tracePt t="9884" x="4175125" y="5508625"/>
          <p14:tracePt t="9891" x="4175125" y="5545138"/>
          <p14:tracePt t="9899" x="4175125" y="5589588"/>
          <p14:tracePt t="9907" x="4175125" y="5608638"/>
          <p14:tracePt t="9915" x="4175125" y="5635625"/>
          <p14:tracePt t="9923" x="4175125" y="5645150"/>
          <p14:tracePt t="9932" x="4175125" y="5654675"/>
          <p14:tracePt t="9939" x="4175125" y="5662613"/>
          <p14:tracePt t="9949" x="4175125" y="5672138"/>
          <p14:tracePt t="9963" x="4175125" y="5681663"/>
          <p14:tracePt t="9988" x="4175125" y="5691188"/>
          <p14:tracePt t="9996" x="4175125" y="5699125"/>
          <p14:tracePt t="10004" x="4175125" y="5718175"/>
          <p14:tracePt t="10019" x="4175125" y="5727700"/>
          <p14:tracePt t="10182" x="4138613" y="5699125"/>
          <p14:tracePt t="10188" x="4011613" y="5626100"/>
          <p14:tracePt t="10198" x="3838575" y="5554663"/>
          <p14:tracePt t="10203" x="3582988" y="5408613"/>
          <p14:tracePt t="10212" x="3373438" y="5299075"/>
          <p14:tracePt t="10219" x="3081338" y="5133975"/>
          <p14:tracePt t="10227" x="2917825" y="5006975"/>
          <p14:tracePt t="10235" x="2725738" y="4870450"/>
          <p14:tracePt t="10244" x="2589213" y="4760913"/>
          <p14:tracePt t="10251" x="2489200" y="4624388"/>
          <p14:tracePt t="10259" x="2397125" y="4541838"/>
          <p14:tracePt t="10267" x="2343150" y="4422775"/>
          <p14:tracePt t="10275" x="2279650" y="4303713"/>
          <p14:tracePt t="10283" x="2270125" y="4249738"/>
          <p14:tracePt t="10291" x="2243138" y="4167188"/>
          <p14:tracePt t="10299" x="2224088" y="4103688"/>
          <p14:tracePt t="10307" x="2224088" y="4086225"/>
          <p14:tracePt t="10315" x="2187575" y="4040188"/>
          <p14:tracePt t="10323" x="2179638" y="3984625"/>
          <p14:tracePt t="10332" x="2133600" y="3903663"/>
          <p14:tracePt t="10339" x="2060575" y="3784600"/>
          <p14:tracePt t="10348" x="2033588" y="3757613"/>
          <p14:tracePt t="10355" x="1987550" y="3657600"/>
          <p14:tracePt t="10363" x="1968500" y="3611563"/>
          <p14:tracePt t="10371" x="1924050" y="3548063"/>
          <p14:tracePt t="10379" x="1905000" y="3511550"/>
          <p14:tracePt t="10387" x="1868488" y="3455988"/>
          <p14:tracePt t="10395" x="1851025" y="3411538"/>
          <p14:tracePt t="10403" x="1841500" y="3382963"/>
          <p14:tracePt t="10411" x="1814513" y="3346450"/>
          <p14:tracePt t="10419" x="1804988" y="3309938"/>
          <p14:tracePt t="10427" x="1787525" y="3265488"/>
          <p14:tracePt t="10435" x="1751013" y="3219450"/>
          <p14:tracePt t="10443" x="1677988" y="3127375"/>
          <p14:tracePt t="10452" x="1612900" y="3046413"/>
          <p14:tracePt t="10459" x="1612900" y="3036888"/>
          <p14:tracePt t="10468" x="1585913" y="2990850"/>
          <p14:tracePt t="10475" x="1568450" y="2946400"/>
          <p14:tracePt t="10485" x="1568450" y="2900363"/>
          <p14:tracePt t="10491" x="1549400" y="2863850"/>
          <p14:tracePt t="10500" x="1531938" y="2800350"/>
          <p14:tracePt t="10508" x="1504950" y="2727325"/>
          <p14:tracePt t="10520" x="1495425" y="2681288"/>
          <p14:tracePt t="10524" x="1485900" y="2598738"/>
          <p14:tracePt t="10536" x="1439863" y="2525713"/>
          <p14:tracePt t="10540" x="1439863" y="2462213"/>
          <p14:tracePt t="10551" x="1431925" y="2408238"/>
          <p14:tracePt t="10556" x="1403350" y="2306638"/>
          <p14:tracePt t="10567" x="1376363" y="2233613"/>
          <p14:tracePt t="10572" x="1376363" y="2179638"/>
          <p14:tracePt t="10580" x="1366838" y="2116138"/>
          <p14:tracePt t="10587" x="1366838" y="2089150"/>
          <p14:tracePt t="10595" x="1366838" y="2033588"/>
          <p14:tracePt t="10603" x="1366838" y="1979613"/>
          <p14:tracePt t="10611" x="1366838" y="1887538"/>
          <p14:tracePt t="10619" x="1366838" y="1851025"/>
          <p14:tracePt t="10627" x="1366838" y="1797050"/>
          <p14:tracePt t="10635" x="1366838" y="1741488"/>
          <p14:tracePt t="10643" x="1385888" y="1677988"/>
          <p14:tracePt t="10651" x="1395413" y="1624013"/>
          <p14:tracePt t="10659" x="1395413" y="1531938"/>
          <p14:tracePt t="10667" x="1431925" y="1431925"/>
          <p14:tracePt t="10675" x="1449388" y="1395413"/>
          <p14:tracePt t="10683" x="1458913" y="1295400"/>
          <p14:tracePt t="10691" x="1468438" y="1222375"/>
          <p14:tracePt t="10699" x="1495425" y="1176338"/>
          <p14:tracePt t="10707" x="1504950" y="1112838"/>
          <p14:tracePt t="10715" x="1512888" y="1076325"/>
          <p14:tracePt t="10723" x="1512888" y="1066800"/>
          <p14:tracePt t="10733" x="1512888" y="1049338"/>
          <p14:tracePt t="10739" x="1512888" y="1039813"/>
          <p14:tracePt t="10907" x="1512888" y="1066800"/>
          <p14:tracePt t="10916" x="1512888" y="1185863"/>
          <p14:tracePt t="10923" x="1476375" y="1368425"/>
          <p14:tracePt t="10932" x="1412875" y="1558925"/>
          <p14:tracePt t="10939" x="1403350" y="1704975"/>
          <p14:tracePt t="10948" x="1385888" y="1951038"/>
          <p14:tracePt t="10955" x="1385888" y="2179638"/>
          <p14:tracePt t="10963" x="1366838" y="2489200"/>
          <p14:tracePt t="10985" x="1366838" y="3127375"/>
          <p14:tracePt t="10988" x="1366838" y="3346450"/>
          <p14:tracePt t="10995" x="1366838" y="3529013"/>
          <p14:tracePt t="11004" x="1366838" y="3657600"/>
          <p14:tracePt t="11013" x="1366838" y="3803650"/>
          <p14:tracePt t="11020" x="1339850" y="3948113"/>
          <p14:tracePt t="11028" x="1339850" y="4094163"/>
          <p14:tracePt t="11037" x="1339850" y="4240213"/>
          <p14:tracePt t="11044" x="1339850" y="4386263"/>
          <p14:tracePt t="11052" x="1339850" y="4514850"/>
          <p14:tracePt t="11060" x="1339850" y="4641850"/>
          <p14:tracePt t="11067" x="1339850" y="4787900"/>
          <p14:tracePt t="11076" x="1339850" y="4951413"/>
          <p14:tracePt t="11087" x="1339850" y="5097463"/>
          <p14:tracePt t="11092" x="1339850" y="5262563"/>
          <p14:tracePt t="11104" x="1339850" y="5445125"/>
          <p14:tracePt t="11107" x="1339850" y="5589588"/>
          <p14:tracePt t="11118" x="1322388" y="5718175"/>
          <p14:tracePt t="11124" x="1322388" y="5827713"/>
          <p14:tracePt t="11135" x="1322388" y="5881688"/>
          <p14:tracePt t="11140" x="1322388" y="5910263"/>
          <p14:tracePt t="11151" x="1312863" y="5954713"/>
          <p14:tracePt t="11156" x="1303338" y="5964238"/>
          <p14:tracePt t="11167" x="1303338" y="5991225"/>
          <p14:tracePt t="11172" x="1293813" y="5991225"/>
          <p14:tracePt t="11180" x="1285875" y="6000750"/>
          <p14:tracePt t="11213" x="1285875" y="6027738"/>
          <p14:tracePt t="11253" x="1285875" y="6037263"/>
          <p14:tracePt t="11387" x="1276350" y="6037263"/>
          <p14:tracePt t="11395" x="1285875" y="5954713"/>
          <p14:tracePt t="11403" x="1276350" y="5837238"/>
          <p14:tracePt t="11411" x="1266825" y="5764213"/>
          <p14:tracePt t="11419" x="1276350" y="5699125"/>
          <p14:tracePt t="11427" x="1276350" y="5608638"/>
          <p14:tracePt t="11435" x="1276350" y="5518150"/>
          <p14:tracePt t="11443" x="1276350" y="5445125"/>
          <p14:tracePt t="11451" x="1249363" y="5307013"/>
          <p14:tracePt t="11459" x="1222375" y="5197475"/>
          <p14:tracePt t="11468" x="1203325" y="5089525"/>
          <p14:tracePt t="11475" x="1203325" y="4943475"/>
          <p14:tracePt t="11484" x="1203325" y="4797425"/>
          <p14:tracePt t="11491" x="1203325" y="4651375"/>
          <p14:tracePt t="11502" x="1203325" y="4449763"/>
          <p14:tracePt t="11507" x="1203325" y="4303713"/>
          <p14:tracePt t="11516" x="1193800" y="4122738"/>
          <p14:tracePt t="11523" x="1193800" y="3976688"/>
          <p14:tracePt t="11532" x="1193800" y="3775075"/>
          <p14:tracePt t="11539" x="1193800" y="3602038"/>
          <p14:tracePt t="11548" x="1193800" y="3482975"/>
          <p14:tracePt t="11555" x="1193800" y="3392488"/>
          <p14:tracePt t="11563" x="1193800" y="3246438"/>
          <p14:tracePt t="11571" x="1193800" y="3119438"/>
          <p14:tracePt t="11579" x="1193800" y="3009900"/>
          <p14:tracePt t="11587" x="1193800" y="2917825"/>
          <p14:tracePt t="11595" x="1193800" y="2827338"/>
          <p14:tracePt t="11603" x="1193800" y="2735263"/>
          <p14:tracePt t="11611" x="1193800" y="2662238"/>
          <p14:tracePt t="11619" x="1176338" y="2608263"/>
          <p14:tracePt t="11627" x="1176338" y="2562225"/>
          <p14:tracePt t="11635" x="1176338" y="2525713"/>
          <p14:tracePt t="11643" x="1176338" y="2489200"/>
          <p14:tracePt t="11651" x="1176338" y="2452688"/>
          <p14:tracePt t="11659" x="1176338" y="2425700"/>
          <p14:tracePt t="11667" x="1176338" y="2408238"/>
          <p14:tracePt t="11675" x="1176338" y="2398713"/>
          <p14:tracePt t="11683" x="1176338" y="2371725"/>
          <p14:tracePt t="11691" x="1176338" y="2362200"/>
          <p14:tracePt t="11715" x="1176338" y="2343150"/>
          <p14:tracePt t="11900" x="1176338" y="2408238"/>
          <p14:tracePt t="11907" x="1149350" y="2571750"/>
          <p14:tracePt t="11915" x="1112838" y="2717800"/>
          <p14:tracePt t="11923" x="1103313" y="2900363"/>
          <p14:tracePt t="11933" x="1066800" y="3054350"/>
          <p14:tracePt t="11939" x="1066800" y="3200400"/>
          <p14:tracePt t="11948" x="1057275" y="3328988"/>
          <p14:tracePt t="11955" x="1039813" y="3455988"/>
          <p14:tracePt t="11963" x="1039813" y="3565525"/>
          <p14:tracePt t="11971" x="1039813" y="3694113"/>
          <p14:tracePt t="11979" x="1030288" y="3821113"/>
          <p14:tracePt t="12001" x="984250" y="4030663"/>
          <p14:tracePt t="12004" x="984250" y="4040188"/>
          <p14:tracePt t="12012" x="974725" y="4057650"/>
          <p14:tracePt t="12022" x="974725" y="4140200"/>
          <p14:tracePt t="12026" x="966788" y="4213225"/>
          <p14:tracePt t="12035" x="947738" y="4313238"/>
          <p14:tracePt t="12043" x="920750" y="4405313"/>
          <p14:tracePt t="12051" x="920750" y="4495800"/>
          <p14:tracePt t="12059" x="911225" y="4559300"/>
          <p14:tracePt t="12067" x="911225" y="4614863"/>
          <p14:tracePt t="12075" x="903288" y="4641850"/>
          <p14:tracePt t="12083" x="903288" y="4651375"/>
          <p14:tracePt t="12091" x="903288" y="4660900"/>
          <p14:tracePt t="12115" x="903288" y="4678363"/>
          <p14:tracePt t="12213" x="903288" y="4660900"/>
          <p14:tracePt t="12220" x="874713" y="4551363"/>
          <p14:tracePt t="12228" x="911225" y="4422775"/>
          <p14:tracePt t="12236" x="939800" y="4313238"/>
          <p14:tracePt t="12244" x="984250" y="4159250"/>
          <p14:tracePt t="12252" x="1030288" y="4049713"/>
          <p14:tracePt t="12260" x="1057275" y="3967163"/>
          <p14:tracePt t="12269" x="1093788" y="3848100"/>
          <p14:tracePt t="12276" x="1157288" y="3702050"/>
          <p14:tracePt t="12285" x="1176338" y="3538538"/>
          <p14:tracePt t="12292" x="1185863" y="3411538"/>
          <p14:tracePt t="12302" x="1203325" y="3273425"/>
          <p14:tracePt t="12307" x="1230313" y="3182938"/>
          <p14:tracePt t="12316" x="1239838" y="3073400"/>
          <p14:tracePt t="12323" x="1258888" y="2990850"/>
          <p14:tracePt t="12332" x="1266825" y="2881313"/>
          <p14:tracePt t="12339" x="1293813" y="2771775"/>
          <p14:tracePt t="12348" x="1303338" y="2727325"/>
          <p14:tracePt t="12355" x="1322388" y="2644775"/>
          <p14:tracePt t="12363" x="1330325" y="2571750"/>
          <p14:tracePt t="12371" x="1339850" y="2525713"/>
          <p14:tracePt t="12379" x="1366838" y="2498725"/>
          <p14:tracePt t="12387" x="1366838" y="2481263"/>
          <p14:tracePt t="12395" x="1366838" y="2452688"/>
          <p14:tracePt t="12403" x="1376363" y="2425700"/>
          <p14:tracePt t="12411" x="1385888" y="2416175"/>
          <p14:tracePt t="12419" x="1385888" y="2389188"/>
          <p14:tracePt t="12427" x="1385888" y="2371725"/>
          <p14:tracePt t="12435" x="1403350" y="2352675"/>
          <p14:tracePt t="12605" x="1412875" y="2343150"/>
          <p14:tracePt t="12617" x="1431925" y="2306638"/>
          <p14:tracePt t="12623" x="1449388" y="2289175"/>
          <p14:tracePt t="12629" x="1458913" y="2252663"/>
          <p14:tracePt t="12635" x="1468438" y="2216150"/>
          <p14:tracePt t="12643" x="1504950" y="2170113"/>
          <p14:tracePt t="12651" x="1512888" y="2125663"/>
          <p14:tracePt t="12659" x="1522413" y="2060575"/>
          <p14:tracePt t="12667" x="1549400" y="2033588"/>
          <p14:tracePt t="12675" x="1568450" y="1979613"/>
          <p14:tracePt t="12684" x="1612900" y="1897063"/>
          <p14:tracePt t="12691" x="1622425" y="1870075"/>
          <p14:tracePt t="12699" x="1641475" y="1797050"/>
          <p14:tracePt t="12707" x="1658938" y="1731963"/>
          <p14:tracePt t="12715" x="1677988" y="1668463"/>
          <p14:tracePt t="12723" x="1695450" y="1614488"/>
          <p14:tracePt t="12732" x="1704975" y="1568450"/>
          <p14:tracePt t="12739" x="1714500" y="1550988"/>
          <p14:tracePt t="12748" x="1714500" y="1531938"/>
          <p14:tracePt t="12815" x="1714500" y="1641475"/>
          <p14:tracePt t="12819" x="1714500" y="1768475"/>
          <p14:tracePt t="12827" x="1714500" y="1878013"/>
          <p14:tracePt t="12835" x="1714500" y="2006600"/>
          <p14:tracePt t="12843" x="1714500" y="2116138"/>
          <p14:tracePt t="12851" x="1714500" y="2189163"/>
          <p14:tracePt t="12859" x="1714500" y="2279650"/>
          <p14:tracePt t="12867" x="1677988" y="2398713"/>
          <p14:tracePt t="12875" x="1668463" y="2544763"/>
          <p14:tracePt t="12883" x="1631950" y="2708275"/>
          <p14:tracePt t="12892" x="1604963" y="2909888"/>
          <p14:tracePt t="12900" x="1585913" y="3146425"/>
          <p14:tracePt t="12908" x="1549400" y="3355975"/>
          <p14:tracePt t="12915" x="1549400" y="3803650"/>
          <p14:tracePt t="12924" x="1512888" y="4086225"/>
          <p14:tracePt t="12933" x="1512888" y="4495800"/>
          <p14:tracePt t="12939" x="1495425" y="4768850"/>
          <p14:tracePt t="12949" x="1495425" y="4960938"/>
          <p14:tracePt t="12955" x="1495425" y="5160963"/>
          <p14:tracePt t="12963" x="1504950" y="5326063"/>
          <p14:tracePt t="12971" x="1522413" y="5472113"/>
          <p14:tracePt t="12979" x="1531938" y="5608638"/>
          <p14:tracePt t="12987" x="1531938" y="5735638"/>
          <p14:tracePt t="13001" x="1531938" y="5808663"/>
          <p14:tracePt t="13003" x="1531938" y="5864225"/>
          <p14:tracePt t="13012" x="1531938" y="5891213"/>
          <p14:tracePt t="13020" x="1531938" y="5910263"/>
          <p14:tracePt t="13099" x="1549400" y="5918200"/>
          <p14:tracePt t="13108" x="1595438" y="5781675"/>
          <p14:tracePt t="13117" x="1641475" y="5545138"/>
          <p14:tracePt t="13126" x="1685925" y="5197475"/>
          <p14:tracePt t="13136" x="1741488" y="4943475"/>
          <p14:tracePt t="13140" x="1741488" y="4422775"/>
          <p14:tracePt t="13151" x="1741488" y="4013200"/>
          <p14:tracePt t="13156" x="1741488" y="3748088"/>
          <p14:tracePt t="13169" x="1741488" y="3375025"/>
          <p14:tracePt t="13173" x="1741488" y="3146425"/>
          <p14:tracePt t="13181" x="1741488" y="2890838"/>
          <p14:tracePt t="13189" x="1741488" y="2690813"/>
          <p14:tracePt t="13196" x="1741488" y="2508250"/>
          <p14:tracePt t="13203" x="1741488" y="2379663"/>
          <p14:tracePt t="13212" x="1741488" y="2233613"/>
          <p14:tracePt t="13219" x="1751013" y="2106613"/>
          <p14:tracePt t="13227" x="1778000" y="1987550"/>
          <p14:tracePt t="13235" x="1824038" y="1897063"/>
          <p14:tracePt t="13243" x="1851025" y="1797050"/>
          <p14:tracePt t="13252" x="1878013" y="1704975"/>
          <p14:tracePt t="13259" x="1905000" y="1641475"/>
          <p14:tracePt t="13269" x="1914525" y="1595438"/>
          <p14:tracePt t="13275" x="1914525" y="1577975"/>
          <p14:tracePt t="13283" x="1924050" y="1558925"/>
          <p14:tracePt t="13339" x="1914525" y="1714500"/>
          <p14:tracePt t="13347" x="1860550" y="2024063"/>
          <p14:tracePt t="13355" x="1814513" y="2416175"/>
          <p14:tracePt t="13363" x="1751013" y="2881313"/>
          <p14:tracePt t="13371" x="1685925" y="3273425"/>
          <p14:tracePt t="13379" x="1631950" y="3811588"/>
          <p14:tracePt t="13387" x="1649413" y="4332288"/>
          <p14:tracePt t="13395" x="1649413" y="4741863"/>
          <p14:tracePt t="13403" x="1741488" y="5216525"/>
          <p14:tracePt t="13411" x="1758950" y="5399088"/>
          <p14:tracePt t="13419" x="1758950" y="5453063"/>
          <p14:tracePt t="13427" x="1778000" y="5654675"/>
          <p14:tracePt t="13435" x="1722438" y="5827713"/>
          <p14:tracePt t="13444" x="1722438" y="5918200"/>
          <p14:tracePt t="13454" x="1704975" y="6064250"/>
          <p14:tracePt t="13460" x="1695450" y="6137275"/>
          <p14:tracePt t="13470" x="1668463" y="6200775"/>
          <p14:tracePt t="13476" x="1658938" y="6265863"/>
          <p14:tracePt t="13485" x="1649413" y="6319838"/>
          <p14:tracePt t="13492" x="1622425" y="6346825"/>
          <p14:tracePt t="13500" x="1622425" y="6365875"/>
          <p14:tracePt t="13508" x="1622425" y="6383338"/>
          <p14:tracePt t="13517" x="1622425" y="6402388"/>
          <p14:tracePt t="13581" x="1641475" y="6283325"/>
          <p14:tracePt t="13589" x="1751013" y="6054725"/>
          <p14:tracePt t="13595" x="1914525" y="5735638"/>
          <p14:tracePt t="13603" x="2041525" y="5426075"/>
          <p14:tracePt t="13612" x="2151063" y="5089525"/>
          <p14:tracePt t="13620" x="2233613" y="4687888"/>
          <p14:tracePt t="13628" x="2324100" y="4486275"/>
          <p14:tracePt t="13635" x="2379663" y="4159250"/>
          <p14:tracePt t="13644" x="2425700" y="3994150"/>
          <p14:tracePt t="13652" x="2489200" y="3840163"/>
          <p14:tracePt t="13660" x="2516188" y="3711575"/>
          <p14:tracePt t="13668" x="2562225" y="3629025"/>
          <p14:tracePt t="13676" x="2570163" y="3565525"/>
          <p14:tracePt t="13683" x="2579688" y="3538538"/>
          <p14:tracePt t="13691" x="2598738" y="3529013"/>
          <p14:tracePt t="13804" x="2579688" y="3556000"/>
          <p14:tracePt t="13816" x="2552700" y="3611563"/>
          <p14:tracePt t="13819" x="2489200" y="3784600"/>
          <p14:tracePt t="13827" x="2433638" y="3911600"/>
          <p14:tracePt t="13835" x="2370138" y="4049713"/>
          <p14:tracePt t="13843" x="2297113" y="4186238"/>
          <p14:tracePt t="13851" x="2251075" y="4286250"/>
          <p14:tracePt t="13859" x="2224088" y="4395788"/>
          <p14:tracePt t="13867" x="2197100" y="4478338"/>
          <p14:tracePt t="13875" x="2179638" y="4505325"/>
          <p14:tracePt t="13884" x="2170113" y="4532313"/>
          <p14:tracePt t="13891" x="2160588" y="4551363"/>
          <p14:tracePt t="13947" x="2160588" y="4532313"/>
          <p14:tracePt t="13955" x="2078038" y="4295775"/>
          <p14:tracePt t="13964" x="2014538" y="3940175"/>
          <p14:tracePt t="13971" x="1878013" y="3519488"/>
          <p14:tracePt t="13979" x="1714500" y="3100388"/>
          <p14:tracePt t="13987" x="1541463" y="2781300"/>
          <p14:tracePt t="13997" x="1395413" y="2425700"/>
          <p14:tracePt t="14018" x="1039813" y="1751013"/>
          <p14:tracePt t="14020" x="874713" y="1458913"/>
          <p14:tracePt t="14029" x="728663" y="1231900"/>
          <p14:tracePt t="14035" x="620713" y="1130300"/>
          <p14:tracePt t="14043" x="547688" y="1030288"/>
          <p14:tracePt t="14051" x="501650" y="984250"/>
          <p14:tracePt t="14059" x="474663" y="947738"/>
          <p14:tracePt t="14075" x="465138" y="939800"/>
          <p14:tracePt t="14220" x="511175" y="939800"/>
          <p14:tracePt t="14231" x="684213" y="966788"/>
          <p14:tracePt t="14235" x="939800" y="993775"/>
          <p14:tracePt t="14243" x="1330325" y="1066800"/>
          <p14:tracePt t="14251" x="1795463" y="1112838"/>
          <p14:tracePt t="14259" x="2160588" y="1195388"/>
          <p14:tracePt t="14267" x="2287588" y="1258888"/>
          <p14:tracePt t="14275" x="2725738" y="1358900"/>
          <p14:tracePt t="14283" x="3063875" y="1485900"/>
          <p14:tracePt t="14291" x="3400425" y="1568450"/>
          <p14:tracePt t="14299" x="3582988" y="1614488"/>
          <p14:tracePt t="14307" x="3729038" y="1641475"/>
          <p14:tracePt t="14316" x="3810000" y="1660525"/>
          <p14:tracePt t="14323" x="3865563" y="1660525"/>
          <p14:tracePt t="14332" x="3902075" y="1660525"/>
          <p14:tracePt t="14339" x="3919538" y="1660525"/>
          <p14:tracePt t="14349" x="3948113" y="1660525"/>
          <p14:tracePt t="14355" x="3956050" y="1660525"/>
          <p14:tracePt t="14363" x="3965575" y="1660525"/>
          <p14:tracePt t="14371" x="3984625" y="1660525"/>
          <p14:tracePt t="14501" x="3938588" y="1660525"/>
          <p14:tracePt t="14507" x="3792538" y="1668463"/>
          <p14:tracePt t="14515" x="3629025" y="1687513"/>
          <p14:tracePt t="14523" x="3419475" y="1714500"/>
          <p14:tracePt t="14531" x="3236913" y="1714500"/>
          <p14:tracePt t="14539" x="3108325" y="1714500"/>
          <p14:tracePt t="14548" x="2954338" y="1714500"/>
          <p14:tracePt t="14555" x="2698750" y="1714500"/>
          <p14:tracePt t="14565" x="2443163" y="1714500"/>
          <p14:tracePt t="14571" x="2243138" y="1714500"/>
          <p14:tracePt t="14580" x="2041525" y="1714500"/>
          <p14:tracePt t="14587" x="1860550" y="1714500"/>
          <p14:tracePt t="14595" x="1731963" y="1714500"/>
          <p14:tracePt t="14603" x="1622425" y="1714500"/>
          <p14:tracePt t="14611" x="1512888" y="1731963"/>
          <p14:tracePt t="14619" x="1431925" y="1741488"/>
          <p14:tracePt t="14627" x="1358900" y="1768475"/>
          <p14:tracePt t="14635" x="1312863" y="1797050"/>
          <p14:tracePt t="14643" x="1303338" y="1797050"/>
          <p14:tracePt t="14651" x="1276350" y="1804988"/>
          <p14:tracePt t="14799" x="1322388" y="1814513"/>
          <p14:tracePt t="14804" x="1504950" y="1814513"/>
          <p14:tracePt t="14812" x="1751013" y="1814513"/>
          <p14:tracePt t="14819" x="2214563" y="1887538"/>
          <p14:tracePt t="14827" x="2643188" y="1924050"/>
          <p14:tracePt t="14835" x="3154363" y="2024063"/>
          <p14:tracePt t="14843" x="3546475" y="2089150"/>
          <p14:tracePt t="14851" x="3756025" y="2125663"/>
          <p14:tracePt t="14859" x="3975100" y="2170113"/>
          <p14:tracePt t="14867" x="4121150" y="2189163"/>
          <p14:tracePt t="14875" x="4284663" y="2189163"/>
          <p14:tracePt t="14883" x="4448175" y="2189163"/>
          <p14:tracePt t="14891" x="4576763" y="2179638"/>
          <p14:tracePt t="14899" x="4613275" y="2179638"/>
          <p14:tracePt t="14907" x="4659313" y="2170113"/>
          <p14:tracePt t="14915" x="4686300" y="2160588"/>
          <p14:tracePt t="15012" x="4586288" y="2170113"/>
          <p14:tracePt t="15021" x="4403725" y="2216150"/>
          <p14:tracePt t="15027" x="4202113" y="2225675"/>
          <p14:tracePt t="15035" x="3938588" y="2262188"/>
          <p14:tracePt t="15043" x="3683000" y="2262188"/>
          <p14:tracePt t="15051" x="3500438" y="2262188"/>
          <p14:tracePt t="15059" x="3273425" y="2262188"/>
          <p14:tracePt t="15067" x="3054350" y="2262188"/>
          <p14:tracePt t="15075" x="2825750" y="2262188"/>
          <p14:tracePt t="15083" x="2662238" y="2262188"/>
          <p14:tracePt t="15091" x="2498725" y="2262188"/>
          <p14:tracePt t="15099" x="2352675" y="2262188"/>
          <p14:tracePt t="15107" x="2260600" y="2262188"/>
          <p14:tracePt t="15116" x="2233613" y="2262188"/>
          <p14:tracePt t="15123" x="2214563" y="2262188"/>
          <p14:tracePt t="15252" x="2251075" y="2252663"/>
          <p14:tracePt t="15259" x="2379663" y="2189163"/>
          <p14:tracePt t="15267" x="2516188" y="2133600"/>
          <p14:tracePt t="15275" x="2625725" y="2116138"/>
          <p14:tracePt t="15283" x="2708275" y="2089150"/>
          <p14:tracePt t="15291" x="2735263" y="2079625"/>
          <p14:tracePt t="15300" x="2744788" y="2070100"/>
          <p14:tracePt t="15447" x="2735263" y="2070100"/>
          <p14:tracePt t="15452" x="2679700" y="2070100"/>
          <p14:tracePt t="15459" x="2570163" y="2079625"/>
          <p14:tracePt t="15467" x="2425700" y="2133600"/>
          <p14:tracePt t="15475" x="2306638" y="2170113"/>
          <p14:tracePt t="15483" x="2160588" y="2197100"/>
          <p14:tracePt t="15491" x="2097088" y="2225675"/>
          <p14:tracePt t="15500" x="2005013" y="2233613"/>
          <p14:tracePt t="15507" x="1924050" y="2243138"/>
          <p14:tracePt t="15516" x="1841500" y="2289175"/>
          <p14:tracePt t="15523" x="1768475" y="2289175"/>
          <p14:tracePt t="15531" x="1714500" y="2298700"/>
          <p14:tracePt t="15539" x="1658938" y="2298700"/>
          <p14:tracePt t="15548" x="1622425" y="2298700"/>
          <p14:tracePt t="15555" x="1585913" y="2298700"/>
          <p14:tracePt t="15563" x="1576388" y="2298700"/>
          <p14:tracePt t="15571" x="1568450" y="2298700"/>
          <p14:tracePt t="15620" x="1558925" y="2279650"/>
          <p14:tracePt t="15628" x="1558925" y="2216150"/>
          <p14:tracePt t="15637" x="1522413" y="2097088"/>
          <p14:tracePt t="15644" x="1495425" y="2016125"/>
          <p14:tracePt t="15651" x="1449388" y="1943100"/>
          <p14:tracePt t="15660" x="1412875" y="1824038"/>
          <p14:tracePt t="15668" x="1376363" y="1724025"/>
          <p14:tracePt t="15675" x="1358900" y="1651000"/>
          <p14:tracePt t="15684" x="1358900" y="1595438"/>
          <p14:tracePt t="15693" x="1339850" y="1495425"/>
          <p14:tracePt t="15702" x="1339850" y="1441450"/>
          <p14:tracePt t="15707" x="1339850" y="1385888"/>
          <p14:tracePt t="15716" x="1339850" y="1331913"/>
          <p14:tracePt t="15724" x="1339850" y="1295400"/>
          <p14:tracePt t="15736" x="1339850" y="1268413"/>
          <p14:tracePt t="15740" x="1376363" y="1222375"/>
          <p14:tracePt t="15751" x="1439863" y="1185863"/>
          <p14:tracePt t="15756" x="1485900" y="1166813"/>
          <p14:tracePt t="15767" x="1576388" y="1139825"/>
          <p14:tracePt t="15772" x="1677988" y="1122363"/>
          <p14:tracePt t="15780" x="1751013" y="1122363"/>
          <p14:tracePt t="15788" x="1824038" y="1122363"/>
          <p14:tracePt t="15797" x="1895475" y="1195388"/>
          <p14:tracePt t="15804" x="1997075" y="1295400"/>
          <p14:tracePt t="15812" x="2097088" y="1385888"/>
          <p14:tracePt t="15819" x="2214563" y="1504950"/>
          <p14:tracePt t="15829" x="2324100" y="1624013"/>
          <p14:tracePt t="15835" x="2406650" y="1704975"/>
          <p14:tracePt t="15843" x="2479675" y="1797050"/>
          <p14:tracePt t="15851" x="2562225" y="1878013"/>
          <p14:tracePt t="15859" x="2570163" y="1924050"/>
          <p14:tracePt t="15883" x="2570163" y="1933575"/>
          <p14:tracePt t="15891" x="2570163" y="1943100"/>
          <p14:tracePt t="15907" x="2570163" y="1960563"/>
          <p14:tracePt t="15915" x="2598738" y="1987550"/>
          <p14:tracePt t="15931" x="2589213" y="2024063"/>
          <p14:tracePt t="15939" x="2570163" y="2043113"/>
          <p14:tracePt t="15949" x="2543175" y="2060575"/>
          <p14:tracePt t="15955" x="2516188" y="2070100"/>
          <p14:tracePt t="15964" x="2479675" y="2089150"/>
          <p14:tracePt t="15971" x="2462213" y="2089150"/>
          <p14:tracePt t="15979" x="2452688" y="2097088"/>
          <p14:tracePt t="16003" x="2433638" y="2106613"/>
          <p14:tracePt t="16083" x="2433638" y="2116138"/>
          <p14:tracePt t="16091" x="2506663" y="2116138"/>
          <p14:tracePt t="16099" x="2616200" y="2116138"/>
          <p14:tracePt t="16108" x="2798763" y="2116138"/>
          <p14:tracePt t="16117" x="2935288" y="2116138"/>
          <p14:tracePt t="16123" x="3100388" y="2116138"/>
          <p14:tracePt t="16132" x="3281363" y="2116138"/>
          <p14:tracePt t="16139" x="3463925" y="2116138"/>
          <p14:tracePt t="16148" x="3609975" y="2116138"/>
          <p14:tracePt t="16155" x="3702050" y="2125663"/>
          <p14:tracePt t="16164" x="3819525" y="2143125"/>
          <p14:tracePt t="16171" x="3929063" y="2152650"/>
          <p14:tracePt t="16179" x="4011613" y="2197100"/>
          <p14:tracePt t="16187" x="4038600" y="2197100"/>
          <p14:tracePt t="16196" x="4075113" y="2197100"/>
          <p14:tracePt t="16203" x="4084638" y="2197100"/>
          <p14:tracePt t="16211" x="4102100" y="2197100"/>
          <p14:tracePt t="16219" x="4111625" y="2197100"/>
          <p14:tracePt t="16227" x="4121150" y="2197100"/>
          <p14:tracePt t="16461" x="4084638" y="2197100"/>
          <p14:tracePt t="16471" x="4011613" y="2197100"/>
          <p14:tracePt t="16477" x="3938588" y="2197100"/>
          <p14:tracePt t="16483" x="3883025" y="2197100"/>
          <p14:tracePt t="16491" x="3846513" y="2179638"/>
          <p14:tracePt t="16499" x="3819525" y="2160588"/>
          <p14:tracePt t="16507" x="3792538" y="2143125"/>
          <p14:tracePt t="16517" x="3783013" y="2125663"/>
          <p14:tracePt t="16523" x="3775075" y="2106613"/>
          <p14:tracePt t="16532" x="3775075" y="2089150"/>
          <p14:tracePt t="16539" x="3719513" y="2016125"/>
          <p14:tracePt t="16548" x="3719513" y="1987550"/>
          <p14:tracePt t="16555" x="3719513" y="1943100"/>
          <p14:tracePt t="16566" x="3719513" y="1914525"/>
          <p14:tracePt t="16571" x="3719513" y="1870075"/>
          <p14:tracePt t="16579" x="3719513" y="1814513"/>
          <p14:tracePt t="16587" x="3719513" y="1760538"/>
          <p14:tracePt t="16595" x="3729038" y="1731963"/>
          <p14:tracePt t="16603" x="3756025" y="1704975"/>
          <p14:tracePt t="16611" x="3775075" y="1660525"/>
          <p14:tracePt t="16619" x="3838575" y="1631950"/>
          <p14:tracePt t="16627" x="3902075" y="1577975"/>
          <p14:tracePt t="16635" x="3965575" y="1568450"/>
          <p14:tracePt t="16643" x="4038600" y="1531938"/>
          <p14:tracePt t="16651" x="4102100" y="1514475"/>
          <p14:tracePt t="16659" x="4175125" y="1514475"/>
          <p14:tracePt t="16667" x="4267200" y="1504950"/>
          <p14:tracePt t="16675" x="4357688" y="1504950"/>
          <p14:tracePt t="16683" x="4457700" y="1504950"/>
          <p14:tracePt t="16691" x="4530725" y="1504950"/>
          <p14:tracePt t="16699" x="4622800" y="1504950"/>
          <p14:tracePt t="16707" x="4730750" y="1541463"/>
          <p14:tracePt t="16715" x="4849813" y="1577975"/>
          <p14:tracePt t="16722" x="4968875" y="1641475"/>
          <p14:tracePt t="16731" x="5068888" y="1704975"/>
          <p14:tracePt t="16739" x="5168900" y="1768475"/>
          <p14:tracePt t="16749" x="5214938" y="1804988"/>
          <p14:tracePt t="16755" x="5232400" y="1833563"/>
          <p14:tracePt t="16765" x="5241925" y="1878013"/>
          <p14:tracePt t="16771" x="5251450" y="1914525"/>
          <p14:tracePt t="16779" x="5251450" y="1970088"/>
          <p14:tracePt t="16787" x="5251450" y="1987550"/>
          <p14:tracePt t="16796" x="5251450" y="2033588"/>
          <p14:tracePt t="16803" x="5251450" y="2089150"/>
          <p14:tracePt t="16811" x="5224463" y="2133600"/>
          <p14:tracePt t="16819" x="5205413" y="2197100"/>
          <p14:tracePt t="16827" x="5151438" y="2243138"/>
          <p14:tracePt t="16835" x="5105400" y="2298700"/>
          <p14:tracePt t="16843" x="5059363" y="2335213"/>
          <p14:tracePt t="16851" x="5041900" y="2343150"/>
          <p14:tracePt t="16859" x="4995863" y="2389188"/>
          <p14:tracePt t="16867" x="4986338" y="2389188"/>
          <p14:tracePt t="16875" x="4959350" y="2398713"/>
          <p14:tracePt t="16883" x="4941888" y="2398713"/>
          <p14:tracePt t="16891" x="4868863" y="2425700"/>
          <p14:tracePt t="16899" x="4822825" y="2425700"/>
          <p14:tracePt t="16908" x="4740275" y="2435225"/>
          <p14:tracePt t="16915" x="4667250" y="2435225"/>
          <p14:tracePt t="16923" x="4576763" y="2435225"/>
          <p14:tracePt t="16936" x="4448175" y="2435225"/>
          <p14:tracePt t="16941" x="4376738" y="2435225"/>
          <p14:tracePt t="16954" x="4248150" y="2435225"/>
          <p14:tracePt t="16957" x="4165600" y="2416175"/>
          <p14:tracePt t="16968" x="4102100" y="2398713"/>
          <p14:tracePt t="16972" x="4038600" y="2362200"/>
          <p14:tracePt t="16986" x="3984625" y="2335213"/>
          <p14:tracePt t="16987" x="3938588" y="2306638"/>
          <p14:tracePt t="16995" x="3919538" y="2289175"/>
          <p14:tracePt t="17003" x="3883025" y="2262188"/>
          <p14:tracePt t="17011" x="3875088" y="2243138"/>
          <p14:tracePt t="17019" x="3875088" y="2216150"/>
          <p14:tracePt t="17027" x="3865563" y="2216150"/>
          <p14:tracePt t="17051" x="3865563" y="2206625"/>
          <p14:tracePt t="17067" x="3865563" y="2197100"/>
          <p14:tracePt t="17092" x="3865563" y="2189163"/>
          <p14:tracePt t="17867" x="3883025" y="2189163"/>
          <p14:tracePt t="17876" x="3938588" y="2189163"/>
          <p14:tracePt t="17883" x="3984625" y="2216150"/>
          <p14:tracePt t="17891" x="4002088" y="2216150"/>
          <p14:tracePt t="17899" x="4038600" y="2216150"/>
          <p14:tracePt t="17907" x="4084638" y="2225675"/>
          <p14:tracePt t="17915" x="4111625" y="2233613"/>
          <p14:tracePt t="17931" x="4157663" y="2252663"/>
          <p14:tracePt t="17939" x="4175125" y="2279650"/>
          <p14:tracePt t="17948" x="4202113" y="2335213"/>
          <p14:tracePt t="17955" x="4211638" y="2362200"/>
          <p14:tracePt t="17965" x="4221163" y="2379663"/>
          <p14:tracePt t="17971" x="4230688" y="2416175"/>
          <p14:tracePt t="17979" x="4248150" y="2444750"/>
          <p14:tracePt t="17987" x="4257675" y="2471738"/>
          <p14:tracePt t="18003" x="4257675" y="2481263"/>
          <p14:tracePt t="18012" x="4267200" y="2498725"/>
          <p14:tracePt t="18371" x="4303713" y="2498725"/>
          <p14:tracePt t="18379" x="4403725" y="2471738"/>
          <p14:tracePt t="18387" x="4476750" y="2471738"/>
          <p14:tracePt t="18395" x="4549775" y="2471738"/>
          <p14:tracePt t="18403" x="4603750" y="2471738"/>
          <p14:tracePt t="18411" x="4622800" y="2471738"/>
          <p14:tracePt t="18419" x="4640263" y="2471738"/>
          <p14:tracePt t="18501" x="4649788" y="2481263"/>
          <p14:tracePt t="18563" x="4649788" y="2525713"/>
          <p14:tracePt t="18571" x="4649788" y="2571750"/>
          <p14:tracePt t="18579" x="4640263" y="2608263"/>
          <p14:tracePt t="18587" x="4630738" y="2644775"/>
          <p14:tracePt t="18595" x="4594225" y="2671763"/>
          <p14:tracePt t="18603" x="4586288" y="2735263"/>
          <p14:tracePt t="18611" x="4549775" y="2781300"/>
          <p14:tracePt t="18619" x="4540250" y="2836863"/>
          <p14:tracePt t="18627" x="4521200" y="2936875"/>
          <p14:tracePt t="18635" x="4513263" y="3046413"/>
          <p14:tracePt t="18643" x="4484688" y="3127375"/>
          <p14:tracePt t="18651" x="4484688" y="3236913"/>
          <p14:tracePt t="18659" x="4484688" y="3328988"/>
          <p14:tracePt t="18667" x="4484688" y="3455988"/>
          <p14:tracePt t="18676" x="4484688" y="3602038"/>
          <p14:tracePt t="18683" x="4484688" y="3730625"/>
          <p14:tracePt t="18691" x="4484688" y="3821113"/>
          <p14:tracePt t="18699" x="4484688" y="3894138"/>
          <p14:tracePt t="18707" x="4484688" y="3984625"/>
          <p14:tracePt t="18716" x="4484688" y="4040188"/>
          <p14:tracePt t="18724" x="4484688" y="4067175"/>
          <p14:tracePt t="18737" x="4484688" y="4086225"/>
          <p14:tracePt t="18940" x="4494213" y="4094163"/>
          <p14:tracePt t="18947" x="4622800" y="4094163"/>
          <p14:tracePt t="18955" x="4840288" y="4094163"/>
          <p14:tracePt t="18964" x="5105400" y="4094163"/>
          <p14:tracePt t="18971" x="5305425" y="4094163"/>
          <p14:tracePt t="18983" x="5470525" y="4094163"/>
          <p14:tracePt t="18987" x="5597525" y="4094163"/>
          <p14:tracePt t="18995" x="5653088" y="4113213"/>
          <p14:tracePt t="19003" x="5670550" y="4113213"/>
          <p14:tracePt t="19293" x="5661025" y="4122738"/>
          <p14:tracePt t="19299" x="5597525" y="4167188"/>
          <p14:tracePt t="19307" x="5514975" y="4222750"/>
          <p14:tracePt t="19316" x="5487988" y="4240213"/>
          <p14:tracePt t="19323" x="5441950" y="4276725"/>
          <p14:tracePt t="19333" x="5424488" y="4295775"/>
          <p14:tracePt t="19341" x="5405438" y="4303713"/>
          <p14:tracePt t="19352" x="5387975" y="4322763"/>
          <p14:tracePt t="19621" x="5378450" y="4332288"/>
          <p14:tracePt t="19693" x="5378450" y="4313238"/>
          <p14:tracePt t="19700" x="5378450" y="4259263"/>
          <p14:tracePt t="19708" x="5378450" y="4222750"/>
          <p14:tracePt t="19715" x="5378450" y="4213225"/>
          <p14:tracePt t="19788" x="5368925" y="4240213"/>
          <p14:tracePt t="19795" x="5351463" y="4295775"/>
          <p14:tracePt t="19803" x="5351463" y="4386263"/>
          <p14:tracePt t="19811" x="5351463" y="4405313"/>
          <p14:tracePt t="19819" x="5351463" y="4449763"/>
          <p14:tracePt t="19827" x="5351463" y="4486275"/>
          <p14:tracePt t="19835" x="5351463" y="4505325"/>
          <p14:tracePt t="20147" x="5387975" y="4505325"/>
          <p14:tracePt t="20155" x="5434013" y="4495800"/>
          <p14:tracePt t="20163" x="5441950" y="4486275"/>
          <p14:tracePt t="20171" x="5470525" y="4478338"/>
          <p14:tracePt t="20188" x="5478463" y="4478338"/>
          <p14:tracePt t="20196" x="5487988" y="4478338"/>
          <p14:tracePt t="20203" x="5514975" y="4478338"/>
          <p14:tracePt t="20211" x="5534025" y="4459288"/>
          <p14:tracePt t="20805" x="5543550" y="4468813"/>
          <p14:tracePt t="20811" x="5543550" y="4514850"/>
          <p14:tracePt t="20819" x="5561013" y="4522788"/>
          <p14:tracePt t="20828" x="5580063" y="4551363"/>
          <p14:tracePt t="20835" x="5580063" y="4559300"/>
          <p14:tracePt t="20843" x="5588000" y="4568825"/>
          <p14:tracePt t="20851" x="5607050" y="4587875"/>
          <p14:tracePt t="20859" x="5616575" y="4587875"/>
          <p14:tracePt t="21965" x="5624513" y="4559300"/>
          <p14:tracePt t="21971" x="5624513" y="4551363"/>
          <p14:tracePt t="22123" x="5634038" y="4541838"/>
          <p14:tracePt t="22140" x="5653088" y="4505325"/>
          <p14:tracePt t="22694" x="5661025" y="4505325"/>
          <p14:tracePt t="22715" x="5670550" y="4505325"/>
          <p14:tracePt t="22723" x="5716588" y="4505325"/>
          <p14:tracePt t="22731" x="5770563" y="4505325"/>
          <p14:tracePt t="22739" x="5816600" y="4495800"/>
          <p14:tracePt t="22749" x="5870575" y="4478338"/>
          <p14:tracePt t="22755" x="5907088" y="4478338"/>
          <p14:tracePt t="22771" x="5926138" y="4478338"/>
          <p14:tracePt t="22779" x="5972175" y="4468813"/>
          <p14:tracePt t="22787" x="5989638" y="4449763"/>
          <p14:tracePt t="22797" x="6007100" y="4449763"/>
          <p14:tracePt t="22803" x="6035675" y="4441825"/>
          <p14:tracePt t="22811" x="6043613" y="4441825"/>
          <p14:tracePt t="22819" x="6053138" y="4432300"/>
          <p14:tracePt t="22827" x="6062663" y="4422775"/>
          <p14:tracePt t="22875" x="6062663" y="4413250"/>
          <p14:tracePt t="23252" x="6108700" y="4386263"/>
          <p14:tracePt t="23259" x="6172200" y="4359275"/>
          <p14:tracePt t="23267" x="6235700" y="4332288"/>
          <p14:tracePt t="23275" x="6272213" y="4332288"/>
          <p14:tracePt t="23283" x="6291263" y="4322763"/>
          <p14:tracePt t="23291" x="6335713" y="4303713"/>
          <p14:tracePt t="23299" x="6381750" y="4286250"/>
          <p14:tracePt t="23307" x="6427788" y="4268788"/>
          <p14:tracePt t="23316" x="6472238" y="4240213"/>
          <p14:tracePt t="23323" x="6500813" y="4222750"/>
          <p14:tracePt t="23331" x="6518275" y="4213225"/>
          <p14:tracePt t="23509" x="6472238" y="4240213"/>
          <p14:tracePt t="23519" x="6427788" y="4249738"/>
          <p14:tracePt t="23525" x="6345238" y="4295775"/>
          <p14:tracePt t="23534" x="6299200" y="4332288"/>
          <p14:tracePt t="23540" x="6272213" y="4340225"/>
          <p14:tracePt t="23548" x="6245225" y="4368800"/>
          <p14:tracePt t="23555" x="6218238" y="4376738"/>
          <p14:tracePt t="23565" x="6189663" y="4405313"/>
          <p14:tracePt t="23571" x="6172200" y="4422775"/>
          <p14:tracePt t="23581" x="6153150" y="4432300"/>
          <p14:tracePt t="23596" x="6126163" y="4441825"/>
          <p14:tracePt t="23603" x="6099175" y="4459288"/>
          <p14:tracePt t="23669" x="6099175" y="4468813"/>
          <p14:tracePt t="23678" x="6080125" y="4468813"/>
          <p14:tracePt t="23686" x="6062663" y="4478338"/>
          <p14:tracePt t="23693" x="6053138" y="4478338"/>
          <p14:tracePt t="23702" x="6035675" y="4486275"/>
          <p14:tracePt t="23707" x="6016625" y="4495800"/>
          <p14:tracePt t="23716" x="5999163" y="4514850"/>
          <p14:tracePt t="23731" x="5989638" y="4514850"/>
          <p14:tracePt t="23739" x="5980113" y="4514850"/>
          <p14:tracePt t="23755" x="5972175" y="4514850"/>
          <p14:tracePt t="23820" x="5943600" y="4514850"/>
          <p14:tracePt t="23829" x="5926138" y="4522788"/>
          <p14:tracePt t="23836" x="5870575" y="4559300"/>
          <p14:tracePt t="23843" x="5843588" y="4568825"/>
          <p14:tracePt t="23852" x="5826125" y="4578350"/>
          <p14:tracePt t="23859" x="5780088" y="4587875"/>
          <p14:tracePt t="23883" x="5770563" y="4587875"/>
          <p14:tracePt t="23915" x="5743575" y="4587875"/>
          <p14:tracePt t="23924" x="5716588" y="4587875"/>
          <p14:tracePt t="23931" x="5661025" y="4614863"/>
          <p14:tracePt t="23940" x="5570538" y="4614863"/>
          <p14:tracePt t="23949" x="5470525" y="4624388"/>
          <p14:tracePt t="23956" x="5341938" y="4641850"/>
          <p14:tracePt t="23969" x="5251450" y="4641850"/>
          <p14:tracePt t="23970" x="5122863" y="4641850"/>
          <p14:tracePt t="23986" x="5049838" y="4641850"/>
          <p14:tracePt t="23989" x="4922838" y="4641850"/>
          <p14:tracePt t="23999" x="4795838" y="4641850"/>
          <p14:tracePt t="24003" x="4667250" y="4641850"/>
          <p14:tracePt t="24011" x="4576763" y="4641850"/>
          <p14:tracePt t="24019" x="4448175" y="4641850"/>
          <p14:tracePt t="24027" x="4340225" y="4641850"/>
          <p14:tracePt t="24035" x="4202113" y="4624388"/>
          <p14:tracePt t="24043" x="4075113" y="4605338"/>
          <p14:tracePt t="24052" x="3929063" y="4578350"/>
          <p14:tracePt t="24059" x="3846513" y="4551363"/>
          <p14:tracePt t="24067" x="3719513" y="4505325"/>
          <p14:tracePt t="24075" x="3582988" y="4432300"/>
          <p14:tracePt t="24083" x="3419475" y="4349750"/>
          <p14:tracePt t="24091" x="3281363" y="4276725"/>
          <p14:tracePt t="24099" x="3127375" y="4167188"/>
          <p14:tracePt t="24107" x="3027363" y="4140200"/>
          <p14:tracePt t="24115" x="2917825" y="4067175"/>
          <p14:tracePt t="24123" x="2817813" y="4013200"/>
          <p14:tracePt t="24131" x="2735263" y="3984625"/>
          <p14:tracePt t="24139" x="2671763" y="3930650"/>
          <p14:tracePt t="24147" x="2570163" y="3867150"/>
          <p14:tracePt t="24155" x="2516188" y="3811588"/>
          <p14:tracePt t="24164" x="2433638" y="3738563"/>
          <p14:tracePt t="24171" x="2406650" y="3711575"/>
          <p14:tracePt t="24181" x="2352675" y="3665538"/>
          <p14:tracePt t="24187" x="2287588" y="3592513"/>
          <p14:tracePt t="24195" x="2233613" y="3548063"/>
          <p14:tracePt t="24203" x="2214563" y="3511550"/>
          <p14:tracePt t="24211" x="2187575" y="3482975"/>
          <p14:tracePt t="24219" x="2179638" y="3438525"/>
          <p14:tracePt t="24227" x="2124075" y="3375025"/>
          <p14:tracePt t="24236" x="2106613" y="3265488"/>
          <p14:tracePt t="24243" x="2097088" y="3155950"/>
          <p14:tracePt t="24253" x="2070100" y="3036888"/>
          <p14:tracePt t="24259" x="2051050" y="2927350"/>
          <p14:tracePt t="24267" x="2051050" y="2817813"/>
          <p14:tracePt t="24275" x="2051050" y="2708275"/>
          <p14:tracePt t="24283" x="2051050" y="2598738"/>
          <p14:tracePt t="24291" x="2051050" y="2489200"/>
          <p14:tracePt t="24299" x="2051050" y="2416175"/>
          <p14:tracePt t="24307" x="2087563" y="2316163"/>
          <p14:tracePt t="24316" x="2124075" y="2197100"/>
          <p14:tracePt t="24323" x="2143125" y="2143125"/>
          <p14:tracePt t="24332" x="2197100" y="2043113"/>
          <p14:tracePt t="24339" x="2260600" y="1979613"/>
          <p14:tracePt t="24347" x="2316163" y="1924050"/>
          <p14:tracePt t="24355" x="2397125" y="1887538"/>
          <p14:tracePt t="24364" x="2470150" y="1860550"/>
          <p14:tracePt t="24371" x="2570163" y="1787525"/>
          <p14:tracePt t="24380" x="2671763" y="1731963"/>
          <p14:tracePt t="24387" x="2825750" y="1651000"/>
          <p14:tracePt t="24395" x="2925763" y="1614488"/>
          <p14:tracePt t="24403" x="2925763" y="1595438"/>
          <p14:tracePt t="24411" x="2990850" y="1587500"/>
          <p14:tracePt t="24419" x="3144838" y="1522413"/>
          <p14:tracePt t="24427" x="3273425" y="1504950"/>
          <p14:tracePt t="24435" x="3419475" y="1477963"/>
          <p14:tracePt t="24444" x="3546475" y="1468438"/>
          <p14:tracePt t="24451" x="3702050" y="1449388"/>
          <p14:tracePt t="24459" x="3810000" y="1431925"/>
          <p14:tracePt t="24467" x="3902075" y="1404938"/>
          <p14:tracePt t="24475" x="3965575" y="1385888"/>
          <p14:tracePt t="24484" x="4094163" y="1385888"/>
          <p14:tracePt t="24491" x="4175125" y="1368425"/>
          <p14:tracePt t="24499" x="4230688" y="1349375"/>
          <p14:tracePt t="24507" x="4284663" y="1349375"/>
          <p14:tracePt t="24515" x="4348163" y="1349375"/>
          <p14:tracePt t="24523" x="4403725" y="1349375"/>
          <p14:tracePt t="24531" x="4440238" y="1349375"/>
          <p14:tracePt t="24539" x="4494213" y="1349375"/>
          <p14:tracePt t="24547" x="4557713" y="1349375"/>
          <p14:tracePt t="24555" x="4613275" y="1349375"/>
          <p14:tracePt t="24564" x="4676775" y="1376363"/>
          <p14:tracePt t="24571" x="4759325" y="1412875"/>
          <p14:tracePt t="24581" x="4832350" y="1458913"/>
          <p14:tracePt t="24587" x="4895850" y="1495425"/>
          <p14:tracePt t="24595" x="4995863" y="1568450"/>
          <p14:tracePt t="24603" x="5049838" y="1614488"/>
          <p14:tracePt t="24611" x="5114925" y="1687513"/>
          <p14:tracePt t="24619" x="5178425" y="1724025"/>
          <p14:tracePt t="24627" x="5232400" y="1768475"/>
          <p14:tracePt t="24635" x="5297488" y="1804988"/>
          <p14:tracePt t="24643" x="5378450" y="1878013"/>
          <p14:tracePt t="24651" x="5397500" y="1887538"/>
          <p14:tracePt t="24659" x="5405438" y="1897063"/>
          <p14:tracePt t="24667" x="5441950" y="1924050"/>
          <p14:tracePt t="24683" x="5470525" y="1943100"/>
          <p14:tracePt t="24691" x="5478463" y="1943100"/>
          <p14:tracePt t="24707" x="5507038" y="1960563"/>
          <p14:tracePt t="24723" x="5543550" y="1997075"/>
          <p14:tracePt t="24732" x="5561013" y="2016125"/>
          <p14:tracePt t="24739" x="5588000" y="2043113"/>
          <p14:tracePt t="24750" x="5616575" y="2079625"/>
          <p14:tracePt t="24756" x="5634038" y="2125663"/>
          <p14:tracePt t="24766" x="5653088" y="2170113"/>
          <p14:tracePt t="24772" x="5680075" y="2197100"/>
          <p14:tracePt t="24782" x="5716588" y="2252663"/>
          <p14:tracePt t="24788" x="5734050" y="2316163"/>
          <p14:tracePt t="24800" x="5753100" y="2352675"/>
          <p14:tracePt t="24803" x="5770563" y="2389188"/>
          <p14:tracePt t="24814" x="5789613" y="2416175"/>
          <p14:tracePt t="24819" x="5807075" y="2481263"/>
          <p14:tracePt t="24827" x="5807075" y="2489200"/>
          <p14:tracePt t="24835" x="5807075" y="2498725"/>
          <p14:tracePt t="24843" x="5807075" y="2517775"/>
          <p14:tracePt t="24853" x="5807075" y="2554288"/>
          <p14:tracePt t="24860" x="5807075" y="2571750"/>
          <p14:tracePt t="24869" x="5807075" y="2581275"/>
          <p14:tracePt t="24877" x="5807075" y="2617788"/>
          <p14:tracePt t="24885" x="5807075" y="2644775"/>
          <p14:tracePt t="24892" x="5807075" y="2698750"/>
          <p14:tracePt t="24902" x="5807075" y="2717800"/>
          <p14:tracePt t="24907" x="5807075" y="2754313"/>
          <p14:tracePt t="24915" x="5807075" y="2763838"/>
          <p14:tracePt t="24923" x="5807075" y="2790825"/>
          <p14:tracePt t="24932" x="5807075" y="2836863"/>
          <p14:tracePt t="24939" x="5797550" y="2890838"/>
          <p14:tracePt t="24949" x="5797550" y="2917825"/>
          <p14:tracePt t="24955" x="5761038" y="2982913"/>
          <p14:tracePt t="24964" x="5743575" y="3027363"/>
          <p14:tracePt t="24971" x="5724525" y="3063875"/>
          <p14:tracePt t="24981" x="5688013" y="3127375"/>
          <p14:tracePt t="24987" x="5680075" y="3209925"/>
          <p14:tracePt t="25001" x="5643563" y="3273425"/>
          <p14:tracePt t="25003" x="5643563" y="3282950"/>
          <p14:tracePt t="25011" x="5624513" y="3319463"/>
          <p14:tracePt t="25019" x="5624513" y="3346450"/>
          <p14:tracePt t="25027" x="5588000" y="3375025"/>
          <p14:tracePt t="25035" x="5580063" y="3392488"/>
          <p14:tracePt t="25044" x="5570538" y="3419475"/>
          <p14:tracePt t="25051" x="5561013" y="3446463"/>
          <p14:tracePt t="25060" x="5551488" y="3465513"/>
          <p14:tracePt t="25067" x="5534025" y="3482975"/>
          <p14:tracePt t="25075" x="5524500" y="3492500"/>
          <p14:tracePt t="25083" x="5497513" y="3519488"/>
          <p14:tracePt t="25091" x="5487988" y="3538538"/>
          <p14:tracePt t="25099" x="5470525" y="3565525"/>
          <p14:tracePt t="25107" x="5434013" y="3602038"/>
          <p14:tracePt t="25115" x="5405438" y="3621088"/>
          <p14:tracePt t="25123" x="5360988" y="3665538"/>
          <p14:tracePt t="25131" x="5324475" y="3711575"/>
          <p14:tracePt t="25140" x="5278438" y="3748088"/>
          <p14:tracePt t="25150" x="5205413" y="3803650"/>
          <p14:tracePt t="25156" x="5205413" y="3811588"/>
          <p14:tracePt t="25167" x="5159375" y="3830638"/>
          <p14:tracePt t="25172" x="5141913" y="3840163"/>
          <p14:tracePt t="25183" x="5122863" y="3848100"/>
          <p14:tracePt t="25188" x="5114925" y="3857625"/>
          <p14:tracePt t="25200" x="5105400" y="3867150"/>
          <p14:tracePt t="25204" x="5086350" y="3875088"/>
          <p14:tracePt t="25212" x="5078413" y="3875088"/>
          <p14:tracePt t="25219" x="5068888" y="3884613"/>
          <p14:tracePt t="25603" x="5059363" y="3884613"/>
          <p14:tracePt t="25611" x="5049838" y="3884613"/>
          <p14:tracePt t="25636" x="5049838" y="3903663"/>
          <p14:tracePt t="25741" x="5059363" y="3911600"/>
          <p14:tracePt t="25751" x="5068888" y="3911600"/>
          <p14:tracePt t="25767" x="5078413" y="3911600"/>
          <p14:tracePt t="26525" x="5086350" y="3911600"/>
          <p14:tracePt t="26531" x="5095875" y="3911600"/>
          <p14:tracePt t="26580" x="5122863" y="3903663"/>
          <p14:tracePt t="26587" x="5151438" y="3894138"/>
          <p14:tracePt t="26596" x="5178425" y="3867150"/>
          <p14:tracePt t="26603" x="5195888" y="3857625"/>
          <p14:tracePt t="26619" x="5205413" y="3857625"/>
          <p14:tracePt t="26635" x="5214938" y="3857625"/>
          <p14:tracePt t="26643" x="5214938" y="3848100"/>
          <p14:tracePt t="26652" x="5232400" y="3848100"/>
          <p14:tracePt t="26661" x="5251450" y="3848100"/>
          <p14:tracePt t="26677" x="5260975" y="3848100"/>
          <p14:tracePt t="26692" x="5287963" y="3848100"/>
          <p14:tracePt t="26700" x="5334000" y="3848100"/>
          <p14:tracePt t="26708" x="5351463" y="3848100"/>
          <p14:tracePt t="26715" x="5378450" y="3848100"/>
          <p14:tracePt t="26723" x="5405438" y="3848100"/>
          <p14:tracePt t="26731" x="5424488" y="3848100"/>
          <p14:tracePt t="26739" x="5441950" y="3848100"/>
          <p14:tracePt t="26943" x="5451475" y="3848100"/>
          <p14:tracePt t="26947" x="5478463" y="3848100"/>
          <p14:tracePt t="26955" x="5497513" y="3848100"/>
          <p14:tracePt t="26964" x="5524500" y="3848100"/>
          <p14:tracePt t="26971" x="5561013" y="3848100"/>
          <p14:tracePt t="26982" x="5607050" y="3830638"/>
          <p14:tracePt t="26997" x="5680075" y="3830638"/>
          <p14:tracePt t="27003" x="5697538" y="3821113"/>
          <p14:tracePt t="27011" x="5734050" y="3821113"/>
          <p14:tracePt t="27019" x="5797550" y="3803650"/>
          <p14:tracePt t="27027" x="5834063" y="3803650"/>
          <p14:tracePt t="27035" x="5889625" y="3803650"/>
          <p14:tracePt t="27043" x="5943600" y="3803650"/>
          <p14:tracePt t="27051" x="5999163" y="3803650"/>
          <p14:tracePt t="27061" x="6062663" y="3803650"/>
          <p14:tracePt t="27070" x="6099175" y="3803650"/>
          <p14:tracePt t="27077" x="6153150" y="3803650"/>
          <p14:tracePt t="27085" x="6208713" y="3803650"/>
          <p14:tracePt t="27092" x="6254750" y="3803650"/>
          <p14:tracePt t="27100" x="6291263" y="3803650"/>
          <p14:tracePt t="27107" x="6362700" y="3803650"/>
          <p14:tracePt t="27115" x="6399213" y="3803650"/>
          <p14:tracePt t="27123" x="6454775" y="3803650"/>
          <p14:tracePt t="27132" x="6500813" y="3803650"/>
          <p14:tracePt t="27139" x="6554788" y="3803650"/>
          <p14:tracePt t="27151" x="6591300" y="3803650"/>
          <p14:tracePt t="27155" x="6637338" y="3803650"/>
          <p14:tracePt t="27164" x="6654800" y="3803650"/>
          <p14:tracePt t="27171" x="6681788" y="3803650"/>
          <p14:tracePt t="27182" x="6700838" y="3803650"/>
          <p14:tracePt t="27197" x="6710363" y="3803650"/>
          <p14:tracePt t="27219" x="6718300" y="3803650"/>
          <p14:tracePt t="27235" x="6727825" y="3803650"/>
          <p14:tracePt t="27243" x="6737350" y="3803650"/>
          <p14:tracePt t="27251" x="6754813" y="3794125"/>
          <p14:tracePt t="27259" x="6783388" y="3794125"/>
          <p14:tracePt t="27267" x="6810375" y="3794125"/>
          <p14:tracePt t="27275" x="6837363" y="3794125"/>
          <p14:tracePt t="27283" x="6883400" y="3794125"/>
          <p14:tracePt t="27291" x="6937375" y="3794125"/>
          <p14:tracePt t="27299" x="6973888" y="3794125"/>
          <p14:tracePt t="27307" x="6992938" y="3794125"/>
          <p14:tracePt t="27315" x="7037388" y="3794125"/>
          <p14:tracePt t="27323" x="7073900" y="3794125"/>
          <p14:tracePt t="27331" x="7119938" y="3794125"/>
          <p14:tracePt t="27339" x="7146925" y="3794125"/>
          <p14:tracePt t="27350" x="7192963" y="3794125"/>
          <p14:tracePt t="27367" x="7256463" y="3775075"/>
          <p14:tracePt t="27372" x="7302500" y="3767138"/>
          <p14:tracePt t="27385" x="7348538" y="3757613"/>
          <p14:tracePt t="27388" x="7402513" y="3748088"/>
          <p14:tracePt t="27395" x="7429500" y="3721100"/>
          <p14:tracePt t="27403" x="7448550" y="3711575"/>
          <p14:tracePt t="27411" x="7458075" y="3711575"/>
          <p14:tracePt t="27419" x="7475538" y="3711575"/>
          <p14:tracePt t="27428" x="7485063" y="3711575"/>
          <p14:tracePt t="27486" x="7494588" y="3711575"/>
          <p14:tracePt t="27492" x="7502525" y="3711575"/>
          <p14:tracePt t="27572" x="7531100" y="3675063"/>
          <p14:tracePt t="27582" x="7548563" y="3629025"/>
          <p14:tracePt t="27590" x="7548563" y="3611563"/>
          <p14:tracePt t="27597" x="7558088" y="3592513"/>
          <p14:tracePt t="27603" x="7558088" y="3584575"/>
          <p14:tracePt t="27611" x="7558088" y="3575050"/>
          <p14:tracePt t="27773" x="7602538" y="3511550"/>
          <p14:tracePt t="27781" x="7704138" y="3455988"/>
          <p14:tracePt t="27790" x="7804150" y="3411538"/>
          <p14:tracePt t="27799" x="7904163" y="3328988"/>
          <p14:tracePt t="27804" x="7986713" y="3273425"/>
          <p14:tracePt t="27811" x="8067675" y="3228975"/>
          <p14:tracePt t="27819" x="8113713" y="3182938"/>
          <p14:tracePt t="27827" x="8196263" y="3155950"/>
          <p14:tracePt t="27835" x="8213725" y="3146425"/>
          <p14:tracePt t="27843" x="8240713" y="3136900"/>
          <p14:tracePt t="27851" x="8250238" y="3127375"/>
          <p14:tracePt t="27939" x="8259763" y="3127375"/>
          <p14:tracePt t="27947" x="8259763" y="3155950"/>
          <p14:tracePt t="27963" x="8269288" y="3173413"/>
          <p14:tracePt t="28101" x="8269288" y="3182938"/>
          <p14:tracePt t="28107" x="8296275" y="3209925"/>
          <p14:tracePt t="28123" x="8323263" y="3209925"/>
          <p14:tracePt t="28131" x="8332788" y="3209925"/>
          <p14:tracePt t="28147" x="8378825" y="3209925"/>
          <p14:tracePt t="28157" x="8451850" y="3209925"/>
          <p14:tracePt t="28169" x="8578850" y="3209925"/>
          <p14:tracePt t="28172" x="8688388" y="3209925"/>
          <p14:tracePt t="28190" x="8907463" y="3209925"/>
          <p14:tracePt t="28201" x="9007475" y="3219450"/>
          <p14:tracePt t="28204" x="9097963" y="323691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457200" y="44450"/>
            <a:ext cx="8229600" cy="1143000"/>
          </a:xfrm>
        </p:spPr>
        <p:txBody>
          <a:bodyPr/>
          <a:lstStyle/>
          <a:p>
            <a:r>
              <a:rPr lang="ja-JP" altLang="en-US"/>
              <a:t>低コスト、量産品志向製品</a:t>
            </a:r>
          </a:p>
        </p:txBody>
      </p:sp>
      <p:sp>
        <p:nvSpPr>
          <p:cNvPr id="421891" name="Rectangle 3"/>
          <p:cNvSpPr>
            <a:spLocks noGrp="1" noChangeArrowheads="1"/>
          </p:cNvSpPr>
          <p:nvPr>
            <p:ph type="body" idx="1"/>
          </p:nvPr>
        </p:nvSpPr>
        <p:spPr>
          <a:xfrm>
            <a:off x="252413" y="1052513"/>
            <a:ext cx="8891587" cy="4525962"/>
          </a:xfrm>
          <a:noFill/>
          <a:ln/>
        </p:spPr>
        <p:txBody>
          <a:bodyPr/>
          <a:lstStyle/>
          <a:p>
            <a:pPr>
              <a:lnSpc>
                <a:spcPct val="80000"/>
              </a:lnSpc>
            </a:pPr>
            <a:r>
              <a:rPr lang="en-US" altLang="ja-JP" sz="2600" dirty="0"/>
              <a:t>Spartan</a:t>
            </a:r>
            <a:r>
              <a:rPr lang="ja-JP" altLang="en-US" sz="2600" dirty="0"/>
              <a:t>シリーズ（</a:t>
            </a:r>
            <a:r>
              <a:rPr lang="en-US" altLang="ja-JP" sz="2600" dirty="0"/>
              <a:t>Xilinx</a:t>
            </a:r>
            <a:r>
              <a:rPr lang="ja-JP" altLang="en-US" sz="2600" dirty="0"/>
              <a:t>社）</a:t>
            </a:r>
          </a:p>
          <a:p>
            <a:pPr lvl="1">
              <a:lnSpc>
                <a:spcPct val="80000"/>
              </a:lnSpc>
            </a:pPr>
            <a:r>
              <a:rPr lang="en-US" altLang="ja-JP" sz="2300" dirty="0"/>
              <a:t>Spartan-3A (90nm)</a:t>
            </a:r>
          </a:p>
          <a:p>
            <a:pPr lvl="2">
              <a:lnSpc>
                <a:spcPct val="80000"/>
              </a:lnSpc>
            </a:pPr>
            <a:r>
              <a:rPr lang="en-US" altLang="ja-JP" dirty="0"/>
              <a:t>5</a:t>
            </a:r>
            <a:r>
              <a:rPr lang="ja-JP" altLang="en-US" dirty="0"/>
              <a:t>万</a:t>
            </a:r>
            <a:r>
              <a:rPr lang="en-US" altLang="ja-JP" dirty="0"/>
              <a:t>Logic Cell</a:t>
            </a:r>
            <a:r>
              <a:rPr lang="ja-JP" altLang="en-US" dirty="0"/>
              <a:t>以上の集積度、</a:t>
            </a:r>
            <a:r>
              <a:rPr lang="en-US" altLang="ja-JP" dirty="0"/>
              <a:t>I/O</a:t>
            </a:r>
            <a:r>
              <a:rPr lang="ja-JP" altLang="en-US" dirty="0"/>
              <a:t>数、内蔵</a:t>
            </a:r>
            <a:r>
              <a:rPr lang="en-US" altLang="ja-JP" dirty="0"/>
              <a:t>RAM</a:t>
            </a:r>
            <a:r>
              <a:rPr lang="ja-JP" altLang="en-US" dirty="0"/>
              <a:t>、乗算器、</a:t>
            </a:r>
            <a:r>
              <a:rPr lang="en-US" altLang="ja-JP" dirty="0"/>
              <a:t>DCM</a:t>
            </a:r>
            <a:r>
              <a:rPr lang="ja-JP" altLang="en-US" dirty="0"/>
              <a:t>等を持つ</a:t>
            </a:r>
          </a:p>
          <a:p>
            <a:pPr lvl="2">
              <a:lnSpc>
                <a:spcPct val="80000"/>
              </a:lnSpc>
            </a:pPr>
            <a:r>
              <a:rPr lang="ja-JP" altLang="en-US" dirty="0"/>
              <a:t>上位機種は</a:t>
            </a:r>
            <a:r>
              <a:rPr lang="en-US" altLang="ja-JP" dirty="0"/>
              <a:t>DSP</a:t>
            </a:r>
            <a:r>
              <a:rPr lang="ja-JP" altLang="en-US" dirty="0"/>
              <a:t>モジュールを持つ</a:t>
            </a:r>
          </a:p>
          <a:p>
            <a:pPr lvl="1">
              <a:lnSpc>
                <a:spcPct val="80000"/>
              </a:lnSpc>
            </a:pPr>
            <a:r>
              <a:rPr lang="en-US" altLang="ja-JP" sz="2300" dirty="0"/>
              <a:t>Spartan-6 (45nm)</a:t>
            </a:r>
          </a:p>
          <a:p>
            <a:pPr lvl="2">
              <a:lnSpc>
                <a:spcPct val="80000"/>
              </a:lnSpc>
            </a:pPr>
            <a:r>
              <a:rPr lang="en-US" altLang="ja-JP" dirty="0"/>
              <a:t>14</a:t>
            </a:r>
            <a:r>
              <a:rPr lang="ja-JP" altLang="en-US" dirty="0"/>
              <a:t>万</a:t>
            </a:r>
            <a:r>
              <a:rPr lang="en-US" altLang="ja-JP" dirty="0"/>
              <a:t>Logic Cell</a:t>
            </a:r>
            <a:r>
              <a:rPr lang="ja-JP" altLang="en-US" dirty="0"/>
              <a:t>以上の集積度、</a:t>
            </a:r>
            <a:r>
              <a:rPr lang="en-US" altLang="ja-JP" dirty="0"/>
              <a:t>DSP</a:t>
            </a:r>
            <a:r>
              <a:rPr lang="ja-JP" altLang="en-US" dirty="0"/>
              <a:t>モジュール装備</a:t>
            </a:r>
          </a:p>
          <a:p>
            <a:pPr lvl="2">
              <a:lnSpc>
                <a:spcPct val="80000"/>
              </a:lnSpc>
            </a:pPr>
            <a:r>
              <a:rPr lang="ja-JP" altLang="en-US" dirty="0"/>
              <a:t>上位機種は</a:t>
            </a:r>
            <a:r>
              <a:rPr lang="en-US" altLang="ja-JP" dirty="0" err="1"/>
              <a:t>PCIExpress</a:t>
            </a:r>
            <a:r>
              <a:rPr lang="ja-JP" altLang="en-US" dirty="0"/>
              <a:t>インタフェースを持つ</a:t>
            </a:r>
            <a:endParaRPr lang="en-US" altLang="ja-JP" dirty="0"/>
          </a:p>
          <a:p>
            <a:pPr>
              <a:lnSpc>
                <a:spcPct val="80000"/>
              </a:lnSpc>
            </a:pPr>
            <a:r>
              <a:rPr lang="en-US" altLang="ja-JP" sz="2600" dirty="0" err="1"/>
              <a:t>Artix</a:t>
            </a:r>
            <a:r>
              <a:rPr lang="en-US" altLang="ja-JP" sz="2600" dirty="0"/>
              <a:t> </a:t>
            </a:r>
            <a:r>
              <a:rPr lang="ja-JP" altLang="en-US" sz="2600" dirty="0"/>
              <a:t>シリーズ（</a:t>
            </a:r>
            <a:r>
              <a:rPr lang="en-US" altLang="ja-JP" sz="2600" dirty="0"/>
              <a:t>Xilinx</a:t>
            </a:r>
            <a:r>
              <a:rPr lang="ja-JP" altLang="en-US" sz="2600" dirty="0"/>
              <a:t>社</a:t>
            </a:r>
            <a:r>
              <a:rPr lang="ja-JP" altLang="en-US" dirty="0"/>
              <a:t>）</a:t>
            </a:r>
            <a:endParaRPr lang="en-US" altLang="ja-JP" dirty="0"/>
          </a:p>
          <a:p>
            <a:pPr lvl="1">
              <a:lnSpc>
                <a:spcPct val="80000"/>
              </a:lnSpc>
            </a:pPr>
            <a:r>
              <a:rPr lang="ja-JP" altLang="en-US" dirty="0"/>
              <a:t>やや高価格、高性能</a:t>
            </a:r>
          </a:p>
          <a:p>
            <a:pPr>
              <a:lnSpc>
                <a:spcPct val="80000"/>
              </a:lnSpc>
            </a:pPr>
            <a:r>
              <a:rPr lang="en-US" altLang="ja-JP" sz="2600" dirty="0"/>
              <a:t>Cyclone</a:t>
            </a:r>
            <a:r>
              <a:rPr lang="ja-JP" altLang="en-US" sz="2600" dirty="0"/>
              <a:t>シリーズ（</a:t>
            </a:r>
            <a:r>
              <a:rPr lang="en-US" altLang="ja-JP" sz="2600" dirty="0"/>
              <a:t>Altera</a:t>
            </a:r>
            <a:r>
              <a:rPr lang="ja-JP" altLang="en-US" sz="2600" dirty="0"/>
              <a:t>社）</a:t>
            </a:r>
          </a:p>
          <a:p>
            <a:pPr lvl="1">
              <a:lnSpc>
                <a:spcPct val="80000"/>
              </a:lnSpc>
            </a:pPr>
            <a:r>
              <a:rPr lang="en-US" altLang="ja-JP" sz="2300" dirty="0"/>
              <a:t>Cyclone-IV (60nm)</a:t>
            </a:r>
          </a:p>
          <a:p>
            <a:pPr lvl="2">
              <a:lnSpc>
                <a:spcPct val="80000"/>
              </a:lnSpc>
            </a:pPr>
            <a:r>
              <a:rPr lang="en-US" altLang="ja-JP" dirty="0"/>
              <a:t>E</a:t>
            </a:r>
            <a:r>
              <a:rPr lang="ja-JP" altLang="en-US" dirty="0"/>
              <a:t>シリーズ：</a:t>
            </a:r>
            <a:r>
              <a:rPr lang="en-US" altLang="ja-JP" dirty="0"/>
              <a:t>RAM</a:t>
            </a:r>
            <a:r>
              <a:rPr lang="ja-JP" altLang="en-US" dirty="0"/>
              <a:t>、乗算器、</a:t>
            </a:r>
            <a:r>
              <a:rPr lang="en-US" altLang="ja-JP" dirty="0"/>
              <a:t>PLL</a:t>
            </a:r>
            <a:r>
              <a:rPr lang="ja-JP" altLang="en-US" dirty="0"/>
              <a:t>のみ</a:t>
            </a:r>
          </a:p>
          <a:p>
            <a:pPr lvl="2">
              <a:lnSpc>
                <a:spcPct val="80000"/>
              </a:lnSpc>
            </a:pPr>
            <a:r>
              <a:rPr lang="en-US" altLang="ja-JP" dirty="0"/>
              <a:t>GX</a:t>
            </a:r>
            <a:r>
              <a:rPr lang="ja-JP" altLang="en-US" dirty="0"/>
              <a:t>シリーズ：</a:t>
            </a:r>
            <a:r>
              <a:rPr lang="en-US" altLang="ja-JP" dirty="0" err="1"/>
              <a:t>PCIExpress</a:t>
            </a:r>
            <a:r>
              <a:rPr lang="ja-JP" altLang="en-US" dirty="0"/>
              <a:t>インタフェースを持つ</a:t>
            </a:r>
          </a:p>
          <a:p>
            <a:pPr>
              <a:lnSpc>
                <a:spcPct val="80000"/>
              </a:lnSpc>
            </a:pPr>
            <a:r>
              <a:rPr lang="ja-JP" altLang="en-US" sz="2600" dirty="0"/>
              <a:t>実際の組み込みシステムへの利用が進む</a:t>
            </a:r>
          </a:p>
          <a:p>
            <a:pPr lvl="1">
              <a:lnSpc>
                <a:spcPct val="80000"/>
              </a:lnSpc>
            </a:pPr>
            <a:endParaRPr lang="ja-JP" altLang="en-US" sz="2300" dirty="0"/>
          </a:p>
          <a:p>
            <a:pPr>
              <a:lnSpc>
                <a:spcPct val="80000"/>
              </a:lnSpc>
            </a:pPr>
            <a:endParaRPr lang="en-US" altLang="ja-JP" sz="2600" dirty="0"/>
          </a:p>
        </p:txBody>
      </p:sp>
      <p:pic>
        <p:nvPicPr>
          <p:cNvPr id="2" name="オーディオ 1">
            <a:hlinkClick r:id="" action="ppaction://media"/>
            <a:extLst>
              <a:ext uri="{FF2B5EF4-FFF2-40B4-BE49-F238E27FC236}">
                <a16:creationId xmlns:a16="http://schemas.microsoft.com/office/drawing/2014/main" id="{FA51C88A-24B2-4485-A136-E5B6ECA0F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30930539"/>
      </p:ext>
    </p:extLst>
  </p:cSld>
  <p:clrMapOvr>
    <a:masterClrMapping/>
  </p:clrMapOvr>
  <mc:AlternateContent xmlns:mc="http://schemas.openxmlformats.org/markup-compatibility/2006">
    <mc:Choice xmlns:p14="http://schemas.microsoft.com/office/powerpoint/2010/main" Requires="p14">
      <p:transition spd="slow" p14:dur="2000" advTm="128559"/>
    </mc:Choice>
    <mc:Fallback>
      <p:transition spd="slow" advTm="12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89" x="8551863" y="3575050"/>
          <p14:tracePt t="1197" x="7994650" y="3575050"/>
          <p14:tracePt t="1205" x="7585075" y="3575050"/>
          <p14:tracePt t="1215" x="7239000" y="3592513"/>
          <p14:tracePt t="1221" x="7000875" y="3611563"/>
          <p14:tracePt t="1230" x="6837363" y="3611563"/>
          <p14:tracePt t="1238" x="6664325" y="3611563"/>
          <p14:tracePt t="1246" x="6554788" y="3611563"/>
          <p14:tracePt t="1255" x="6472238" y="3611563"/>
          <p14:tracePt t="1261" x="6435725" y="3611563"/>
          <p14:tracePt t="1269" x="6381750" y="3611563"/>
          <p14:tracePt t="1277" x="6335713" y="3611563"/>
          <p14:tracePt t="1285" x="6281738" y="3611563"/>
          <p14:tracePt t="1293" x="6172200" y="3611563"/>
          <p14:tracePt t="1301" x="6080125" y="3611563"/>
          <p14:tracePt t="1311" x="5953125" y="3611563"/>
          <p14:tracePt t="1319" x="5880100" y="3611563"/>
          <p14:tracePt t="1326" x="5807075" y="3611563"/>
          <p14:tracePt t="1335" x="5780088" y="3611563"/>
          <p14:tracePt t="1343" x="5724525" y="3611563"/>
          <p14:tracePt t="1350" x="5661025" y="3592513"/>
          <p14:tracePt t="1359" x="5643563" y="3584575"/>
          <p14:tracePt t="1365" x="5616575" y="3575050"/>
          <p14:tracePt t="1374" x="5597525" y="3575050"/>
          <p14:tracePt t="5038" x="5597525" y="3548063"/>
          <p14:tracePt t="5046" x="5643563" y="3511550"/>
          <p14:tracePt t="5054" x="5688013" y="3475038"/>
          <p14:tracePt t="5062" x="5734050" y="3455988"/>
          <p14:tracePt t="5070" x="5743575" y="3438525"/>
          <p14:tracePt t="5078" x="5807075" y="3402013"/>
          <p14:tracePt t="5086" x="5843588" y="3375025"/>
          <p14:tracePt t="5094" x="5889625" y="3355975"/>
          <p14:tracePt t="5102" x="5916613" y="3319463"/>
          <p14:tracePt t="5112" x="5943600" y="3309938"/>
          <p14:tracePt t="5117" x="5953125" y="3309938"/>
          <p14:tracePt t="5126" x="5962650" y="3309938"/>
          <p14:tracePt t="5133" x="5972175" y="3302000"/>
          <p14:tracePt t="5321" x="5980113" y="3292475"/>
          <p14:tracePt t="5327" x="5980113" y="3282950"/>
          <p14:tracePt t="5335" x="5999163" y="3265488"/>
          <p14:tracePt t="5342" x="6043613" y="3265488"/>
          <p14:tracePt t="5350" x="6099175" y="3265488"/>
          <p14:tracePt t="5358" x="6189663" y="3255963"/>
          <p14:tracePt t="5366" x="6281738" y="3228975"/>
          <p14:tracePt t="5374" x="6345238" y="3209925"/>
          <p14:tracePt t="5383" x="6418263" y="3200400"/>
          <p14:tracePt t="5390" x="6500813" y="3182938"/>
          <p14:tracePt t="5398" x="6564313" y="3163888"/>
          <p14:tracePt t="5406" x="6600825" y="3155950"/>
          <p14:tracePt t="5414" x="6637338" y="3136900"/>
          <p14:tracePt t="5422" x="6664325" y="3127375"/>
          <p14:tracePt t="5431" x="6681788" y="3127375"/>
          <p14:tracePt t="118952" x="6664325" y="3182938"/>
          <p14:tracePt t="118959" x="6610350" y="3309938"/>
          <p14:tracePt t="118968" x="6564313" y="3446463"/>
          <p14:tracePt t="118975" x="6545263" y="3538538"/>
          <p14:tracePt t="118983" x="6537325" y="3638550"/>
          <p14:tracePt t="118990" x="6537325" y="3711575"/>
          <p14:tracePt t="118997" x="6537325" y="3767138"/>
          <p14:tracePt t="119005" x="6537325" y="3821113"/>
          <p14:tracePt t="119013" x="6537325" y="3867150"/>
          <p14:tracePt t="119021" x="6537325" y="3894138"/>
          <p14:tracePt t="119029" x="6545263" y="3948113"/>
          <p14:tracePt t="119086" x="6545263" y="3957638"/>
          <p14:tracePt t="119097" x="6537325" y="3984625"/>
          <p14:tracePt t="119101" x="6491288" y="4003675"/>
          <p14:tracePt t="119109" x="6481763" y="4021138"/>
          <p14:tracePt t="119117" x="6435725" y="4057650"/>
          <p14:tracePt t="119125" x="6391275" y="4094163"/>
          <p14:tracePt t="119134" x="6354763" y="4113213"/>
          <p14:tracePt t="119141" x="6326188" y="4130675"/>
          <p14:tracePt t="119149" x="6299200" y="4140200"/>
          <p14:tracePt t="119158" x="6299200" y="4149725"/>
          <p14:tracePt t="119238" x="6291263" y="4159250"/>
          <p14:tracePt t="119248" x="6235700" y="4213225"/>
          <p14:tracePt t="119254" x="6189663" y="4249738"/>
          <p14:tracePt t="119263" x="6089650" y="4349750"/>
          <p14:tracePt t="119273" x="6016625" y="4449763"/>
          <p14:tracePt t="119278" x="5953125" y="4568825"/>
          <p14:tracePt t="119286" x="5926138" y="4651375"/>
          <p14:tracePt t="119293" x="5862638" y="4732338"/>
          <p14:tracePt t="119302" x="5807075" y="4797425"/>
          <p14:tracePt t="119309" x="5753100" y="4860925"/>
          <p14:tracePt t="119319" x="5716588" y="4943475"/>
          <p14:tracePt t="119325" x="5661025" y="4987925"/>
          <p14:tracePt t="119334" x="5634038" y="5016500"/>
          <p14:tracePt t="119341" x="5597525" y="5060950"/>
          <p14:tracePt t="119350" x="5534025" y="5080000"/>
          <p14:tracePt t="119357" x="5487988" y="5133975"/>
          <p14:tracePt t="119365" x="5424488" y="5170488"/>
          <p14:tracePt t="119373" x="5378450" y="5207000"/>
          <p14:tracePt t="119381" x="5334000" y="5226050"/>
          <p14:tracePt t="119389" x="5268913" y="5280025"/>
          <p14:tracePt t="119398" x="5205413" y="5307013"/>
          <p14:tracePt t="119405" x="5122863" y="5316538"/>
          <p14:tracePt t="119413" x="5014913" y="5380038"/>
          <p14:tracePt t="119421" x="4932363" y="5408613"/>
          <p14:tracePt t="119430" x="4876800" y="5408613"/>
          <p14:tracePt t="119439" x="4767263" y="5408613"/>
          <p14:tracePt t="119446" x="4676775" y="5408613"/>
          <p14:tracePt t="119453" x="4567238" y="5408613"/>
          <p14:tracePt t="119461" x="4494213" y="5408613"/>
          <p14:tracePt t="119470" x="4413250" y="5399088"/>
          <p14:tracePt t="119477" x="4303713" y="5372100"/>
          <p14:tracePt t="119487" x="4202113" y="5343525"/>
          <p14:tracePt t="119493" x="4111625" y="5299075"/>
          <p14:tracePt t="119501" x="4029075" y="5280025"/>
          <p14:tracePt t="119509" x="3992563" y="5243513"/>
          <p14:tracePt t="119517" x="3975100" y="5226050"/>
          <p14:tracePt t="119525" x="3956050" y="5216525"/>
          <p14:tracePt t="119533" x="3938588" y="5197475"/>
          <p14:tracePt t="119581" x="3919538" y="5189538"/>
          <p14:tracePt t="119590" x="3846513" y="5189538"/>
          <p14:tracePt t="119598" x="3738563" y="5189538"/>
          <p14:tracePt t="119606" x="3629025" y="5189538"/>
          <p14:tracePt t="119614" x="3500438" y="5189538"/>
          <p14:tracePt t="119622" x="3373438" y="5189538"/>
          <p14:tracePt t="119630" x="3281363" y="5189538"/>
          <p14:tracePt t="119638" x="3171825" y="5189538"/>
          <p14:tracePt t="119645" x="3100388" y="5189538"/>
          <p14:tracePt t="119654" x="3017838" y="5160963"/>
          <p14:tracePt t="119661" x="2981325" y="5133975"/>
          <p14:tracePt t="119670" x="2935288" y="5116513"/>
          <p14:tracePt t="119678" x="2917825" y="5106988"/>
          <p14:tracePt t="119687" x="2881313" y="5089525"/>
          <p14:tracePt t="119694" x="2862263" y="5070475"/>
          <p14:tracePt t="119701" x="2852738" y="5043488"/>
          <p14:tracePt t="119709" x="2817813" y="5006975"/>
          <p14:tracePt t="119717" x="2798763" y="4970463"/>
          <p14:tracePt t="119725" x="2781300" y="4943475"/>
          <p14:tracePt t="119733" x="2744788" y="4870450"/>
          <p14:tracePt t="119742" x="2689225" y="4768850"/>
          <p14:tracePt t="119749" x="2625725" y="4651375"/>
          <p14:tracePt t="119757" x="2598738" y="4541838"/>
          <p14:tracePt t="119765" x="2552700" y="4405313"/>
          <p14:tracePt t="119773" x="2525713" y="4295775"/>
          <p14:tracePt t="119781" x="2498725" y="4213225"/>
          <p14:tracePt t="119789" x="2470150" y="4103688"/>
          <p14:tracePt t="119797" x="2433638" y="4003675"/>
          <p14:tracePt t="119805" x="2433638" y="3967163"/>
          <p14:tracePt t="119813" x="2433638" y="3921125"/>
          <p14:tracePt t="119821" x="2433638" y="3884613"/>
          <p14:tracePt t="119829" x="2433638" y="3848100"/>
          <p14:tracePt t="119839" x="2433638" y="3794125"/>
          <p14:tracePt t="119845" x="2433638" y="3757613"/>
          <p14:tracePt t="119853" x="2433638" y="3738563"/>
          <p14:tracePt t="119861" x="2433638" y="3694113"/>
          <p14:tracePt t="119877" x="2433638" y="3665538"/>
          <p14:tracePt t="119886" x="2433638" y="3648075"/>
          <p14:tracePt t="119893" x="2433638" y="3629025"/>
          <p14:tracePt t="119901" x="2433638" y="3621088"/>
          <p14:tracePt t="119909" x="2443163" y="3602038"/>
          <p14:tracePt t="119925" x="2452688" y="3575050"/>
          <p14:tracePt t="119991" x="2462213" y="3556000"/>
          <p14:tracePt t="119999" x="2489200" y="3511550"/>
          <p14:tracePt t="120006" x="2543175" y="3446463"/>
          <p14:tracePt t="120015" x="2570163" y="3402013"/>
          <p14:tracePt t="120026" x="2616200" y="3346450"/>
          <p14:tracePt t="120030" x="2671763" y="3282950"/>
          <p14:tracePt t="120039" x="2698750" y="3219450"/>
          <p14:tracePt t="120045" x="2752725" y="3136900"/>
          <p14:tracePt t="120055" x="2808288" y="3054350"/>
          <p14:tracePt t="120061" x="2852738" y="2990850"/>
          <p14:tracePt t="120070" x="2889250" y="2954338"/>
          <p14:tracePt t="120077" x="2971800" y="2873375"/>
          <p14:tracePt t="120086" x="3054350" y="2836863"/>
          <p14:tracePt t="120093" x="3136900" y="2790825"/>
          <p14:tracePt t="120102" x="3254375" y="2717800"/>
          <p14:tracePt t="120109" x="3309938" y="2690813"/>
          <p14:tracePt t="120117" x="3346450" y="2671763"/>
          <p14:tracePt t="120125" x="3390900" y="2654300"/>
          <p14:tracePt t="120133" x="3446463" y="2654300"/>
          <p14:tracePt t="120155" x="3546475" y="2644775"/>
          <p14:tracePt t="120158" x="3600450" y="2625725"/>
          <p14:tracePt t="120173" x="3646488" y="2625725"/>
          <p14:tracePt t="120181" x="3709988" y="2625725"/>
          <p14:tracePt t="120189" x="3765550" y="2625725"/>
          <p14:tracePt t="120198" x="3783013" y="2625725"/>
          <p14:tracePt t="120205" x="3838575" y="2625725"/>
          <p14:tracePt t="120213" x="3892550" y="2625725"/>
          <p14:tracePt t="120221" x="3984625" y="2625725"/>
          <p14:tracePt t="120229" x="4065588" y="2654300"/>
          <p14:tracePt t="120237" x="4148138" y="2708275"/>
          <p14:tracePt t="120245" x="4230688" y="2744788"/>
          <p14:tracePt t="120255" x="4257675" y="2771775"/>
          <p14:tracePt t="120261" x="4303713" y="2817813"/>
          <p14:tracePt t="120270" x="4330700" y="2836863"/>
          <p14:tracePt t="120277" x="4394200" y="2881313"/>
          <p14:tracePt t="120288" x="4421188" y="2900363"/>
          <p14:tracePt t="120293" x="4448175" y="2927350"/>
          <p14:tracePt t="120303" x="4467225" y="2946400"/>
          <p14:tracePt t="120309" x="4484688" y="2954338"/>
          <p14:tracePt t="120317" x="4494213" y="2973388"/>
          <p14:tracePt t="120325" x="4503738" y="2982913"/>
          <p14:tracePt t="120333" x="4521200" y="2990850"/>
          <p14:tracePt t="120367" x="4521200" y="3009900"/>
          <p14:tracePt t="120374" x="4530725" y="3017838"/>
          <p14:tracePt t="120382" x="4557713" y="3036888"/>
          <p14:tracePt t="120390" x="4567238" y="3063875"/>
          <p14:tracePt t="120401" x="4613275" y="3109913"/>
          <p14:tracePt t="120405" x="4649788" y="3146425"/>
          <p14:tracePt t="120413" x="4703763" y="3228975"/>
          <p14:tracePt t="120422" x="4730750" y="3309938"/>
          <p14:tracePt t="120429" x="4759325" y="3365500"/>
          <p14:tracePt t="120437" x="4776788" y="3429000"/>
          <p14:tracePt t="120445" x="4832350" y="3511550"/>
          <p14:tracePt t="120454" x="4859338" y="3592513"/>
          <p14:tracePt t="120462" x="4886325" y="3684588"/>
          <p14:tracePt t="120471" x="4913313" y="3748088"/>
          <p14:tracePt t="120479" x="4941888" y="3830638"/>
          <p14:tracePt t="120488" x="4941888" y="3867150"/>
          <p14:tracePt t="120493" x="4941888" y="3940175"/>
          <p14:tracePt t="120505" x="4941888" y="3976688"/>
          <p14:tracePt t="120510" x="4941888" y="4049713"/>
          <p14:tracePt t="120519" x="4941888" y="4086225"/>
          <p14:tracePt t="120526" x="4932363" y="4159250"/>
          <p14:tracePt t="120535" x="4868863" y="4259263"/>
          <p14:tracePt t="120543" x="4840288" y="4340225"/>
          <p14:tracePt t="120550" x="4795838" y="4422775"/>
          <p14:tracePt t="120557" x="4786313" y="4441825"/>
          <p14:tracePt t="120565" x="4786313" y="4478338"/>
          <p14:tracePt t="120573" x="4776788" y="4522788"/>
          <p14:tracePt t="120581" x="4776788" y="4532313"/>
          <p14:tracePt t="120589" x="4759325" y="4551363"/>
          <p14:tracePt t="120671" x="4730750" y="4568825"/>
          <p14:tracePt t="120681" x="4640263" y="4660900"/>
          <p14:tracePt t="120688" x="4586288" y="4705350"/>
          <p14:tracePt t="120696" x="4530725" y="4732338"/>
          <p14:tracePt t="120705" x="4494213" y="4778375"/>
          <p14:tracePt t="120710" x="4448175" y="4814888"/>
          <p14:tracePt t="120718" x="4421188" y="4860925"/>
          <p14:tracePt t="120726" x="4394200" y="4887913"/>
          <p14:tracePt t="120742" x="4340225" y="4943475"/>
          <p14:tracePt t="120750" x="4330700" y="4951413"/>
          <p14:tracePt t="120758" x="4311650" y="4997450"/>
          <p14:tracePt t="120766" x="4284663" y="5033963"/>
          <p14:tracePt t="120773" x="4267200" y="5053013"/>
          <p14:tracePt t="120781" x="4202113" y="5097463"/>
          <p14:tracePt t="120790" x="4194175" y="5106988"/>
          <p14:tracePt t="120798" x="4138613" y="5153025"/>
          <p14:tracePt t="120807" x="4111625" y="5170488"/>
          <p14:tracePt t="120814" x="4021138" y="5216525"/>
          <p14:tracePt t="120824" x="3956050" y="5262563"/>
          <p14:tracePt t="120830" x="3902075" y="5280025"/>
          <p14:tracePt t="120842" x="3829050" y="5335588"/>
          <p14:tracePt t="120845" x="3775075" y="5343525"/>
          <p14:tracePt t="120855" x="3709988" y="5362575"/>
          <p14:tracePt t="120862" x="3683000" y="5362575"/>
          <p14:tracePt t="120875" x="3636963" y="5380038"/>
          <p14:tracePt t="120878" x="3600450" y="5380038"/>
          <p14:tracePt t="120889" x="3546475" y="5380038"/>
          <p14:tracePt t="120894" x="3527425" y="5380038"/>
          <p14:tracePt t="120906" x="3473450" y="5380038"/>
          <p14:tracePt t="120909" x="3446463" y="5380038"/>
          <p14:tracePt t="120917" x="3400425" y="5380038"/>
          <p14:tracePt t="120925" x="3346450" y="5372100"/>
          <p14:tracePt t="120933" x="3327400" y="5372100"/>
          <p14:tracePt t="120941" x="3290888" y="5362575"/>
          <p14:tracePt t="120949" x="3236913" y="5335588"/>
          <p14:tracePt t="120957" x="3163888" y="5335588"/>
          <p14:tracePt t="120965" x="3108325" y="5335588"/>
          <p14:tracePt t="120973" x="3008313" y="5316538"/>
          <p14:tracePt t="120981" x="2917825" y="5307013"/>
          <p14:tracePt t="120989" x="2844800" y="5299075"/>
          <p14:tracePt t="120997" x="2762250" y="5270500"/>
          <p14:tracePt t="121006" x="2679700" y="5243513"/>
          <p14:tracePt t="121013" x="2643188" y="5197475"/>
          <p14:tracePt t="121021" x="2533650" y="5126038"/>
          <p14:tracePt t="121030" x="2452688" y="5070475"/>
          <p14:tracePt t="121039" x="2370138" y="5024438"/>
          <p14:tracePt t="121047" x="2306638" y="4970463"/>
          <p14:tracePt t="121054" x="2233613" y="4924425"/>
          <p14:tracePt t="121061" x="2133600" y="4851400"/>
          <p14:tracePt t="121069" x="2033588" y="4778375"/>
          <p14:tracePt t="121077" x="2005013" y="4741863"/>
          <p14:tracePt t="121085" x="1951038" y="4697413"/>
          <p14:tracePt t="121093" x="1924050" y="4660900"/>
          <p14:tracePt t="121101" x="1868488" y="4614863"/>
          <p14:tracePt t="121109" x="1841500" y="4587875"/>
          <p14:tracePt t="121117" x="1814513" y="4551363"/>
          <p14:tracePt t="121125" x="1787525" y="4532313"/>
          <p14:tracePt t="121133" x="1768475" y="4505325"/>
          <p14:tracePt t="121156" x="1741488" y="4441825"/>
          <p14:tracePt t="121157" x="1714500" y="4386263"/>
          <p14:tracePt t="121165" x="1695450" y="4340225"/>
          <p14:tracePt t="121173" x="1668463" y="4222750"/>
          <p14:tracePt t="121181" x="1668463" y="4149725"/>
          <p14:tracePt t="121189" x="1649413" y="4057650"/>
          <p14:tracePt t="121197" x="1622425" y="3940175"/>
          <p14:tracePt t="121205" x="1622425" y="3848100"/>
          <p14:tracePt t="121213" x="1622425" y="3721100"/>
          <p14:tracePt t="121221" x="1622425" y="3629025"/>
          <p14:tracePt t="121229" x="1622425" y="3538538"/>
          <p14:tracePt t="121237" x="1622425" y="3446463"/>
          <p14:tracePt t="121245" x="1622425" y="3319463"/>
          <p14:tracePt t="121253" x="1641475" y="3255963"/>
          <p14:tracePt t="121261" x="1685925" y="3236913"/>
          <p14:tracePt t="121269" x="1778000" y="3119438"/>
          <p14:tracePt t="121277" x="1860550" y="3046413"/>
          <p14:tracePt t="121289" x="1960563" y="2927350"/>
          <p14:tracePt t="121293" x="2033588" y="2827338"/>
          <p14:tracePt t="121302" x="2143125" y="2708275"/>
          <p14:tracePt t="121309" x="2224088" y="2608263"/>
          <p14:tracePt t="121319" x="2343150" y="2481263"/>
          <p14:tracePt t="121325" x="2433638" y="2398713"/>
          <p14:tracePt t="121333" x="2516188" y="2316163"/>
          <p14:tracePt t="121342" x="2579688" y="2243138"/>
          <p14:tracePt t="121349" x="2671763" y="2179638"/>
          <p14:tracePt t="121357" x="2708275" y="2152650"/>
          <p14:tracePt t="121366" x="2789238" y="2116138"/>
          <p14:tracePt t="121373" x="2889250" y="2097088"/>
          <p14:tracePt t="121381" x="2962275" y="2089150"/>
          <p14:tracePt t="121389" x="3071813" y="2060575"/>
          <p14:tracePt t="121397" x="3171825" y="2060575"/>
          <p14:tracePt t="121405" x="3300413" y="2060575"/>
          <p14:tracePt t="121413" x="3446463" y="2079625"/>
          <p14:tracePt t="121421" x="3573463" y="2097088"/>
          <p14:tracePt t="121429" x="3719513" y="2125663"/>
          <p14:tracePt t="121437" x="3856038" y="2152650"/>
          <p14:tracePt t="121445" x="3956050" y="2206625"/>
          <p14:tracePt t="121454" x="4048125" y="2252663"/>
          <p14:tracePt t="121462" x="4094163" y="2270125"/>
          <p14:tracePt t="121470" x="4111625" y="2279650"/>
          <p14:tracePt t="121478" x="4157663" y="2289175"/>
          <p14:tracePt t="121486" x="4175125" y="2289175"/>
          <p14:tracePt t="121495" x="4194175" y="2289175"/>
          <p14:tracePt t="121501" x="4248150" y="2316163"/>
          <p14:tracePt t="121509" x="4275138" y="2316163"/>
          <p14:tracePt t="121517" x="4367213" y="2325688"/>
          <p14:tracePt t="121525" x="4440238" y="2352675"/>
          <p14:tracePt t="121533" x="4557713" y="2416175"/>
          <p14:tracePt t="121541" x="4676775" y="2452688"/>
          <p14:tracePt t="121549" x="4803775" y="2544763"/>
          <p14:tracePt t="121557" x="4941888" y="2635250"/>
          <p14:tracePt t="121565" x="5105400" y="2781300"/>
          <p14:tracePt t="121573" x="5205413" y="2881313"/>
          <p14:tracePt t="121582" x="5314950" y="3009900"/>
          <p14:tracePt t="121589" x="5387975" y="3136900"/>
          <p14:tracePt t="121597" x="5441950" y="3236913"/>
          <p14:tracePt t="121605" x="5497513" y="3319463"/>
          <p14:tracePt t="121614" x="5524500" y="3365500"/>
          <p14:tracePt t="121621" x="5534025" y="3429000"/>
          <p14:tracePt t="121629" x="5534025" y="3465513"/>
          <p14:tracePt t="121637" x="5543550" y="3519488"/>
          <p14:tracePt t="121646" x="5543550" y="3565525"/>
          <p14:tracePt t="121654" x="5543550" y="3621088"/>
          <p14:tracePt t="121661" x="5543550" y="3675063"/>
          <p14:tracePt t="121670" x="5543550" y="3803650"/>
          <p14:tracePt t="121677" x="5543550" y="3894138"/>
          <p14:tracePt t="121686" x="5543550" y="4040188"/>
          <p14:tracePt t="121694" x="5543550" y="4113213"/>
          <p14:tracePt t="121703" x="5543550" y="4276725"/>
          <p14:tracePt t="121711" x="5543550" y="4386263"/>
          <p14:tracePt t="121719" x="5543550" y="4459288"/>
          <p14:tracePt t="121726" x="5543550" y="4568825"/>
          <p14:tracePt t="121735" x="5543550" y="4632325"/>
          <p14:tracePt t="121743" x="5514975" y="4705350"/>
          <p14:tracePt t="121751" x="5507038" y="4714875"/>
          <p14:tracePt t="121759" x="5497513" y="4751388"/>
          <p14:tracePt t="121782" x="5487988" y="4760913"/>
          <p14:tracePt t="121805" x="5487988" y="4778375"/>
          <p14:tracePt t="121814" x="5487988" y="4797425"/>
          <p14:tracePt t="121822" x="5434013" y="4833938"/>
          <p14:tracePt t="121831" x="5397500" y="4878388"/>
          <p14:tracePt t="121838" x="5334000" y="4914900"/>
          <p14:tracePt t="121849" x="5251450" y="4970463"/>
          <p14:tracePt t="121854" x="5214938" y="5006975"/>
          <p14:tracePt t="121861" x="5151438" y="5043488"/>
          <p14:tracePt t="121869" x="5068888" y="5097463"/>
          <p14:tracePt t="121890" x="4913313" y="5189538"/>
          <p14:tracePt t="121893" x="4813300" y="5233988"/>
          <p14:tracePt t="121902" x="4759325" y="5233988"/>
          <p14:tracePt t="121909" x="4640263" y="5262563"/>
          <p14:tracePt t="121917" x="4530725" y="5307013"/>
          <p14:tracePt t="121925" x="4448175" y="5316538"/>
          <p14:tracePt t="121933" x="4340225" y="5343525"/>
          <p14:tracePt t="121941" x="4202113" y="5389563"/>
          <p14:tracePt t="121949" x="4094163" y="5416550"/>
          <p14:tracePt t="121957" x="4002088" y="5416550"/>
          <p14:tracePt t="121965" x="3919538" y="5462588"/>
          <p14:tracePt t="121975" x="3792538" y="5462588"/>
          <p14:tracePt t="121983" x="3709988" y="5472113"/>
          <p14:tracePt t="121991" x="3619500" y="5472113"/>
          <p14:tracePt t="121999" x="3527425" y="5472113"/>
          <p14:tracePt t="122008" x="3436938" y="5472113"/>
          <p14:tracePt t="122014" x="3363913" y="5472113"/>
          <p14:tracePt t="122022" x="3300413" y="5453063"/>
          <p14:tracePt t="122029" x="3227388" y="5445125"/>
          <p14:tracePt t="122037" x="3127375" y="5389563"/>
          <p14:tracePt t="122045" x="3027363" y="5326063"/>
          <p14:tracePt t="122055" x="2962275" y="5280025"/>
          <p14:tracePt t="122061" x="2844800" y="5170488"/>
          <p14:tracePt t="122069" x="2798763" y="5070475"/>
          <p14:tracePt t="122077" x="2735263" y="5006975"/>
          <p14:tracePt t="122086" x="2643188" y="4924425"/>
          <p14:tracePt t="122093" x="2562225" y="4833938"/>
          <p14:tracePt t="122102" x="2479675" y="4751388"/>
          <p14:tracePt t="122109" x="2425700" y="4668838"/>
          <p14:tracePt t="122118" x="2389188" y="4624388"/>
          <p14:tracePt t="122127" x="2324100" y="4551363"/>
          <p14:tracePt t="122137" x="2287588" y="4522788"/>
          <p14:tracePt t="122142" x="2260600" y="4486275"/>
          <p14:tracePt t="122151" x="2224088" y="4459288"/>
          <p14:tracePt t="122158" x="2224088" y="4432300"/>
          <p14:tracePt t="122167" x="2214563" y="4405313"/>
          <p14:tracePt t="122173" x="2206625" y="4340225"/>
          <p14:tracePt t="122181" x="2187575" y="4286250"/>
          <p14:tracePt t="122189" x="2187575" y="4232275"/>
          <p14:tracePt t="122197" x="2187575" y="4167188"/>
          <p14:tracePt t="122205" x="2187575" y="4094163"/>
          <p14:tracePt t="122213" x="2187575" y="4040188"/>
          <p14:tracePt t="122221" x="2187575" y="3984625"/>
          <p14:tracePt t="122229" x="2187575" y="3930650"/>
          <p14:tracePt t="122237" x="2187575" y="3903663"/>
          <p14:tracePt t="122246" x="2187575" y="3867150"/>
          <p14:tracePt t="122253" x="2187575" y="3848100"/>
          <p14:tracePt t="122269" x="2187575" y="3840163"/>
          <p14:tracePt t="122287" x="2187575" y="3830638"/>
          <p14:tracePt t="122294" x="2187575" y="3794125"/>
          <p14:tracePt t="122305" x="2187575" y="3748088"/>
          <p14:tracePt t="122309" x="2187575" y="3694113"/>
          <p14:tracePt t="122317" x="2206625" y="3638550"/>
          <p14:tracePt t="122325" x="2214563" y="3575050"/>
          <p14:tracePt t="122334" x="2243138" y="3511550"/>
          <p14:tracePt t="122341" x="2270125" y="3455988"/>
          <p14:tracePt t="122349" x="2324100" y="3375025"/>
          <p14:tracePt t="122357" x="2333625" y="3328988"/>
          <p14:tracePt t="122365" x="2389188" y="3282950"/>
          <p14:tracePt t="122373" x="2416175" y="3246438"/>
          <p14:tracePt t="122381" x="2470150" y="3182938"/>
          <p14:tracePt t="122389" x="2498725" y="3146425"/>
          <p14:tracePt t="122398" x="2570163" y="3082925"/>
          <p14:tracePt t="122405" x="2616200" y="3046413"/>
          <p14:tracePt t="122413" x="2662238" y="3009900"/>
          <p14:tracePt t="122421" x="2735263" y="3000375"/>
          <p14:tracePt t="122429" x="2789238" y="2963863"/>
          <p14:tracePt t="122437" x="2808288" y="2946400"/>
          <p14:tracePt t="122445" x="2862263" y="2927350"/>
          <p14:tracePt t="122462" x="2889250" y="2927350"/>
          <p14:tracePt t="122982" x="2908300" y="2909888"/>
          <p14:tracePt t="122990" x="2990850" y="2836863"/>
          <p14:tracePt t="122998" x="3035300" y="2817813"/>
          <p14:tracePt t="123005" x="3081338" y="2781300"/>
          <p14:tracePt t="123014" x="3154363" y="2763838"/>
          <p14:tracePt t="123022" x="3236913" y="2727325"/>
          <p14:tracePt t="123030" x="3281363" y="2717800"/>
          <p14:tracePt t="123038" x="3373438" y="2690813"/>
          <p14:tracePt t="123045" x="3436938" y="2662238"/>
          <p14:tracePt t="123056" x="3546475" y="2635250"/>
          <p14:tracePt t="123061" x="3673475" y="2635250"/>
          <p14:tracePt t="123070" x="3792538" y="2589213"/>
          <p14:tracePt t="123077" x="3902075" y="2581275"/>
          <p14:tracePt t="123086" x="3992563" y="2581275"/>
          <p14:tracePt t="123093" x="4084638" y="2581275"/>
          <p14:tracePt t="123103" x="4148138" y="2581275"/>
          <p14:tracePt t="123109" x="4175125" y="2581275"/>
          <p14:tracePt t="123117" x="4230688" y="2598738"/>
          <p14:tracePt t="123125" x="4284663" y="2654300"/>
          <p14:tracePt t="123133" x="4311650" y="2671763"/>
          <p14:tracePt t="123142" x="4357688" y="2717800"/>
          <p14:tracePt t="123150" x="4413250" y="2771775"/>
          <p14:tracePt t="123157" x="4476750" y="2836863"/>
          <p14:tracePt t="123165" x="4540250" y="2900363"/>
          <p14:tracePt t="123173" x="4594225" y="2954338"/>
          <p14:tracePt t="123181" x="4630738" y="3000375"/>
          <p14:tracePt t="123189" x="4649788" y="3027363"/>
          <p14:tracePt t="123197" x="4686300" y="3073400"/>
          <p14:tracePt t="123205" x="4703763" y="3090863"/>
          <p14:tracePt t="123213" x="4740275" y="3119438"/>
          <p14:tracePt t="123221" x="4749800" y="3127375"/>
          <p14:tracePt t="123285" x="4759325" y="3136900"/>
          <p14:tracePt t="123293" x="4776788" y="3192463"/>
          <p14:tracePt t="123303" x="4795838" y="3255963"/>
          <p14:tracePt t="123310" x="4803775" y="3328988"/>
          <p14:tracePt t="123320" x="4859338" y="3429000"/>
          <p14:tracePt t="123326" x="4876800" y="3511550"/>
          <p14:tracePt t="123335" x="4922838" y="3621088"/>
          <p14:tracePt t="123343" x="4959350" y="3721100"/>
          <p14:tracePt t="123353" x="5005388" y="3848100"/>
          <p14:tracePt t="123357" x="5014913" y="3967163"/>
          <p14:tracePt t="123365" x="5059363" y="4076700"/>
          <p14:tracePt t="123373" x="5086350" y="4176713"/>
          <p14:tracePt t="123381" x="5105400" y="4232275"/>
          <p14:tracePt t="123389" x="5122863" y="4295775"/>
          <p14:tracePt t="123398" x="5122863" y="4322763"/>
          <p14:tracePt t="123405" x="5122863" y="4368800"/>
          <p14:tracePt t="123414" x="5122863" y="4405313"/>
          <p14:tracePt t="123421" x="5122863" y="4449763"/>
          <p14:tracePt t="123429" x="5122863" y="4505325"/>
          <p14:tracePt t="123437" x="5122863" y="4559300"/>
          <p14:tracePt t="123445" x="5122863" y="4614863"/>
          <p14:tracePt t="123453" x="5105400" y="4714875"/>
          <p14:tracePt t="123462" x="5049838" y="4797425"/>
          <p14:tracePt t="123471" x="5022850" y="4887913"/>
          <p14:tracePt t="123478" x="4959350" y="4943475"/>
          <p14:tracePt t="123486" x="4922838" y="4987925"/>
          <p14:tracePt t="123494" x="4905375" y="5006975"/>
          <p14:tracePt t="123502" x="4886325" y="5033963"/>
          <p14:tracePt t="123510" x="4876800" y="5033963"/>
          <p14:tracePt t="123518" x="4868863" y="5053013"/>
          <p14:tracePt t="123526" x="4859338" y="5070475"/>
          <p14:tracePt t="123534" x="4813300" y="5116513"/>
          <p14:tracePt t="123542" x="4767263" y="5153025"/>
          <p14:tracePt t="123550" x="4722813" y="5189538"/>
          <p14:tracePt t="123558" x="4659313" y="5216525"/>
          <p14:tracePt t="123566" x="4622800" y="5243513"/>
          <p14:tracePt t="123574" x="4540250" y="5299075"/>
          <p14:tracePt t="123582" x="4430713" y="5343525"/>
          <p14:tracePt t="123589" x="4330700" y="5372100"/>
          <p14:tracePt t="123597" x="4221163" y="5416550"/>
          <p14:tracePt t="123605" x="4121150" y="5416550"/>
          <p14:tracePt t="123613" x="4029075" y="5416550"/>
          <p14:tracePt t="123621" x="3902075" y="5416550"/>
          <p14:tracePt t="123629" x="3810000" y="5416550"/>
          <p14:tracePt t="123637" x="3665538" y="5416550"/>
          <p14:tracePt t="123646" x="3536950" y="5362575"/>
          <p14:tracePt t="123653" x="3419475" y="5335588"/>
          <p14:tracePt t="123661" x="3300413" y="5280025"/>
          <p14:tracePt t="123669" x="3190875" y="5216525"/>
          <p14:tracePt t="123677" x="3154363" y="5153025"/>
          <p14:tracePt t="123686" x="3100388" y="5089525"/>
          <p14:tracePt t="123693" x="3017838" y="5053013"/>
          <p14:tracePt t="123704" x="2954338" y="4979988"/>
          <p14:tracePt t="123711" x="2898775" y="4933950"/>
          <p14:tracePt t="123719" x="2852738" y="4887913"/>
          <p14:tracePt t="123726" x="2798763" y="4814888"/>
          <p14:tracePt t="123734" x="2762250" y="4768850"/>
          <p14:tracePt t="123742" x="2725738" y="4687888"/>
          <p14:tracePt t="123751" x="2698750" y="4614863"/>
          <p14:tracePt t="123758" x="2625725" y="4495800"/>
          <p14:tracePt t="123766" x="2579688" y="4340225"/>
          <p14:tracePt t="123774" x="2562225" y="4213225"/>
          <p14:tracePt t="123782" x="2516188" y="4103688"/>
          <p14:tracePt t="123790" x="2479675" y="3967163"/>
          <p14:tracePt t="123798" x="2479675" y="3821113"/>
          <p14:tracePt t="123806" x="2479675" y="3784600"/>
          <p14:tracePt t="123814" x="2452688" y="3721100"/>
          <p14:tracePt t="123822" x="2443163" y="3629025"/>
          <p14:tracePt t="123830" x="2379663" y="3492500"/>
          <p14:tracePt t="123839" x="2379663" y="3419475"/>
          <p14:tracePt t="123846" x="2379663" y="3346450"/>
          <p14:tracePt t="123855" x="2379663" y="3292475"/>
          <p14:tracePt t="123861" x="2379663" y="3236913"/>
          <p14:tracePt t="123869" x="2389188" y="3200400"/>
          <p14:tracePt t="123890" x="2525713" y="3046413"/>
          <p14:tracePt t="123893" x="2589213" y="2954338"/>
          <p14:tracePt t="123904" x="2679700" y="2873375"/>
          <p14:tracePt t="123910" x="2781300" y="2771775"/>
          <p14:tracePt t="123921" x="2881313" y="2671763"/>
          <p14:tracePt t="123926" x="2971800" y="2581275"/>
          <p14:tracePt t="123938" x="3035300" y="2517775"/>
          <p14:tracePt t="123942" x="3100388" y="2462213"/>
          <p14:tracePt t="123950" x="3136900" y="2452688"/>
          <p14:tracePt t="123958" x="3171825" y="2444750"/>
          <p14:tracePt t="123965" x="3208338" y="2408238"/>
          <p14:tracePt t="123973" x="3244850" y="2398713"/>
          <p14:tracePt t="123981" x="3309938" y="2389188"/>
          <p14:tracePt t="123989" x="3436938" y="2343150"/>
          <p14:tracePt t="123997" x="3509963" y="2343150"/>
          <p14:tracePt t="124005" x="3636963" y="2343150"/>
          <p14:tracePt t="124013" x="3783013" y="2343150"/>
          <p14:tracePt t="124021" x="3948113" y="2343150"/>
          <p14:tracePt t="124029" x="4129088" y="2343150"/>
          <p14:tracePt t="124037" x="4311650" y="2343150"/>
          <p14:tracePt t="124045" x="4494213" y="2352675"/>
          <p14:tracePt t="124053" x="4676775" y="2379663"/>
          <p14:tracePt t="124061" x="4822825" y="2444750"/>
          <p14:tracePt t="124069" x="4995863" y="2498725"/>
          <p14:tracePt t="124077" x="5141913" y="2562225"/>
          <p14:tracePt t="124086" x="5278438" y="2608263"/>
          <p14:tracePt t="124093" x="5378450" y="2662238"/>
          <p14:tracePt t="124104" x="5478463" y="2717800"/>
          <p14:tracePt t="124109" x="5524500" y="2771775"/>
          <p14:tracePt t="124117" x="5580063" y="2817813"/>
          <p14:tracePt t="124125" x="5607050" y="2854325"/>
          <p14:tracePt t="124133" x="5624513" y="2900363"/>
          <p14:tracePt t="124141" x="5670550" y="2973388"/>
          <p14:tracePt t="124149" x="5688013" y="3017838"/>
          <p14:tracePt t="124157" x="5707063" y="3100388"/>
          <p14:tracePt t="124165" x="5716588" y="3228975"/>
          <p14:tracePt t="124173" x="5761038" y="3309938"/>
          <p14:tracePt t="124181" x="5770563" y="3438525"/>
          <p14:tracePt t="124189" x="5797550" y="3548063"/>
          <p14:tracePt t="124197" x="5797550" y="3675063"/>
          <p14:tracePt t="124205" x="5834063" y="3811588"/>
          <p14:tracePt t="124213" x="5843588" y="3921125"/>
          <p14:tracePt t="124221" x="5870575" y="3984625"/>
          <p14:tracePt t="124229" x="5870575" y="4057650"/>
          <p14:tracePt t="124237" x="5880100" y="4113213"/>
          <p14:tracePt t="124246" x="5880100" y="4159250"/>
          <p14:tracePt t="124254" x="5880100" y="4195763"/>
          <p14:tracePt t="124262" x="5880100" y="4213225"/>
          <p14:tracePt t="124269" x="5880100" y="4222750"/>
          <p14:tracePt t="124277" x="5880100" y="4268788"/>
          <p14:tracePt t="124286" x="5880100" y="4313238"/>
          <p14:tracePt t="124293" x="5880100" y="4349750"/>
          <p14:tracePt t="124304" x="5870575" y="4376738"/>
          <p14:tracePt t="124309" x="5862638" y="4413250"/>
          <p14:tracePt t="124319" x="5834063" y="4459288"/>
          <p14:tracePt t="124327" x="5816600" y="4478338"/>
          <p14:tracePt t="124458" x="5761038" y="4514850"/>
          <p14:tracePt t="124465" x="5734050" y="4559300"/>
          <p14:tracePt t="124471" x="5707063" y="4595813"/>
          <p14:tracePt t="124478" x="5697538" y="4595813"/>
          <p14:tracePt t="124486" x="5670550" y="4624388"/>
          <p14:tracePt t="124493" x="5661025" y="4632325"/>
          <p14:tracePt t="124502" x="5634038" y="4641850"/>
          <p14:tracePt t="124509" x="5616575" y="4660900"/>
          <p14:tracePt t="124565" x="5607050" y="4668838"/>
          <p14:tracePt t="124573" x="5588000" y="4687888"/>
          <p14:tracePt t="124589" x="5561013" y="4705350"/>
          <p14:tracePt t="124605" x="5551488" y="4714875"/>
          <p14:tracePt t="124613" x="5551488" y="4724400"/>
          <p14:tracePt t="124621" x="5534025" y="4741863"/>
          <p14:tracePt t="124629" x="5524500" y="4751388"/>
          <p14:tracePt t="124733" x="5514975" y="4768850"/>
          <p14:tracePt t="124741" x="5461000" y="4805363"/>
          <p14:tracePt t="124749" x="5441950" y="4814888"/>
          <p14:tracePt t="124757" x="5424488" y="4824413"/>
          <p14:tracePt t="125142" x="5414963" y="4841875"/>
          <p14:tracePt t="125157" x="5424488" y="4860925"/>
          <p14:tracePt t="125221" x="5451475" y="4860925"/>
          <p14:tracePt t="125229" x="5451475" y="4851400"/>
          <p14:tracePt t="125237" x="5461000" y="4841875"/>
          <p14:tracePt t="125245" x="5470525" y="4833938"/>
          <p14:tracePt t="125357" x="5478463" y="4824413"/>
          <p14:tracePt t="125365" x="5507038" y="4797425"/>
          <p14:tracePt t="125373" x="5551488" y="4751388"/>
          <p14:tracePt t="125381" x="5588000" y="4732338"/>
          <p14:tracePt t="125389" x="5661025" y="4668838"/>
          <p14:tracePt t="125398" x="5688013" y="4668838"/>
          <p14:tracePt t="125405" x="5724525" y="4624388"/>
          <p14:tracePt t="125415" x="5761038" y="4578350"/>
          <p14:tracePt t="125423" x="5797550" y="4514850"/>
          <p14:tracePt t="125430" x="5816600" y="4495800"/>
          <p14:tracePt t="125438" x="5826125" y="4449763"/>
          <p14:tracePt t="125445" x="5834063" y="4422775"/>
          <p14:tracePt t="125453" x="5853113" y="4386263"/>
          <p14:tracePt t="125462" x="5870575" y="4359275"/>
          <p14:tracePt t="125866" x="5870575" y="4349750"/>
          <p14:tracePt t="125870" x="5870575" y="4322763"/>
          <p14:tracePt t="125880" x="5870575" y="4259263"/>
          <p14:tracePt t="125890" x="5926138" y="4232275"/>
          <p14:tracePt t="125894" x="5989638" y="4203700"/>
          <p14:tracePt t="125903" x="6035675" y="4203700"/>
          <p14:tracePt t="125910" x="6053138" y="4203700"/>
          <p14:tracePt t="125917" x="6116638" y="4195763"/>
          <p14:tracePt t="125925" x="6218238" y="4176713"/>
          <p14:tracePt t="125933" x="6254750" y="4176713"/>
          <p14:tracePt t="125941" x="6318250" y="4149725"/>
          <p14:tracePt t="125949" x="6372225" y="4149725"/>
          <p14:tracePt t="125957" x="6399213" y="4130675"/>
          <p14:tracePt t="126366" x="6427788" y="4113213"/>
          <p14:tracePt t="126373" x="6518275" y="4094163"/>
          <p14:tracePt t="126381" x="6645275" y="4076700"/>
          <p14:tracePt t="126389" x="6718300" y="4067175"/>
          <p14:tracePt t="126397" x="6783388" y="4067175"/>
          <p14:tracePt t="126405" x="6819900" y="4049713"/>
          <p14:tracePt t="126413" x="6892925" y="4049713"/>
          <p14:tracePt t="126421" x="6992938" y="4049713"/>
          <p14:tracePt t="126429" x="7037388" y="4013200"/>
          <p14:tracePt t="126437" x="7073900" y="4013200"/>
          <p14:tracePt t="126445" x="7102475" y="4013200"/>
          <p14:tracePt t="126453" x="7156450" y="4013200"/>
          <p14:tracePt t="126461" x="7165975" y="4013200"/>
          <p14:tracePt t="126469" x="7175500" y="4013200"/>
          <p14:tracePt t="126493" x="7192963" y="4013200"/>
          <p14:tracePt t="126838" x="7202488" y="4013200"/>
          <p14:tracePt t="126846" x="7229475" y="4013200"/>
          <p14:tracePt t="126854" x="7312025" y="4013200"/>
          <p14:tracePt t="126862" x="7402513" y="4013200"/>
          <p14:tracePt t="126869" x="7475538" y="4013200"/>
          <p14:tracePt t="126877" x="7521575" y="4013200"/>
          <p14:tracePt t="126888" x="7575550" y="4021138"/>
          <p14:tracePt t="126893" x="7631113" y="4021138"/>
          <p14:tracePt t="126902" x="7740650" y="4040188"/>
          <p14:tracePt t="126909" x="7840663" y="4049713"/>
          <p14:tracePt t="126917" x="7931150" y="4049713"/>
          <p14:tracePt t="126925" x="7986713" y="4049713"/>
          <p14:tracePt t="126933" x="8013700" y="4049713"/>
          <p14:tracePt t="126941" x="8059738" y="4049713"/>
          <p14:tracePt t="126949" x="8067675" y="4049713"/>
          <p14:tracePt t="126957" x="8077200" y="4049713"/>
          <p14:tracePt t="126982" x="8096250" y="4049713"/>
          <p14:tracePt t="126989" x="8096250" y="4030663"/>
          <p14:tracePt t="127279" x="8096250" y="4021138"/>
          <p14:tracePt t="127287" x="8104188" y="3984625"/>
          <p14:tracePt t="127295" x="8177213" y="3940175"/>
          <p14:tracePt t="127304" x="8223250" y="3911600"/>
          <p14:tracePt t="127309" x="8277225" y="3884613"/>
          <p14:tracePt t="127319" x="8323263" y="3867150"/>
          <p14:tracePt t="127325" x="8359775" y="3857625"/>
          <p14:tracePt t="127333" x="8386763" y="3848100"/>
          <p14:tracePt t="127341" x="8415338" y="3821113"/>
          <p14:tracePt t="127349" x="8451850" y="3811588"/>
          <p14:tracePt t="127357" x="8488363" y="3803650"/>
          <p14:tracePt t="127365" x="8515350" y="3803650"/>
          <p14:tracePt t="127373" x="8551863" y="3794125"/>
          <p14:tracePt t="127381" x="8578850" y="3784600"/>
          <p14:tracePt t="127389" x="8588375" y="3775075"/>
          <p14:tracePt t="127398" x="8596313" y="3775075"/>
          <p14:tracePt t="127405" x="8615363" y="3775075"/>
          <p14:tracePt t="127413" x="8661400" y="3775075"/>
          <p14:tracePt t="127421" x="8715375" y="3775075"/>
          <p14:tracePt t="127429" x="8770938" y="3775075"/>
          <p14:tracePt t="127437" x="8824913" y="3775075"/>
          <p14:tracePt t="127445" x="8888413" y="3775075"/>
          <p14:tracePt t="127453" x="8915400" y="3775075"/>
          <p14:tracePt t="127461" x="8997950" y="3775075"/>
          <p14:tracePt t="127469" x="9070975" y="377507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FPGA vs. ASIC</a:t>
            </a:r>
            <a:endParaRPr kumimoji="1" lang="ja-JP" altLang="en-US" dirty="0"/>
          </a:p>
        </p:txBody>
      </p:sp>
      <p:sp>
        <p:nvSpPr>
          <p:cNvPr id="3" name="コンテンツ プレースホルダー 2"/>
          <p:cNvSpPr>
            <a:spLocks noGrp="1"/>
          </p:cNvSpPr>
          <p:nvPr>
            <p:ph idx="1"/>
          </p:nvPr>
        </p:nvSpPr>
        <p:spPr/>
        <p:txBody>
          <a:bodyPr/>
          <a:lstStyle/>
          <a:p>
            <a:pPr>
              <a:lnSpc>
                <a:spcPct val="80000"/>
              </a:lnSpc>
            </a:pPr>
            <a:r>
              <a:rPr lang="en-US" altLang="ja-JP" sz="2400" dirty="0"/>
              <a:t>ASIC(Application Specific IC) </a:t>
            </a:r>
            <a:r>
              <a:rPr lang="ja-JP" altLang="en-US" sz="2400" dirty="0"/>
              <a:t>特殊目的用</a:t>
            </a:r>
            <a:r>
              <a:rPr lang="en-US" altLang="ja-JP" sz="2400" dirty="0"/>
              <a:t>IC</a:t>
            </a:r>
          </a:p>
          <a:p>
            <a:pPr lvl="1">
              <a:lnSpc>
                <a:spcPct val="80000"/>
              </a:lnSpc>
            </a:pPr>
            <a:r>
              <a:rPr lang="ja-JP" altLang="en-US" sz="2000" dirty="0"/>
              <a:t>製品に特化した</a:t>
            </a:r>
            <a:r>
              <a:rPr lang="en-US" altLang="ja-JP" sz="2000" dirty="0"/>
              <a:t>IC</a:t>
            </a:r>
            <a:r>
              <a:rPr lang="ja-JP" altLang="en-US" sz="2000" dirty="0"/>
              <a:t>チップを特別に開発するもの</a:t>
            </a:r>
            <a:endParaRPr lang="en-US" altLang="ja-JP" sz="2000" dirty="0"/>
          </a:p>
          <a:p>
            <a:pPr lvl="1">
              <a:lnSpc>
                <a:spcPct val="80000"/>
              </a:lnSpc>
            </a:pPr>
            <a:r>
              <a:rPr lang="ja-JP" altLang="en-US" sz="2000" dirty="0"/>
              <a:t>スマートフォン用、カメラ用、地デジ用、</a:t>
            </a:r>
            <a:r>
              <a:rPr lang="en-US" altLang="ja-JP" sz="2000" dirty="0"/>
              <a:t>etc.</a:t>
            </a:r>
          </a:p>
          <a:p>
            <a:pPr lvl="1">
              <a:lnSpc>
                <a:spcPct val="80000"/>
              </a:lnSpc>
            </a:pPr>
            <a:r>
              <a:rPr lang="en-US" altLang="ja-JP" sz="2000" dirty="0" err="1"/>
              <a:t>SoC</a:t>
            </a:r>
            <a:r>
              <a:rPr lang="en-US" altLang="ja-JP" sz="2000" dirty="0"/>
              <a:t>(System on a Chip)</a:t>
            </a:r>
            <a:r>
              <a:rPr lang="ja-JP" altLang="en-US" sz="2000" dirty="0" err="1"/>
              <a:t>、</a:t>
            </a:r>
            <a:r>
              <a:rPr lang="ja-JP" altLang="en-US" sz="2000" dirty="0"/>
              <a:t>システム</a:t>
            </a:r>
            <a:r>
              <a:rPr lang="en-US" altLang="ja-JP" sz="2000" dirty="0"/>
              <a:t>LSI</a:t>
            </a:r>
            <a:r>
              <a:rPr lang="ja-JP" altLang="en-US" sz="2000" dirty="0"/>
              <a:t>と呼ばれ日本の半導体の主力だった</a:t>
            </a:r>
            <a:endParaRPr lang="en-US" altLang="ja-JP" sz="2000" dirty="0"/>
          </a:p>
          <a:p>
            <a:pPr lvl="1">
              <a:lnSpc>
                <a:spcPct val="80000"/>
              </a:lnSpc>
            </a:pPr>
            <a:r>
              <a:rPr lang="ja-JP" altLang="en-US" sz="2000" dirty="0"/>
              <a:t>最近のプロセスは開発コストが高騰し、非常に多くの個数を開発しない限り元が取れないことが多い</a:t>
            </a:r>
            <a:endParaRPr lang="en-US" altLang="ja-JP" sz="2000" dirty="0"/>
          </a:p>
          <a:p>
            <a:pPr lvl="1">
              <a:lnSpc>
                <a:spcPct val="80000"/>
              </a:lnSpc>
            </a:pPr>
            <a:r>
              <a:rPr lang="ja-JP" altLang="en-US" sz="2000" dirty="0"/>
              <a:t>ビジネスとして難しい</a:t>
            </a:r>
            <a:endParaRPr lang="en-US" altLang="ja-JP" sz="2000" dirty="0"/>
          </a:p>
          <a:p>
            <a:pPr lvl="1">
              <a:lnSpc>
                <a:spcPct val="80000"/>
              </a:lnSpc>
            </a:pPr>
            <a:r>
              <a:rPr lang="ja-JP" altLang="en-US" sz="2000" dirty="0"/>
              <a:t>本来、</a:t>
            </a:r>
            <a:r>
              <a:rPr lang="en-US" altLang="ja-JP" sz="2000" dirty="0"/>
              <a:t>FPGA</a:t>
            </a:r>
            <a:r>
              <a:rPr lang="ja-JP" altLang="en-US" sz="2000" dirty="0"/>
              <a:t>よりも高速、低消費電力、低コスト</a:t>
            </a:r>
            <a:endParaRPr lang="en-US" altLang="ja-JP" sz="2000" dirty="0"/>
          </a:p>
          <a:p>
            <a:pPr>
              <a:lnSpc>
                <a:spcPct val="80000"/>
              </a:lnSpc>
            </a:pPr>
            <a:r>
              <a:rPr lang="en-US" altLang="ja-JP" sz="2400" dirty="0"/>
              <a:t>FPGA</a:t>
            </a:r>
            <a:r>
              <a:rPr lang="ja-JP" altLang="en-US" sz="2400" dirty="0"/>
              <a:t>の低価格品は、</a:t>
            </a:r>
            <a:r>
              <a:rPr lang="en-US" altLang="ja-JP" sz="2400" dirty="0"/>
              <a:t>ASIC</a:t>
            </a:r>
            <a:r>
              <a:rPr lang="ja-JP" altLang="en-US" sz="2400" dirty="0"/>
              <a:t>の市場を食いつぶして成長</a:t>
            </a:r>
            <a:endParaRPr lang="en-US" altLang="ja-JP" sz="2400" dirty="0"/>
          </a:p>
          <a:p>
            <a:pPr>
              <a:lnSpc>
                <a:spcPct val="80000"/>
              </a:lnSpc>
            </a:pPr>
            <a:r>
              <a:rPr lang="en-US" altLang="ja-JP" sz="2400" dirty="0"/>
              <a:t>FPGA</a:t>
            </a:r>
            <a:r>
              <a:rPr lang="ja-JP" altLang="en-US" sz="2400" dirty="0"/>
              <a:t>は最新プロセスを使うため、小規模なチップでは性能的には</a:t>
            </a:r>
            <a:r>
              <a:rPr lang="en-US" altLang="ja-JP" sz="2400" dirty="0"/>
              <a:t>ASIC</a:t>
            </a:r>
            <a:r>
              <a:rPr lang="ja-JP" altLang="en-US" sz="2400" dirty="0"/>
              <a:t>とあまり変わらない</a:t>
            </a:r>
            <a:endParaRPr lang="en-US" altLang="ja-JP" sz="2400" dirty="0"/>
          </a:p>
          <a:p>
            <a:pPr>
              <a:lnSpc>
                <a:spcPct val="80000"/>
              </a:lnSpc>
            </a:pPr>
            <a:r>
              <a:rPr lang="ja-JP" altLang="en-US" sz="2400" dirty="0"/>
              <a:t>消費電力、コスト（大量生産できれば）の点で</a:t>
            </a:r>
            <a:r>
              <a:rPr lang="en-US" altLang="ja-JP" sz="2400" dirty="0"/>
              <a:t>ASIC</a:t>
            </a:r>
            <a:r>
              <a:rPr lang="ja-JP" altLang="en-US" sz="2400" dirty="0"/>
              <a:t>が有利</a:t>
            </a:r>
            <a:endParaRPr lang="en-US" altLang="ja-JP" sz="2400" dirty="0"/>
          </a:p>
          <a:p>
            <a:pPr lvl="1">
              <a:lnSpc>
                <a:spcPct val="80000"/>
              </a:lnSpc>
            </a:pPr>
            <a:endParaRPr lang="en-US" altLang="ja-JP" sz="2000" dirty="0"/>
          </a:p>
        </p:txBody>
      </p:sp>
      <p:pic>
        <p:nvPicPr>
          <p:cNvPr id="4" name="オーディオ 3">
            <a:hlinkClick r:id="" action="ppaction://media"/>
            <a:extLst>
              <a:ext uri="{FF2B5EF4-FFF2-40B4-BE49-F238E27FC236}">
                <a16:creationId xmlns:a16="http://schemas.microsoft.com/office/drawing/2014/main" id="{016421E5-9EF2-468A-92C9-70E611BC0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06411867"/>
      </p:ext>
    </p:extLst>
  </p:cSld>
  <p:clrMapOvr>
    <a:masterClrMapping/>
  </p:clrMapOvr>
  <mc:AlternateContent xmlns:mc="http://schemas.openxmlformats.org/markup-compatibility/2006">
    <mc:Choice xmlns:p14="http://schemas.microsoft.com/office/powerpoint/2010/main" Requires="p14">
      <p:transition spd="slow" p14:dur="2000" advTm="90346"/>
    </mc:Choice>
    <mc:Fallback>
      <p:transition spd="slow" advTm="9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460" x="8834438" y="3082925"/>
          <p14:tracePt t="3466" x="8669338" y="3027363"/>
          <p14:tracePt t="3474" x="8515350" y="2990850"/>
          <p14:tracePt t="3481" x="8342313" y="2900363"/>
          <p14:tracePt t="3489" x="8140700" y="2817813"/>
          <p14:tracePt t="3499" x="7967663" y="2735263"/>
          <p14:tracePt t="3505" x="7794625" y="2644775"/>
          <p14:tracePt t="3513" x="7585075" y="2535238"/>
          <p14:tracePt t="3521" x="7375525" y="2416175"/>
          <p14:tracePt t="3529" x="7219950" y="2335213"/>
          <p14:tracePt t="3540" x="7102475" y="2216150"/>
          <p14:tracePt t="3547" x="6929438" y="2143125"/>
          <p14:tracePt t="3554" x="6810375" y="2052638"/>
          <p14:tracePt t="3562" x="6691313" y="1979613"/>
          <p14:tracePt t="3569" x="6591300" y="1906588"/>
          <p14:tracePt t="3577" x="6508750" y="1851025"/>
          <p14:tracePt t="3584" x="6427788" y="1804988"/>
          <p14:tracePt t="3592" x="6326188" y="1741488"/>
          <p14:tracePt t="3601" x="6262688" y="1687513"/>
          <p14:tracePt t="3609" x="6162675" y="1614488"/>
          <p14:tracePt t="3616" x="6043613" y="1522413"/>
          <p14:tracePt t="3624" x="5943600" y="1468438"/>
          <p14:tracePt t="3633" x="5843588" y="1395413"/>
          <p14:tracePt t="3641" x="5770563" y="1368425"/>
          <p14:tracePt t="3649" x="5653088" y="1322388"/>
          <p14:tracePt t="3657" x="5570538" y="1285875"/>
          <p14:tracePt t="3665" x="5524500" y="1276350"/>
          <p14:tracePt t="3673" x="5514975" y="1276350"/>
          <p14:tracePt t="3681" x="5497513" y="1276350"/>
          <p14:tracePt t="3689" x="5478463" y="1268413"/>
          <p14:tracePt t="3930" x="5441950" y="1268413"/>
          <p14:tracePt t="3936" x="5351463" y="1268413"/>
          <p14:tracePt t="3944" x="5205413" y="1268413"/>
          <p14:tracePt t="3953" x="5059363" y="1268413"/>
          <p14:tracePt t="3961" x="4913313" y="1268413"/>
          <p14:tracePt t="3968" x="4767263" y="1268413"/>
          <p14:tracePt t="3976" x="4622800" y="1268413"/>
          <p14:tracePt t="3985" x="4494213" y="1268413"/>
          <p14:tracePt t="3993" x="4367213" y="1268413"/>
          <p14:tracePt t="4001" x="4294188" y="1268413"/>
          <p14:tracePt t="4009" x="4202113" y="1268413"/>
          <p14:tracePt t="4017" x="4184650" y="1268413"/>
          <p14:tracePt t="4025" x="4175125" y="1268413"/>
          <p14:tracePt t="4033" x="4165600" y="1268413"/>
          <p14:tracePt t="4082" x="4157663" y="1258888"/>
          <p14:tracePt t="4322" x="4157663" y="1249363"/>
          <p14:tracePt t="4330" x="4157663" y="1239838"/>
          <p14:tracePt t="4336" x="4157663" y="1222375"/>
          <p14:tracePt t="4345" x="4157663" y="1195388"/>
          <p14:tracePt t="4361" x="4157663" y="1185863"/>
          <p14:tracePt t="4529" x="4175125" y="1176338"/>
          <p14:tracePt t="4537" x="4267200" y="1222375"/>
          <p14:tracePt t="4545" x="4384675" y="1276350"/>
          <p14:tracePt t="4553" x="4530725" y="1358900"/>
          <p14:tracePt t="4562" x="4594225" y="1376363"/>
          <p14:tracePt t="4571" x="4713288" y="1422400"/>
          <p14:tracePt t="4581" x="4822825" y="1441450"/>
          <p14:tracePt t="4585" x="4968875" y="1485900"/>
          <p14:tracePt t="4593" x="5041900" y="1485900"/>
          <p14:tracePt t="4602" x="5132388" y="1485900"/>
          <p14:tracePt t="4610" x="5214938" y="1485900"/>
          <p14:tracePt t="4618" x="5241925" y="1468438"/>
          <p14:tracePt t="4625" x="5287963" y="1422400"/>
          <p14:tracePt t="4634" x="5314950" y="1412875"/>
          <p14:tracePt t="4641" x="5341938" y="1385888"/>
          <p14:tracePt t="4649" x="5360988" y="1368425"/>
          <p14:tracePt t="4657" x="5378450" y="1349375"/>
          <p14:tracePt t="4665" x="5397500" y="1312863"/>
          <p14:tracePt t="4674" x="5397500" y="1295400"/>
          <p14:tracePt t="4680" x="5414963" y="1276350"/>
          <p14:tracePt t="4696" x="5424488" y="1268413"/>
          <p14:tracePt t="6089" x="5434013" y="1268413"/>
          <p14:tracePt t="6754" x="5451475" y="1268413"/>
          <p14:tracePt t="6947" x="5461000" y="1258888"/>
          <p14:tracePt t="7992" x="5451475" y="1268413"/>
          <p14:tracePt t="8000" x="5414963" y="1312863"/>
          <p14:tracePt t="8008" x="5405438" y="1331913"/>
          <p14:tracePt t="8017" x="5405438" y="1349375"/>
          <p14:tracePt t="8024" x="5397500" y="1358900"/>
          <p14:tracePt t="8032" x="5397500" y="1368425"/>
          <p14:tracePt t="8041" x="5387975" y="1385888"/>
          <p14:tracePt t="8057" x="5387975" y="1395413"/>
          <p14:tracePt t="8082" x="5378450" y="1395413"/>
          <p14:tracePt t="8161" x="5368925" y="1412875"/>
          <p14:tracePt t="8168" x="5368925" y="1431925"/>
          <p14:tracePt t="8177" x="5368925" y="1449388"/>
          <p14:tracePt t="8184" x="5351463" y="1468438"/>
          <p14:tracePt t="8192" x="5324475" y="1504950"/>
          <p14:tracePt t="8201" x="5305425" y="1522413"/>
          <p14:tracePt t="8208" x="5297488" y="1550988"/>
          <p14:tracePt t="8216" x="5251450" y="1587500"/>
          <p14:tracePt t="8224" x="5195888" y="1651000"/>
          <p14:tracePt t="8232" x="5141913" y="1704975"/>
          <p14:tracePt t="8240" x="5122863" y="1724025"/>
          <p14:tracePt t="8248" x="5068888" y="1768475"/>
          <p14:tracePt t="8257" x="5014913" y="1804988"/>
          <p14:tracePt t="8264" x="4968875" y="1841500"/>
          <p14:tracePt t="8273" x="4922838" y="1887538"/>
          <p14:tracePt t="8280" x="4876800" y="1914525"/>
          <p14:tracePt t="8290" x="4840288" y="1943100"/>
          <p14:tracePt t="8296" x="4813300" y="1951038"/>
          <p14:tracePt t="8304" x="4795838" y="1970088"/>
          <p14:tracePt t="8312" x="4767263" y="1979613"/>
          <p14:tracePt t="8321" x="4749800" y="1997075"/>
          <p14:tracePt t="8473" x="4713288" y="1997075"/>
          <p14:tracePt t="8481" x="4695825" y="2006600"/>
          <p14:tracePt t="8488" x="4667250" y="2024063"/>
          <p14:tracePt t="8497" x="4649788" y="2033588"/>
          <p14:tracePt t="8506" x="4603750" y="2043113"/>
          <p14:tracePt t="8514" x="4586288" y="2043113"/>
          <p14:tracePt t="8524" x="4557713" y="2052638"/>
          <p14:tracePt t="8530" x="4513263" y="2070100"/>
          <p14:tracePt t="8540" x="4484688" y="2089150"/>
          <p14:tracePt t="8545" x="4440238" y="2097088"/>
          <p14:tracePt t="8554" x="4384675" y="2106613"/>
          <p14:tracePt t="8560" x="4357688" y="2106613"/>
          <p14:tracePt t="8569" x="4321175" y="2125663"/>
          <p14:tracePt t="8577" x="4303713" y="2125663"/>
          <p14:tracePt t="8584" x="4303713" y="2133600"/>
          <p14:tracePt t="8593" x="4284663" y="2133600"/>
          <p14:tracePt t="8600" x="4257675" y="2143125"/>
          <p14:tracePt t="8617" x="4248150" y="2143125"/>
          <p14:tracePt t="8625" x="4238625" y="2143125"/>
          <p14:tracePt t="8633" x="4211638" y="2143125"/>
          <p14:tracePt t="8640" x="4184650" y="2143125"/>
          <p14:tracePt t="8648" x="4138613" y="2143125"/>
          <p14:tracePt t="8656" x="4084638" y="2143125"/>
          <p14:tracePt t="8664" x="3975100" y="2143125"/>
          <p14:tracePt t="8673" x="3902075" y="2125663"/>
          <p14:tracePt t="8681" x="3819525" y="2116138"/>
          <p14:tracePt t="8688" x="3709988" y="2089150"/>
          <p14:tracePt t="8697" x="3656013" y="2089150"/>
          <p14:tracePt t="8705" x="3573463" y="2060575"/>
          <p14:tracePt t="8714" x="3527425" y="2060575"/>
          <p14:tracePt t="8729" x="3473450" y="2052638"/>
          <p14:tracePt t="8795" x="3427413" y="2052638"/>
          <p14:tracePt t="8803" x="3390900" y="2052638"/>
          <p14:tracePt t="8810" x="3336925" y="2052638"/>
          <p14:tracePt t="8817" x="3290888" y="2052638"/>
          <p14:tracePt t="8825" x="3236913" y="2052638"/>
          <p14:tracePt t="8832" x="3200400" y="2052638"/>
          <p14:tracePt t="8840" x="3154363" y="2052638"/>
          <p14:tracePt t="8849" x="3100388" y="2043113"/>
          <p14:tracePt t="8857" x="3063875" y="2043113"/>
          <p14:tracePt t="8865" x="3054350" y="2043113"/>
          <p14:tracePt t="8875" x="3027363" y="2043113"/>
          <p14:tracePt t="8880" x="2971800" y="2024063"/>
          <p14:tracePt t="8889" x="2954338" y="2024063"/>
          <p14:tracePt t="8897" x="2898775" y="2006600"/>
          <p14:tracePt t="8913" x="2852738" y="2006600"/>
          <p14:tracePt t="8922" x="2825750" y="1997075"/>
          <p14:tracePt t="8930" x="2781300" y="1997075"/>
          <p14:tracePt t="8937" x="2725738" y="1979613"/>
          <p14:tracePt t="8944" x="2698750" y="1979613"/>
          <p14:tracePt t="8952" x="2679700" y="1979613"/>
          <p14:tracePt t="8961" x="2643188" y="1970088"/>
          <p14:tracePt t="8969" x="2606675" y="1970088"/>
          <p14:tracePt t="8977" x="2579688" y="1970088"/>
          <p14:tracePt t="8985" x="2552700" y="1951038"/>
          <p14:tracePt t="8993" x="2543175" y="1951038"/>
          <p14:tracePt t="9001" x="2516188" y="1951038"/>
          <p14:tracePt t="9009" x="2498725" y="1951038"/>
          <p14:tracePt t="9017" x="2489200" y="1951038"/>
          <p14:tracePt t="9025" x="2462213" y="1951038"/>
          <p14:tracePt t="9034" x="2443163" y="1951038"/>
          <p14:tracePt t="9040" x="2406650" y="1951038"/>
          <p14:tracePt t="9048" x="2360613" y="1951038"/>
          <p14:tracePt t="9057" x="2324100" y="1943100"/>
          <p14:tracePt t="9065" x="2279650" y="1943100"/>
          <p14:tracePt t="9073" x="2243138" y="1933575"/>
          <p14:tracePt t="9081" x="2179638" y="1914525"/>
          <p14:tracePt t="9089" x="2143125" y="1914525"/>
          <p14:tracePt t="9098" x="2097088" y="1914525"/>
          <p14:tracePt t="9107" x="2078038" y="1914525"/>
          <p14:tracePt t="9114" x="2060575" y="1914525"/>
          <p14:tracePt t="9410" x="2087563" y="1914525"/>
          <p14:tracePt t="9425" x="2106613" y="1914525"/>
          <p14:tracePt t="9434" x="2124075" y="1914525"/>
          <p14:tracePt t="9450" x="2133600" y="1914525"/>
          <p14:tracePt t="9648" x="2151063" y="1914525"/>
          <p14:tracePt t="9657" x="2170113" y="1914525"/>
          <p14:tracePt t="9665" x="2197100" y="1914525"/>
          <p14:tracePt t="9673" x="2243138" y="1943100"/>
          <p14:tracePt t="9680" x="2279650" y="1943100"/>
          <p14:tracePt t="9689" x="2333625" y="1943100"/>
          <p14:tracePt t="9697" x="2406650" y="1943100"/>
          <p14:tracePt t="9706" x="2470150" y="1943100"/>
          <p14:tracePt t="9713" x="2543175" y="1943100"/>
          <p14:tracePt t="9723" x="2652713" y="1943100"/>
          <p14:tracePt t="9729" x="2725738" y="1943100"/>
          <p14:tracePt t="9738" x="2852738" y="1943100"/>
          <p14:tracePt t="9744" x="2925763" y="1943100"/>
          <p14:tracePt t="9752" x="2998788" y="1943100"/>
          <p14:tracePt t="9760" x="3063875" y="1933575"/>
          <p14:tracePt t="9769" x="3117850" y="1933575"/>
          <p14:tracePt t="9777" x="3154363" y="1924050"/>
          <p14:tracePt t="9785" x="3200400" y="1914525"/>
          <p14:tracePt t="9793" x="3244850" y="1897063"/>
          <p14:tracePt t="9801" x="3273425" y="1887538"/>
          <p14:tracePt t="9809" x="3309938" y="1870075"/>
          <p14:tracePt t="9817" x="3327400" y="1870075"/>
          <p14:tracePt t="9825" x="3363913" y="1870075"/>
          <p14:tracePt t="9834" x="3390900" y="1870075"/>
          <p14:tracePt t="9840" x="3419475" y="1870075"/>
          <p14:tracePt t="9848" x="3463925" y="1860550"/>
          <p14:tracePt t="9856" x="3509963" y="1851025"/>
          <p14:tracePt t="9865" x="3519488" y="1841500"/>
          <p14:tracePt t="9872" x="3546475" y="1841500"/>
          <p14:tracePt t="9891" x="3665538" y="1841500"/>
          <p14:tracePt t="9897" x="3683000" y="1841500"/>
          <p14:tracePt t="9904" x="3719513" y="1841500"/>
          <p14:tracePt t="9912" x="3765550" y="1841500"/>
          <p14:tracePt t="9921" x="3802063" y="1841500"/>
          <p14:tracePt t="9929" x="3819525" y="1841500"/>
          <p14:tracePt t="9937" x="3856038" y="1841500"/>
          <p14:tracePt t="9945" x="3875088" y="1841500"/>
          <p14:tracePt t="9953" x="3919538" y="1841500"/>
          <p14:tracePt t="9961" x="3938588" y="1851025"/>
          <p14:tracePt t="9968" x="3948113" y="1851025"/>
          <p14:tracePt t="9977" x="3965575" y="1851025"/>
          <p14:tracePt t="9985" x="3992563" y="1851025"/>
          <p14:tracePt t="9993" x="4011613" y="1851025"/>
          <p14:tracePt t="10001" x="4038600" y="1870075"/>
          <p14:tracePt t="10009" x="4048125" y="1870075"/>
          <p14:tracePt t="10018" x="4065588" y="1870075"/>
          <p14:tracePt t="10025" x="4094163" y="1870075"/>
          <p14:tracePt t="10034" x="4102100" y="1870075"/>
          <p14:tracePt t="10041" x="4121150" y="1870075"/>
          <p14:tracePt t="10051" x="4148138" y="1870075"/>
          <p14:tracePt t="10057" x="4175125" y="1870075"/>
          <p14:tracePt t="10065" x="4184650" y="1870075"/>
          <p14:tracePt t="10073" x="4221163" y="1870075"/>
          <p14:tracePt t="10081" x="4248150" y="1870075"/>
          <p14:tracePt t="10088" x="4275138" y="1870075"/>
          <p14:tracePt t="10098" x="4321175" y="1870075"/>
          <p14:tracePt t="10104" x="4348163" y="1870075"/>
          <p14:tracePt t="10113" x="4384675" y="1870075"/>
          <p14:tracePt t="10121" x="4440238" y="1870075"/>
          <p14:tracePt t="10129" x="4476750" y="1870075"/>
          <p14:tracePt t="10137" x="4503738" y="1870075"/>
          <p14:tracePt t="10145" x="4557713" y="1878013"/>
          <p14:tracePt t="10152" x="4567238" y="1887538"/>
          <p14:tracePt t="10160" x="4586288" y="1887538"/>
          <p14:tracePt t="10169" x="4594225" y="1887538"/>
          <p14:tracePt t="10185" x="4613275" y="1887538"/>
          <p14:tracePt t="10193" x="4630738" y="1897063"/>
          <p14:tracePt t="10201" x="4640263" y="1897063"/>
          <p14:tracePt t="10209" x="4667250" y="1897063"/>
          <p14:tracePt t="10217" x="4686300" y="1906588"/>
          <p14:tracePt t="10225" x="4713288" y="1906588"/>
          <p14:tracePt t="10234" x="4730750" y="1906588"/>
          <p14:tracePt t="10242" x="4776788" y="1906588"/>
          <p14:tracePt t="10250" x="4813300" y="1914525"/>
          <p14:tracePt t="10258" x="4832350" y="1914525"/>
          <p14:tracePt t="10266" x="4849813" y="1914525"/>
          <p14:tracePt t="10275" x="4895850" y="1924050"/>
          <p14:tracePt t="10281" x="4922838" y="1933575"/>
          <p14:tracePt t="10290" x="4949825" y="1933575"/>
          <p14:tracePt t="10297" x="4968875" y="1933575"/>
          <p14:tracePt t="10305" x="4995863" y="1933575"/>
          <p14:tracePt t="10313" x="5005388" y="1933575"/>
          <p14:tracePt t="10321" x="5014913" y="1933575"/>
          <p14:tracePt t="10329" x="5041900" y="1933575"/>
          <p14:tracePt t="10338" x="5059363" y="1933575"/>
          <p14:tracePt t="10344" x="5068888" y="1933575"/>
          <p14:tracePt t="10353" x="5095875" y="1924050"/>
          <p14:tracePt t="10361" x="5105400" y="1924050"/>
          <p14:tracePt t="10385" x="5132388" y="1924050"/>
          <p14:tracePt t="10393" x="5141913" y="1914525"/>
          <p14:tracePt t="10409" x="5151438" y="1914525"/>
          <p14:tracePt t="10432" x="5168900" y="1914525"/>
          <p14:tracePt t="11660" x="5178425" y="1914525"/>
          <p14:tracePt t="11669" x="5178425" y="1924050"/>
          <p14:tracePt t="11676" x="5178425" y="1933575"/>
          <p14:tracePt t="12129" x="5178425" y="1951038"/>
          <p14:tracePt t="12138" x="5141913" y="1997075"/>
          <p14:tracePt t="12145" x="5049838" y="2006600"/>
          <p14:tracePt t="12154" x="5032375" y="2016125"/>
          <p14:tracePt t="12162" x="5014913" y="2024063"/>
          <p14:tracePt t="12169" x="4986338" y="2043113"/>
          <p14:tracePt t="12177" x="4949825" y="2070100"/>
          <p14:tracePt t="12185" x="4886325" y="2106613"/>
          <p14:tracePt t="12193" x="4822825" y="2116138"/>
          <p14:tracePt t="12201" x="4740275" y="2160588"/>
          <p14:tracePt t="12209" x="4649788" y="2189163"/>
          <p14:tracePt t="12217" x="4567238" y="2216150"/>
          <p14:tracePt t="12224" x="4503738" y="2233613"/>
          <p14:tracePt t="12232" x="4430713" y="2262188"/>
          <p14:tracePt t="12240" x="4321175" y="2262188"/>
          <p14:tracePt t="12249" x="4238625" y="2289175"/>
          <p14:tracePt t="12256" x="4148138" y="2298700"/>
          <p14:tracePt t="12265" x="4075113" y="2298700"/>
          <p14:tracePt t="12273" x="4029075" y="2316163"/>
          <p14:tracePt t="12280" x="3938588" y="2316163"/>
          <p14:tracePt t="12288" x="3865563" y="2316163"/>
          <p14:tracePt t="12297" x="3775075" y="2316163"/>
          <p14:tracePt t="12305" x="3665538" y="2316163"/>
          <p14:tracePt t="12313" x="3563938" y="2316163"/>
          <p14:tracePt t="12321" x="3436938" y="2316163"/>
          <p14:tracePt t="12329" x="3363913" y="2316163"/>
          <p14:tracePt t="12338" x="3254375" y="2316163"/>
          <p14:tracePt t="12345" x="3181350" y="2316163"/>
          <p14:tracePt t="12353" x="3108325" y="2316163"/>
          <p14:tracePt t="12361" x="3054350" y="2316163"/>
          <p14:tracePt t="12369" x="2998788" y="2316163"/>
          <p14:tracePt t="12377" x="2935288" y="2316163"/>
          <p14:tracePt t="12385" x="2881313" y="2316163"/>
          <p14:tracePt t="12393" x="2852738" y="2316163"/>
          <p14:tracePt t="12401" x="2817813" y="2316163"/>
          <p14:tracePt t="12409" x="2798763" y="2316163"/>
          <p14:tracePt t="12417" x="2789238" y="2316163"/>
          <p14:tracePt t="12425" x="2762250" y="2316163"/>
          <p14:tracePt t="12433" x="2752725" y="2316163"/>
          <p14:tracePt t="12440" x="2725738" y="2316163"/>
          <p14:tracePt t="12450" x="2708275" y="2316163"/>
          <p14:tracePt t="12458" x="2652713" y="2316163"/>
          <p14:tracePt t="12472" x="2598738" y="2316163"/>
          <p14:tracePt t="12475" x="2525713" y="2316163"/>
          <p14:tracePt t="12483" x="2470150" y="2316163"/>
          <p14:tracePt t="12490" x="2406650" y="2325688"/>
          <p14:tracePt t="12500" x="2379663" y="2343150"/>
          <p14:tracePt t="12508" x="2333625" y="2343150"/>
          <p14:tracePt t="12514" x="2324100" y="2343150"/>
          <p14:tracePt t="12523" x="2287588" y="2343150"/>
          <p14:tracePt t="12529" x="2279650" y="2343150"/>
          <p14:tracePt t="12592" x="2270125" y="2343150"/>
          <p14:tracePt t="12600" x="2251075" y="2343150"/>
          <p14:tracePt t="12608" x="2233613" y="2343150"/>
          <p14:tracePt t="12617" x="2206625" y="2343150"/>
          <p14:tracePt t="12625" x="2187575" y="2343150"/>
          <p14:tracePt t="12632" x="2179638" y="2343150"/>
          <p14:tracePt t="12648" x="2151063" y="2352675"/>
          <p14:tracePt t="12809" x="2179638" y="2352675"/>
          <p14:tracePt t="12816" x="2233613" y="2352675"/>
          <p14:tracePt t="12825" x="2279650" y="2352675"/>
          <p14:tracePt t="12833" x="2352675" y="2352675"/>
          <p14:tracePt t="12841" x="2379663" y="2343150"/>
          <p14:tracePt t="12849" x="2433638" y="2343150"/>
          <p14:tracePt t="12856" x="2479675" y="2335213"/>
          <p14:tracePt t="12865" x="2552700" y="2316163"/>
          <p14:tracePt t="12874" x="2589213" y="2316163"/>
          <p14:tracePt t="12880" x="2643188" y="2316163"/>
          <p14:tracePt t="12888" x="2679700" y="2316163"/>
          <p14:tracePt t="12897" x="2689225" y="2316163"/>
          <p14:tracePt t="12905" x="2698750" y="2316163"/>
          <p14:tracePt t="12921" x="2708275" y="2316163"/>
          <p14:tracePt t="13010" x="2735263" y="2316163"/>
          <p14:tracePt t="13026" x="2762250" y="2316163"/>
          <p14:tracePt t="13037" x="2781300" y="2316163"/>
          <p14:tracePt t="13041" x="2808288" y="2316163"/>
          <p14:tracePt t="13049" x="2817813" y="2316163"/>
          <p14:tracePt t="13057" x="2835275" y="2316163"/>
          <p14:tracePt t="13073" x="2852738" y="2316163"/>
          <p14:tracePt t="13080" x="2862263" y="2316163"/>
          <p14:tracePt t="13089" x="2871788" y="2316163"/>
          <p14:tracePt t="13097" x="2881313" y="2316163"/>
          <p14:tracePt t="13105" x="2889250" y="2316163"/>
          <p14:tracePt t="13113" x="2898775" y="2316163"/>
          <p14:tracePt t="13130" x="2908300" y="2316163"/>
          <p14:tracePt t="13153" x="2917825" y="2316163"/>
          <p14:tracePt t="13162" x="2935288" y="2316163"/>
          <p14:tracePt t="13169" x="2944813" y="2316163"/>
          <p14:tracePt t="13185" x="2971800" y="2316163"/>
          <p14:tracePt t="13193" x="2981325" y="2306638"/>
          <p14:tracePt t="13202" x="2990850" y="2306638"/>
          <p14:tracePt t="13218" x="2998788" y="2298700"/>
          <p14:tracePt t="13226" x="3017838" y="2289175"/>
          <p14:tracePt t="13232" x="3035300" y="2279650"/>
          <p14:tracePt t="13296" x="3044825" y="2279650"/>
          <p14:tracePt t="13329" x="3054350" y="2270125"/>
          <p14:tracePt t="13338" x="3054350" y="2262188"/>
          <p14:tracePt t="13344" x="3063875" y="2262188"/>
          <p14:tracePt t="13361" x="3071813" y="2262188"/>
          <p14:tracePt t="13378" x="3081338" y="2262188"/>
          <p14:tracePt t="13386" x="3100388" y="2262188"/>
          <p14:tracePt t="13402" x="3108325" y="2262188"/>
          <p14:tracePt t="13825" x="3144838" y="2262188"/>
          <p14:tracePt t="13832" x="3190875" y="2262188"/>
          <p14:tracePt t="13841" x="3217863" y="2262188"/>
          <p14:tracePt t="13848" x="3263900" y="2262188"/>
          <p14:tracePt t="13857" x="3290888" y="2262188"/>
          <p14:tracePt t="13865" x="3317875" y="2262188"/>
          <p14:tracePt t="13873" x="3346450" y="2262188"/>
          <p14:tracePt t="13880" x="3354388" y="2262188"/>
          <p14:tracePt t="13888" x="3373438" y="2262188"/>
          <p14:tracePt t="13897" x="3400425" y="2270125"/>
          <p14:tracePt t="13905" x="3409950" y="2279650"/>
          <p14:tracePt t="13929" x="3419475" y="2289175"/>
          <p14:tracePt t="14170" x="3436938" y="2298700"/>
          <p14:tracePt t="14178" x="3455988" y="2298700"/>
          <p14:tracePt t="14186" x="3482975" y="2298700"/>
          <p14:tracePt t="14193" x="3519488" y="2298700"/>
          <p14:tracePt t="14201" x="3573463" y="2298700"/>
          <p14:tracePt t="14209" x="3582988" y="2298700"/>
          <p14:tracePt t="14217" x="3646488" y="2316163"/>
          <p14:tracePt t="14225" x="3692525" y="2316163"/>
          <p14:tracePt t="14234" x="3765550" y="2352675"/>
          <p14:tracePt t="14241" x="3819525" y="2352675"/>
          <p14:tracePt t="14249" x="3838575" y="2362200"/>
          <p14:tracePt t="14259" x="3856038" y="2362200"/>
          <p14:tracePt t="14265" x="3883025" y="2362200"/>
          <p14:tracePt t="14273" x="3911600" y="2352675"/>
          <p14:tracePt t="14281" x="3919538" y="2352675"/>
          <p14:tracePt t="14290" x="3956050" y="2343150"/>
          <p14:tracePt t="14296" x="3965575" y="2335213"/>
          <p14:tracePt t="14313" x="3984625" y="2335213"/>
          <p14:tracePt t="14321" x="4002088" y="2335213"/>
          <p14:tracePt t="14328" x="4029075" y="2335213"/>
          <p14:tracePt t="14338" x="4048125" y="2325688"/>
          <p14:tracePt t="14346" x="4057650" y="2316163"/>
          <p14:tracePt t="14357" x="4065588" y="2306638"/>
          <p14:tracePt t="14362" x="4084638" y="2306638"/>
          <p14:tracePt t="14373" x="4084638" y="2298700"/>
          <p14:tracePt t="14389" x="4094163" y="2298700"/>
          <p14:tracePt t="14410" x="4102100" y="2298700"/>
          <p14:tracePt t="14482" x="4111625" y="2298700"/>
          <p14:tracePt t="14617" x="4121150" y="2298700"/>
          <p14:tracePt t="14625" x="4129088" y="2298700"/>
          <p14:tracePt t="14633" x="4138613" y="2298700"/>
          <p14:tracePt t="14640" x="4148138" y="2298700"/>
          <p14:tracePt t="14648" x="4165600" y="2298700"/>
          <p14:tracePt t="14656" x="4202113" y="2298700"/>
          <p14:tracePt t="14666" x="4211638" y="2298700"/>
          <p14:tracePt t="14673" x="4248150" y="2298700"/>
          <p14:tracePt t="14681" x="4275138" y="2298700"/>
          <p14:tracePt t="14690" x="4311650" y="2298700"/>
          <p14:tracePt t="14696" x="4357688" y="2270125"/>
          <p14:tracePt t="14705" x="4403725" y="2270125"/>
          <p14:tracePt t="14713" x="4421188" y="2270125"/>
          <p14:tracePt t="14723" x="4457700" y="2262188"/>
          <p14:tracePt t="14729" x="4476750" y="2262188"/>
          <p14:tracePt t="14738" x="4503738" y="2262188"/>
          <p14:tracePt t="14754" x="4521200" y="2252663"/>
          <p14:tracePt t="15737" x="4513263" y="2252663"/>
          <p14:tracePt t="15745" x="4484688" y="2252663"/>
          <p14:tracePt t="15754" x="4413250" y="2262188"/>
          <p14:tracePt t="15761" x="4357688" y="2279650"/>
          <p14:tracePt t="15769" x="4330700" y="2289175"/>
          <p14:tracePt t="15778" x="4284663" y="2289175"/>
          <p14:tracePt t="15785" x="4202113" y="2298700"/>
          <p14:tracePt t="15792" x="4121150" y="2325688"/>
          <p14:tracePt t="15801" x="4065588" y="2325688"/>
          <p14:tracePt t="15808" x="4038600" y="2335213"/>
          <p14:tracePt t="15816" x="3984625" y="2335213"/>
          <p14:tracePt t="15824" x="3938588" y="2343150"/>
          <p14:tracePt t="15833" x="3892550" y="2343150"/>
          <p14:tracePt t="15841" x="3865563" y="2352675"/>
          <p14:tracePt t="15849" x="3838575" y="2352675"/>
          <p14:tracePt t="15856" x="3792538" y="2352675"/>
          <p14:tracePt t="15865" x="3783013" y="2352675"/>
          <p14:tracePt t="15873" x="3738563" y="2371725"/>
          <p14:tracePt t="15881" x="3683000" y="2371725"/>
          <p14:tracePt t="15889" x="3582988" y="2379663"/>
          <p14:tracePt t="15897" x="3490913" y="2389188"/>
          <p14:tracePt t="15905" x="3400425" y="2389188"/>
          <p14:tracePt t="15913" x="3273425" y="2389188"/>
          <p14:tracePt t="15921" x="3181350" y="2389188"/>
          <p14:tracePt t="15929" x="3071813" y="2389188"/>
          <p14:tracePt t="15938" x="3017838" y="2389188"/>
          <p14:tracePt t="15945" x="2962275" y="2389188"/>
          <p14:tracePt t="15953" x="2898775" y="2389188"/>
          <p14:tracePt t="15961" x="2871788" y="2389188"/>
          <p14:tracePt t="15969" x="2852738" y="2389188"/>
          <p14:tracePt t="15977" x="2844800" y="2389188"/>
          <p14:tracePt t="16016" x="2835275" y="2389188"/>
          <p14:tracePt t="16033" x="2817813" y="2389188"/>
          <p14:tracePt t="16041" x="2762250" y="2389188"/>
          <p14:tracePt t="16049" x="2716213" y="2389188"/>
          <p14:tracePt t="16057" x="2679700" y="2389188"/>
          <p14:tracePt t="16066" x="2652713" y="2389188"/>
          <p14:tracePt t="16073" x="2616200" y="2408238"/>
          <p14:tracePt t="16082" x="2579688" y="2408238"/>
          <p14:tracePt t="16088" x="2552700" y="2408238"/>
          <p14:tracePt t="16097" x="2516188" y="2416175"/>
          <p14:tracePt t="16105" x="2506663" y="2416175"/>
          <p14:tracePt t="16113" x="2462213" y="2425700"/>
          <p14:tracePt t="16121" x="2452688" y="2435225"/>
          <p14:tracePt t="16130" x="2425700" y="2444750"/>
          <p14:tracePt t="16139" x="2416175" y="2444750"/>
          <p14:tracePt t="16144" x="2406650" y="2444750"/>
          <p14:tracePt t="16153" x="2406650" y="2452688"/>
          <p14:tracePt t="16369" x="2416175" y="2452688"/>
          <p14:tracePt t="16378" x="2433638" y="2452688"/>
          <p14:tracePt t="16385" x="2462213" y="2444750"/>
          <p14:tracePt t="16393" x="2479675" y="2425700"/>
          <p14:tracePt t="16866" x="2506663" y="2416175"/>
          <p14:tracePt t="16873" x="2516188" y="2416175"/>
          <p14:tracePt t="16881" x="2525713" y="2416175"/>
          <p14:tracePt t="16888" x="2552700" y="2416175"/>
          <p14:tracePt t="16896" x="2570163" y="2416175"/>
          <p14:tracePt t="16905" x="2589213" y="2416175"/>
          <p14:tracePt t="16913" x="2606675" y="2416175"/>
          <p14:tracePt t="16921" x="2625725" y="2416175"/>
          <p14:tracePt t="16928" x="2643188" y="2416175"/>
          <p14:tracePt t="16937" x="2662238" y="2416175"/>
          <p14:tracePt t="16945" x="2689225" y="2416175"/>
          <p14:tracePt t="16953" x="2708275" y="2416175"/>
          <p14:tracePt t="16962" x="2725738" y="2425700"/>
          <p14:tracePt t="16970" x="2735263" y="2425700"/>
          <p14:tracePt t="16979" x="2744788" y="2425700"/>
          <p14:tracePt t="16985" x="2752725" y="2435225"/>
          <p14:tracePt t="17008" x="2762250" y="2435225"/>
          <p14:tracePt t="17073" x="2771775" y="2444750"/>
          <p14:tracePt t="17081" x="2781300" y="2471738"/>
          <p14:tracePt t="17089" x="2789238" y="2481263"/>
          <p14:tracePt t="17099" x="2808288" y="2498725"/>
          <p14:tracePt t="17105" x="2825750" y="2508250"/>
          <p14:tracePt t="17114" x="2844800" y="2517775"/>
          <p14:tracePt t="17123" x="2862263" y="2517775"/>
          <p14:tracePt t="17132" x="2881313" y="2517775"/>
          <p14:tracePt t="17140" x="2889250" y="2517775"/>
          <p14:tracePt t="17146" x="2908300" y="2517775"/>
          <p14:tracePt t="17156" x="2908300" y="2525713"/>
          <p14:tracePt t="17170" x="2917825" y="2525713"/>
          <p14:tracePt t="17186" x="2935288" y="2525713"/>
          <p14:tracePt t="17195" x="2944813" y="2525713"/>
          <p14:tracePt t="17202" x="2962275" y="2525713"/>
          <p14:tracePt t="17226" x="2981325" y="2525713"/>
          <p14:tracePt t="17234" x="2998788" y="2525713"/>
          <p14:tracePt t="17258" x="3017838" y="2525713"/>
          <p14:tracePt t="17266" x="3027363" y="2525713"/>
          <p14:tracePt t="17274" x="3035300" y="2525713"/>
          <p14:tracePt t="17282" x="3044825" y="2525713"/>
          <p14:tracePt t="17290" x="3063875" y="2525713"/>
          <p14:tracePt t="17297" x="3071813" y="2525713"/>
          <p14:tracePt t="17305" x="3081338" y="2525713"/>
          <p14:tracePt t="17313" x="3117850" y="2525713"/>
          <p14:tracePt t="17321" x="3127375" y="2525713"/>
          <p14:tracePt t="17329" x="3171825" y="2525713"/>
          <p14:tracePt t="17340" x="3200400" y="2525713"/>
          <p14:tracePt t="17346" x="3227388" y="2525713"/>
          <p14:tracePt t="17355" x="3273425" y="2525713"/>
          <p14:tracePt t="17362" x="3309938" y="2525713"/>
          <p14:tracePt t="17371" x="3327400" y="2525713"/>
          <p14:tracePt t="17378" x="3346450" y="2525713"/>
          <p14:tracePt t="17386" x="3363913" y="2525713"/>
          <p14:tracePt t="17394" x="3390900" y="2525713"/>
          <p14:tracePt t="17402" x="3409950" y="2517775"/>
          <p14:tracePt t="17410" x="3419475" y="2508250"/>
          <p14:tracePt t="17418" x="3436938" y="2498725"/>
          <p14:tracePt t="19394" x="3446463" y="2416175"/>
          <p14:tracePt t="19402" x="3473450" y="2316163"/>
          <p14:tracePt t="19410" x="3527425" y="2252663"/>
          <p14:tracePt t="19418" x="3582988" y="2189163"/>
          <p14:tracePt t="19426" x="3609975" y="2152650"/>
          <p14:tracePt t="19434" x="3683000" y="2070100"/>
          <p14:tracePt t="19441" x="3719513" y="2024063"/>
          <p14:tracePt t="19448" x="3746500" y="1960563"/>
          <p14:tracePt t="19456" x="3792538" y="1914525"/>
          <p14:tracePt t="19465" x="3829050" y="1878013"/>
          <p14:tracePt t="19472" x="3838575" y="1851025"/>
          <p14:tracePt t="19481" x="3838575" y="1841500"/>
          <p14:tracePt t="19490" x="3856038" y="1824038"/>
          <p14:tracePt t="19662" x="3865563" y="1814513"/>
          <p14:tracePt t="19664" x="3865563" y="1797050"/>
          <p14:tracePt t="19672" x="3883025" y="1778000"/>
          <p14:tracePt t="19680" x="3929063" y="1760538"/>
          <p14:tracePt t="19689" x="3938588" y="1751013"/>
          <p14:tracePt t="19705" x="3965575" y="1741488"/>
          <p14:tracePt t="19713" x="3975100" y="1731963"/>
          <p14:tracePt t="19722" x="3984625" y="1731963"/>
          <p14:tracePt t="19730" x="4002088" y="1731963"/>
          <p14:tracePt t="19788" x="4011613" y="1731963"/>
          <p14:tracePt t="19801" x="4029075" y="1731963"/>
          <p14:tracePt t="19808" x="4057650" y="1724025"/>
          <p14:tracePt t="19817" x="4075113" y="1714500"/>
          <p14:tracePt t="19825" x="4094163" y="1714500"/>
          <p14:tracePt t="19832" x="4111625" y="1714500"/>
          <p14:tracePt t="19841" x="4129088" y="1714500"/>
          <p14:tracePt t="19849" x="4138613" y="1714500"/>
          <p14:tracePt t="21330" x="4121150" y="1731963"/>
          <p14:tracePt t="21338" x="4094163" y="1768475"/>
          <p14:tracePt t="21346" x="4065588" y="1787525"/>
          <p14:tracePt t="21355" x="4048125" y="1804988"/>
          <p14:tracePt t="21361" x="4029075" y="1824038"/>
          <p14:tracePt t="21371" x="4011613" y="1870075"/>
          <p14:tracePt t="21376" x="3992563" y="1887538"/>
          <p14:tracePt t="21385" x="3984625" y="1897063"/>
          <p14:tracePt t="21392" x="3975100" y="1906588"/>
          <p14:tracePt t="21403" x="3965575" y="1914525"/>
          <p14:tracePt t="21418" x="3956050" y="1924050"/>
          <p14:tracePt t="21505" x="3948113" y="1933575"/>
          <p14:tracePt t="21512" x="3929063" y="1970088"/>
          <p14:tracePt t="21520" x="3929063" y="1987550"/>
          <p14:tracePt t="21528" x="3929063" y="2006600"/>
          <p14:tracePt t="21537" x="3929063" y="2033588"/>
          <p14:tracePt t="21545" x="3929063" y="2052638"/>
          <p14:tracePt t="21553" x="3911600" y="2070100"/>
          <p14:tracePt t="21560" x="3911600" y="2089150"/>
          <p14:tracePt t="21570" x="3911600" y="2125663"/>
          <p14:tracePt t="21584" x="3902075" y="2143125"/>
          <p14:tracePt t="21592" x="3902075" y="2160588"/>
          <p14:tracePt t="21600" x="3902075" y="2179638"/>
          <p14:tracePt t="21608" x="3902075" y="2206625"/>
          <p14:tracePt t="21617" x="3902075" y="2216150"/>
          <p14:tracePt t="21625" x="3902075" y="2225675"/>
          <p14:tracePt t="21633" x="3902075" y="2233613"/>
          <p14:tracePt t="21640" x="3902075" y="2252663"/>
          <p14:tracePt t="21673" x="3902075" y="2262188"/>
          <p14:tracePt t="21714" x="3919538" y="2279650"/>
          <p14:tracePt t="21721" x="3938588" y="2298700"/>
          <p14:tracePt t="21731" x="3948113" y="2298700"/>
          <p14:tracePt t="21738" x="3956050" y="2298700"/>
          <p14:tracePt t="21754" x="4002088" y="2316163"/>
          <p14:tracePt t="21761" x="4057650" y="2316163"/>
          <p14:tracePt t="21770" x="4065588" y="2316163"/>
          <p14:tracePt t="21777" x="4102100" y="2316163"/>
          <p14:tracePt t="21785" x="4129088" y="2316163"/>
          <p14:tracePt t="21793" x="4138613" y="2316163"/>
          <p14:tracePt t="21802" x="4148138" y="2316163"/>
          <p14:tracePt t="21808" x="4157663" y="2316163"/>
          <p14:tracePt t="22025" x="4184650" y="2316163"/>
          <p14:tracePt t="22033" x="4202113" y="2316163"/>
          <p14:tracePt t="22041" x="4230688" y="2316163"/>
          <p14:tracePt t="22050" x="4267200" y="2316163"/>
          <p14:tracePt t="22056" x="4284663" y="2325688"/>
          <p14:tracePt t="22065" x="4348163" y="2335213"/>
          <p14:tracePt t="22073" x="4384675" y="2352675"/>
          <p14:tracePt t="22080" x="4430713" y="2352675"/>
          <p14:tracePt t="22089" x="4457700" y="2362200"/>
          <p14:tracePt t="22097" x="4503738" y="2362200"/>
          <p14:tracePt t="22105" x="4513263" y="2371725"/>
          <p14:tracePt t="22113" x="4540250" y="2379663"/>
          <p14:tracePt t="22121" x="4557713" y="2398713"/>
          <p14:tracePt t="22162" x="4567238" y="2408238"/>
          <p14:tracePt t="22627" x="4576763" y="2389188"/>
          <p14:tracePt t="23521" x="4576763" y="2371725"/>
          <p14:tracePt t="26780" x="4576763" y="2379663"/>
          <p14:tracePt t="26794" x="4576763" y="2389188"/>
          <p14:tracePt t="27066" x="4576763" y="2398713"/>
          <p14:tracePt t="27074" x="4557713" y="2416175"/>
          <p14:tracePt t="27083" x="4521200" y="2444750"/>
          <p14:tracePt t="27089" x="4521200" y="2452688"/>
          <p14:tracePt t="27096" x="4503738" y="2462213"/>
          <p14:tracePt t="27105" x="4494213" y="2489200"/>
          <p14:tracePt t="27112" x="4484688" y="2498725"/>
          <p14:tracePt t="27121" x="4457700" y="2517775"/>
          <p14:tracePt t="27129" x="4448175" y="2535238"/>
          <p14:tracePt t="27137" x="4440238" y="2544763"/>
          <p14:tracePt t="27145" x="4430713" y="2554288"/>
          <p14:tracePt t="27153" x="4413250" y="2554288"/>
          <p14:tracePt t="27194" x="4413250" y="2562225"/>
          <p14:tracePt t="27202" x="4413250" y="2571750"/>
          <p14:tracePt t="27218" x="4403725" y="2589213"/>
          <p14:tracePt t="27234" x="4394200" y="2589213"/>
          <p14:tracePt t="27250" x="4394200" y="2617788"/>
          <p14:tracePt t="27258" x="4376738" y="2625725"/>
          <p14:tracePt t="27274" x="4376738" y="2635250"/>
          <p14:tracePt t="27282" x="4357688" y="2654300"/>
          <p14:tracePt t="27290" x="4357688" y="2671763"/>
          <p14:tracePt t="27298" x="4340225" y="2698750"/>
          <p14:tracePt t="27307" x="4330700" y="2735263"/>
          <p14:tracePt t="27314" x="4311650" y="2754313"/>
          <p14:tracePt t="27321" x="4303713" y="2771775"/>
          <p14:tracePt t="27330" x="4257675" y="2790825"/>
          <p14:tracePt t="27338" x="4248150" y="2808288"/>
          <p14:tracePt t="27345" x="4221163" y="2844800"/>
          <p14:tracePt t="27354" x="4211638" y="2854325"/>
          <p14:tracePt t="27361" x="4194175" y="2863850"/>
          <p14:tracePt t="27370" x="4175125" y="2890838"/>
          <p14:tracePt t="27376" x="4165600" y="2890838"/>
          <p14:tracePt t="27385" x="4157663" y="2900363"/>
          <p14:tracePt t="27393" x="4148138" y="2909888"/>
          <p14:tracePt t="27401" x="4148138" y="2917825"/>
          <p14:tracePt t="27410" x="4138613" y="2927350"/>
          <p14:tracePt t="27418" x="4121150" y="2946400"/>
          <p14:tracePt t="27428" x="4102100" y="2963863"/>
          <p14:tracePt t="27434" x="4094163" y="2963863"/>
          <p14:tracePt t="27442" x="4094163" y="2973388"/>
          <p14:tracePt t="27450" x="4084638" y="2982913"/>
          <p14:tracePt t="27458" x="4075113" y="2982913"/>
          <p14:tracePt t="27466" x="4065588" y="2990850"/>
          <p14:tracePt t="27481" x="4057650" y="3000375"/>
          <p14:tracePt t="27813" x="4065588" y="2990850"/>
          <p14:tracePt t="27827" x="4075113" y="2990850"/>
          <p14:tracePt t="28185" x="4084638" y="2990850"/>
          <p14:tracePt t="29242" x="4094163" y="3000375"/>
          <p14:tracePt t="29250" x="4102100" y="3009900"/>
          <p14:tracePt t="29257" x="4111625" y="3009900"/>
          <p14:tracePt t="29266" x="4129088" y="3027363"/>
          <p14:tracePt t="29275" x="4138613" y="3036888"/>
          <p14:tracePt t="29282" x="4157663" y="3046413"/>
          <p14:tracePt t="29290" x="4175125" y="3054350"/>
          <p14:tracePt t="29307" x="4194175" y="3073400"/>
          <p14:tracePt t="30545" x="4221163" y="3046413"/>
          <p14:tracePt t="32034" x="4211638" y="3046413"/>
          <p14:tracePt t="32049" x="4184650" y="3036888"/>
          <p14:tracePt t="32074" x="4175125" y="3027363"/>
          <p14:tracePt t="32083" x="4175125" y="3017838"/>
          <p14:tracePt t="32090" x="4175125" y="3009900"/>
          <p14:tracePt t="32097" x="4165600" y="2990850"/>
          <p14:tracePt t="32104" x="4157663" y="2927350"/>
          <p14:tracePt t="32113" x="4157663" y="2890838"/>
          <p14:tracePt t="32120" x="4121150" y="2817813"/>
          <p14:tracePt t="32128" x="4102100" y="2771775"/>
          <p14:tracePt t="32137" x="4094163" y="2735263"/>
          <p14:tracePt t="32145" x="4057650" y="2654300"/>
          <p14:tracePt t="32152" x="4048125" y="2589213"/>
          <p14:tracePt t="32160" x="4021138" y="2517775"/>
          <p14:tracePt t="32169" x="3992563" y="2471738"/>
          <p14:tracePt t="32176" x="3992563" y="2408238"/>
          <p14:tracePt t="32186" x="3984625" y="2379663"/>
          <p14:tracePt t="32193" x="3975100" y="2352675"/>
          <p14:tracePt t="32201" x="3975100" y="2335213"/>
          <p14:tracePt t="32208" x="3975100" y="2325688"/>
          <p14:tracePt t="32217" x="3965575" y="2306638"/>
          <p14:tracePt t="32313" x="3965575" y="2289175"/>
          <p14:tracePt t="32320" x="4011613" y="2252663"/>
          <p14:tracePt t="32330" x="4057650" y="2233613"/>
          <p14:tracePt t="32337" x="4111625" y="2197100"/>
          <p14:tracePt t="32345" x="4121150" y="2197100"/>
          <p14:tracePt t="32353" x="4165600" y="2179638"/>
          <p14:tracePt t="32361" x="4175125" y="2179638"/>
          <p14:tracePt t="32371" x="4202113" y="2179638"/>
          <p14:tracePt t="32378" x="4230688" y="2160588"/>
          <p14:tracePt t="32388" x="4257675" y="2160588"/>
          <p14:tracePt t="32394" x="4321175" y="2143125"/>
          <p14:tracePt t="32410" x="4357688" y="2143125"/>
          <p14:tracePt t="32418" x="4403725" y="2143125"/>
          <p14:tracePt t="32426" x="4421188" y="2143125"/>
          <p14:tracePt t="32434" x="4457700" y="2143125"/>
          <p14:tracePt t="32442" x="4476750" y="2143125"/>
          <p14:tracePt t="32449" x="4503738" y="2143125"/>
          <p14:tracePt t="32457" x="4513263" y="2143125"/>
          <p14:tracePt t="32465" x="4549775" y="2143125"/>
          <p14:tracePt t="32473" x="4567238" y="2152650"/>
          <p14:tracePt t="32481" x="4576763" y="2179638"/>
          <p14:tracePt t="32497" x="4603750" y="2206625"/>
          <p14:tracePt t="32505" x="4613275" y="2216150"/>
          <p14:tracePt t="32513" x="4622800" y="2233613"/>
          <p14:tracePt t="32521" x="4622800" y="2252663"/>
          <p14:tracePt t="32529" x="4622800" y="2270125"/>
          <p14:tracePt t="32537" x="4622800" y="2279650"/>
          <p14:tracePt t="32546" x="4622800" y="2298700"/>
          <p14:tracePt t="32560" x="4622800" y="2316163"/>
          <p14:tracePt t="32569" x="4622800" y="2325688"/>
          <p14:tracePt t="32576" x="4622800" y="2352675"/>
          <p14:tracePt t="32589" x="4622800" y="2362200"/>
          <p14:tracePt t="32595" x="4622800" y="2371725"/>
          <p14:tracePt t="32604" x="4622800" y="2379663"/>
          <p14:tracePt t="32610" x="4622800" y="2398713"/>
          <p14:tracePt t="32618" x="4622800" y="2408238"/>
          <p14:tracePt t="32626" x="4622800" y="2416175"/>
          <p14:tracePt t="32633" x="4622800" y="2435225"/>
          <p14:tracePt t="32641" x="4622800" y="2452688"/>
          <p14:tracePt t="32649" x="4622800" y="2481263"/>
          <p14:tracePt t="32657" x="4622800" y="2498725"/>
          <p14:tracePt t="32665" x="4622800" y="2525713"/>
          <p14:tracePt t="32673" x="4622800" y="2544763"/>
          <p14:tracePt t="32681" x="4603750" y="2562225"/>
          <p14:tracePt t="32689" x="4594225" y="2581275"/>
          <p14:tracePt t="32697" x="4594225" y="2589213"/>
          <p14:tracePt t="32705" x="4586288" y="2598738"/>
          <p14:tracePt t="32713" x="4586288" y="2617788"/>
          <p14:tracePt t="32722" x="4576763" y="2625725"/>
          <p14:tracePt t="32770" x="4567238" y="2635250"/>
          <p14:tracePt t="32793" x="4557713" y="2644775"/>
          <p14:tracePt t="32801" x="4549775" y="2644775"/>
          <p14:tracePt t="32808" x="4530725" y="2644775"/>
          <p14:tracePt t="32825" x="4513263" y="2671763"/>
          <p14:tracePt t="32840" x="4503738" y="2671763"/>
          <p14:tracePt t="32849" x="4484688" y="2671763"/>
          <p14:tracePt t="32856" x="4476750" y="2681288"/>
          <p14:tracePt t="32864" x="4467225" y="2681288"/>
          <p14:tracePt t="32872" x="4467225" y="2690813"/>
          <p14:tracePt t="32888" x="4421188" y="2708275"/>
          <p14:tracePt t="32889" x="4421188" y="2717800"/>
          <p14:tracePt t="32896" x="4403725" y="2727325"/>
          <p14:tracePt t="32904" x="4384675" y="2727325"/>
          <p14:tracePt t="32913" x="4367213" y="2744788"/>
          <p14:tracePt t="32921" x="4348163" y="2754313"/>
          <p14:tracePt t="32929" x="4340225" y="2763838"/>
          <p14:tracePt t="32937" x="4311650" y="2763838"/>
          <p14:tracePt t="32945" x="4303713" y="2771775"/>
          <p14:tracePt t="32954" x="4284663" y="2771775"/>
          <p14:tracePt t="32961" x="4267200" y="2781300"/>
          <p14:tracePt t="32969" x="4248150" y="2790825"/>
          <p14:tracePt t="32977" x="4238625" y="2800350"/>
          <p14:tracePt t="32986" x="4211638" y="2800350"/>
          <p14:tracePt t="33001" x="4202113" y="2808288"/>
          <p14:tracePt t="33050" x="4184650" y="2808288"/>
          <p14:tracePt t="33056" x="4175125" y="2817813"/>
          <p14:tracePt t="33065" x="4165600" y="2817813"/>
          <p14:tracePt t="33072" x="4157663" y="2817813"/>
          <p14:tracePt t="33081" x="4138613" y="2817813"/>
          <p14:tracePt t="33137" x="4129088" y="2817813"/>
          <p14:tracePt t="34418" x="4121150" y="2817813"/>
          <p14:tracePt t="34426" x="4121150" y="2800350"/>
          <p14:tracePt t="34434" x="4121150" y="2790825"/>
          <p14:tracePt t="35170" x="4121150" y="2771775"/>
          <p14:tracePt t="37152" x="4111625" y="2836863"/>
          <p14:tracePt t="37160" x="4057650" y="2881313"/>
          <p14:tracePt t="37168" x="3992563" y="2936875"/>
          <p14:tracePt t="37176" x="3975100" y="2954338"/>
          <p14:tracePt t="37185" x="3938588" y="2990850"/>
          <p14:tracePt t="37192" x="3929063" y="3009900"/>
          <p14:tracePt t="37201" x="3911600" y="3054350"/>
          <p14:tracePt t="37208" x="3892550" y="3082925"/>
          <p14:tracePt t="37216" x="3856038" y="3127375"/>
          <p14:tracePt t="37224" x="3846513" y="3146425"/>
          <p14:tracePt t="37232" x="3838575" y="3192463"/>
          <p14:tracePt t="37241" x="3802063" y="3209925"/>
          <p14:tracePt t="37249" x="3802063" y="3219450"/>
          <p14:tracePt t="37256" x="3802063" y="3236913"/>
          <p14:tracePt t="37264" x="3802063" y="3246438"/>
          <p14:tracePt t="37273" x="3792538" y="3255963"/>
          <p14:tracePt t="37297" x="3792538" y="3282950"/>
          <p14:tracePt t="37313" x="3756025" y="3292475"/>
          <p14:tracePt t="37321" x="3738563" y="3309938"/>
          <p14:tracePt t="37329" x="3729038" y="3328988"/>
          <p14:tracePt t="37337" x="3709988" y="3346450"/>
          <p14:tracePt t="37345" x="3673475" y="3392488"/>
          <p14:tracePt t="37355" x="3646488" y="3429000"/>
          <p14:tracePt t="37361" x="3646488" y="3455988"/>
          <p14:tracePt t="37369" x="3629025" y="3482975"/>
          <p14:tracePt t="37377" x="3600450" y="3519488"/>
          <p14:tracePt t="37387" x="3582988" y="3538538"/>
          <p14:tracePt t="37393" x="3556000" y="3584575"/>
          <p14:tracePt t="37401" x="3527425" y="3611563"/>
          <p14:tracePt t="37409" x="3500438" y="3648075"/>
          <p14:tracePt t="37417" x="3473450" y="3694113"/>
          <p14:tracePt t="37424" x="3463925" y="3711575"/>
          <p14:tracePt t="37432" x="3419475" y="3767138"/>
          <p14:tracePt t="37441" x="3390900" y="3803650"/>
          <p14:tracePt t="37448" x="3382963" y="3821113"/>
          <p14:tracePt t="37456" x="3382963" y="3840163"/>
          <p14:tracePt t="37472" x="3373438" y="3857625"/>
          <p14:tracePt t="37481" x="3336925" y="3884613"/>
          <p14:tracePt t="37489" x="3317875" y="3930650"/>
          <p14:tracePt t="37504" x="3317875" y="3957638"/>
          <p14:tracePt t="37512" x="3300413" y="3984625"/>
          <p14:tracePt t="37521" x="3273425" y="4003675"/>
          <p14:tracePt t="37529" x="3254375" y="4021138"/>
          <p14:tracePt t="37538" x="3236913" y="4040188"/>
          <p14:tracePt t="37545" x="3227388" y="4049713"/>
          <p14:tracePt t="37553" x="3217863" y="4057650"/>
          <p14:tracePt t="37560" x="3217863" y="4067175"/>
          <p14:tracePt t="37569" x="3190875" y="4094163"/>
          <p14:tracePt t="37576" x="3163888" y="4113213"/>
          <p14:tracePt t="37585" x="3144838" y="4122738"/>
          <p14:tracePt t="37593" x="3117850" y="4149725"/>
          <p14:tracePt t="37602" x="3090863" y="4186238"/>
          <p14:tracePt t="37609" x="3071813" y="4213225"/>
          <p14:tracePt t="37617" x="3071813" y="4222750"/>
          <p14:tracePt t="37625" x="3054350" y="4240213"/>
          <p14:tracePt t="37632" x="3044825" y="4249738"/>
          <p14:tracePt t="37641" x="3035300" y="4259263"/>
          <p14:tracePt t="37648" x="3035300" y="4276725"/>
          <p14:tracePt t="37657" x="3027363" y="4286250"/>
          <p14:tracePt t="37672" x="3008313" y="4303713"/>
          <p14:tracePt t="37688" x="2998788" y="4322763"/>
          <p14:tracePt t="37696" x="2990850" y="4332288"/>
          <p14:tracePt t="37705" x="2981325" y="4340225"/>
          <p14:tracePt t="37713" x="2971800" y="4349750"/>
          <p14:tracePt t="37721" x="2962275" y="4359275"/>
          <p14:tracePt t="37729" x="2954338" y="4376738"/>
          <p14:tracePt t="37737" x="2917825" y="4405313"/>
          <p14:tracePt t="37745" x="2908300" y="4432300"/>
          <p14:tracePt t="37754" x="2889250" y="4459288"/>
          <p14:tracePt t="37760" x="2871788" y="4486275"/>
          <p14:tracePt t="37768" x="2862263" y="4495800"/>
          <p14:tracePt t="37776" x="2852738" y="4505325"/>
          <p14:tracePt t="37792" x="2844800" y="4522788"/>
          <p14:tracePt t="38008" x="2852738" y="4522788"/>
          <p14:tracePt t="38032" x="2862263" y="4522788"/>
          <p14:tracePt t="38040" x="2871788" y="4522788"/>
          <p14:tracePt t="38050" x="2898775" y="4522788"/>
          <p14:tracePt t="38057" x="2908300" y="4522788"/>
          <p14:tracePt t="38065" x="2944813" y="4522788"/>
          <p14:tracePt t="38072" x="2962275" y="4522788"/>
          <p14:tracePt t="38081" x="2990850" y="4522788"/>
          <p14:tracePt t="38088" x="3008313" y="4522788"/>
          <p14:tracePt t="38097" x="3017838" y="4522788"/>
          <p14:tracePt t="38104" x="3035300" y="4522788"/>
          <p14:tracePt t="38113" x="3044825" y="4522788"/>
          <p14:tracePt t="38137" x="3054350" y="4522788"/>
          <p14:tracePt t="38600" x="3063875" y="4522788"/>
          <p14:tracePt t="38834" x="3127375" y="4522788"/>
          <p14:tracePt t="38840" x="3200400" y="4522788"/>
          <p14:tracePt t="38848" x="3273425" y="4522788"/>
          <p14:tracePt t="38856" x="3327400" y="4522788"/>
          <p14:tracePt t="38865" x="3373438" y="4522788"/>
          <p14:tracePt t="38872" x="3409950" y="4522788"/>
          <p14:tracePt t="38881" x="3427413" y="4522788"/>
          <p14:tracePt t="38889" x="3436938" y="4522788"/>
          <p14:tracePt t="40553" x="3446463" y="4522788"/>
          <p14:tracePt t="41466" x="3463925" y="4505325"/>
          <p14:tracePt t="41474" x="3463925" y="4495800"/>
          <p14:tracePt t="41482" x="3482975" y="4468813"/>
          <p14:tracePt t="41496" x="3490913" y="4449763"/>
          <p14:tracePt t="41882" x="3490913" y="4441825"/>
          <p14:tracePt t="41938" x="3490913" y="4432300"/>
          <p14:tracePt t="41945" x="3490913" y="4422775"/>
          <p14:tracePt t="41954" x="3490913" y="4395788"/>
          <p14:tracePt t="41963" x="3490913" y="4386263"/>
          <p14:tracePt t="41969" x="3490913" y="4349750"/>
          <p14:tracePt t="41986" x="3490913" y="4340225"/>
          <p14:tracePt t="41994" x="3519488" y="4303713"/>
          <p14:tracePt t="42004" x="3546475" y="4276725"/>
          <p14:tracePt t="42009" x="3592513" y="4213225"/>
          <p14:tracePt t="42021" x="3619500" y="4159250"/>
          <p14:tracePt t="42024" x="3646488" y="4140200"/>
          <p14:tracePt t="42032" x="3673475" y="4094163"/>
          <p14:tracePt t="42040" x="3692525" y="4067175"/>
          <p14:tracePt t="42048" x="3729038" y="4040188"/>
          <p14:tracePt t="42056" x="3746500" y="4013200"/>
          <p14:tracePt t="42065" x="3783013" y="3984625"/>
          <p14:tracePt t="42073" x="3783013" y="3967163"/>
          <p14:tracePt t="42082" x="3802063" y="3948113"/>
          <p14:tracePt t="42088" x="3802063" y="3940175"/>
          <p14:tracePt t="42097" x="3810000" y="3930650"/>
          <p14:tracePt t="42105" x="3810000" y="3921125"/>
          <p14:tracePt t="42113" x="3819525" y="3921125"/>
          <p14:tracePt t="43568" x="3819525" y="3930650"/>
          <p14:tracePt t="43576" x="3819525" y="3940175"/>
          <p14:tracePt t="43592" x="3819525" y="3957638"/>
          <p14:tracePt t="43664" x="3819525" y="3967163"/>
          <p14:tracePt t="46059" x="3819525" y="3976688"/>
          <p14:tracePt t="46085" x="3810000" y="3994150"/>
          <p14:tracePt t="46091" x="3802063" y="4021138"/>
          <p14:tracePt t="46100" x="3775075" y="4040188"/>
          <p14:tracePt t="46106" x="3775075" y="4049713"/>
          <p14:tracePt t="46113" x="3765550" y="4057650"/>
          <p14:tracePt t="46121" x="3746500" y="4067175"/>
          <p14:tracePt t="46128" x="3709988" y="4103688"/>
          <p14:tracePt t="46137" x="3692525" y="4130675"/>
          <p14:tracePt t="46145" x="3656013" y="4167188"/>
          <p14:tracePt t="46153" x="3636963" y="4186238"/>
          <p14:tracePt t="46161" x="3619500" y="4203700"/>
          <p14:tracePt t="46171" x="3609975" y="4213225"/>
          <p14:tracePt t="46178" x="3582988" y="4249738"/>
          <p14:tracePt t="46194" x="3573463" y="4259263"/>
          <p14:tracePt t="46258" x="3556000" y="4268788"/>
          <p14:tracePt t="46265" x="3546475" y="4276725"/>
          <p14:tracePt t="46273" x="3519488" y="4303713"/>
          <p14:tracePt t="46280" x="3490913" y="4322763"/>
          <p14:tracePt t="46288" x="3473450" y="4340225"/>
          <p14:tracePt t="46297" x="3446463" y="4359275"/>
          <p14:tracePt t="46305" x="3382963" y="4395788"/>
          <p14:tracePt t="46313" x="3363913" y="4405313"/>
          <p14:tracePt t="46321" x="3336925" y="4432300"/>
          <p14:tracePt t="46329" x="3300413" y="4432300"/>
          <p14:tracePt t="46337" x="3281363" y="4449763"/>
          <p14:tracePt t="46769" x="3263900" y="4413250"/>
          <p14:tracePt t="46778" x="3244850" y="4376738"/>
          <p14:tracePt t="46786" x="3236913" y="4376738"/>
          <p14:tracePt t="46793" x="3236913" y="4359275"/>
          <p14:tracePt t="46803" x="3227388" y="4322763"/>
          <p14:tracePt t="46818" x="3217863" y="4303713"/>
          <p14:tracePt t="46824" x="3200400" y="4286250"/>
          <p14:tracePt t="46832" x="3200400" y="4276725"/>
          <p14:tracePt t="46840" x="3200400" y="4259263"/>
          <p14:tracePt t="46849" x="3190875" y="4222750"/>
          <p14:tracePt t="46856" x="3181350" y="4203700"/>
          <p14:tracePt t="46866" x="3181350" y="4176713"/>
          <p14:tracePt t="46874" x="3171825" y="4130675"/>
          <p14:tracePt t="46888" x="3144838" y="4076700"/>
          <p14:tracePt t="46890" x="3136900" y="4040188"/>
          <p14:tracePt t="46898" x="3136900" y="4013200"/>
          <p14:tracePt t="46905" x="3127375" y="3984625"/>
          <p14:tracePt t="46913" x="3117850" y="3957638"/>
          <p14:tracePt t="46921" x="3090863" y="3894138"/>
          <p14:tracePt t="46928" x="3090863" y="3840163"/>
          <p14:tracePt t="46938" x="3081338" y="3784600"/>
          <p14:tracePt t="46944" x="3071813" y="3721100"/>
          <p14:tracePt t="46952" x="3063875" y="3694113"/>
          <p14:tracePt t="46961" x="3063875" y="3665538"/>
          <p14:tracePt t="46968" x="3063875" y="3611563"/>
          <p14:tracePt t="46976" x="3063875" y="3592513"/>
          <p14:tracePt t="46984" x="3063875" y="3538538"/>
          <p14:tracePt t="46992" x="3063875" y="3502025"/>
          <p14:tracePt t="47001" x="3063875" y="3475038"/>
          <p14:tracePt t="47008" x="3090863" y="3429000"/>
          <p14:tracePt t="47017" x="3100388" y="3419475"/>
          <p14:tracePt t="47024" x="3136900" y="3382963"/>
          <p14:tracePt t="47033" x="3181350" y="3346450"/>
          <p14:tracePt t="47040" x="3244850" y="3282950"/>
          <p14:tracePt t="47048" x="3327400" y="3228975"/>
          <p14:tracePt t="47056" x="3390900" y="3173413"/>
          <p14:tracePt t="47066" x="3473450" y="3136900"/>
          <p14:tracePt t="47072" x="3536950" y="3090863"/>
          <p14:tracePt t="47080" x="3600450" y="3073400"/>
          <p14:tracePt t="47088" x="3665538" y="3046413"/>
          <p14:tracePt t="47097" x="3738563" y="3017838"/>
          <p14:tracePt t="47104" x="3802063" y="2990850"/>
          <p14:tracePt t="47112" x="3865563" y="2954338"/>
          <p14:tracePt t="47120" x="3892550" y="2954338"/>
          <p14:tracePt t="47129" x="3938588" y="2917825"/>
          <p14:tracePt t="47136" x="3956050" y="2909888"/>
          <p14:tracePt t="47144" x="3992563" y="2909888"/>
          <p14:tracePt t="47161" x="4002088" y="2909888"/>
          <p14:tracePt t="47168" x="4021138" y="2909888"/>
          <p14:tracePt t="47176" x="4038600" y="2900363"/>
          <p14:tracePt t="47193" x="4057650" y="2900363"/>
          <p14:tracePt t="47202" x="4075113" y="2900363"/>
          <p14:tracePt t="47208" x="4094163" y="2900363"/>
          <p14:tracePt t="47218" x="4111625" y="2873375"/>
          <p14:tracePt t="47225" x="4129088" y="2873375"/>
          <p14:tracePt t="47249" x="4138613" y="2873375"/>
          <p14:tracePt t="47256" x="4184650" y="2873375"/>
          <p14:tracePt t="47264" x="4238625" y="2873375"/>
          <p14:tracePt t="47272" x="4267200" y="2873375"/>
          <p14:tracePt t="47280" x="4303713" y="2873375"/>
          <p14:tracePt t="47288" x="4340225" y="2873375"/>
          <p14:tracePt t="47305" x="4348163" y="2873375"/>
          <p14:tracePt t="48297" x="4357688" y="2873375"/>
          <p14:tracePt t="48330" x="4367213" y="2854325"/>
          <p14:tracePt t="48338" x="4376738" y="2844800"/>
          <p14:tracePt t="49833" x="4376738" y="2836863"/>
          <p14:tracePt t="52521" x="4367213" y="2836863"/>
          <p14:tracePt t="52529" x="4357688" y="2844800"/>
          <p14:tracePt t="52537" x="4275138" y="2909888"/>
          <p14:tracePt t="52545" x="4194175" y="2946400"/>
          <p14:tracePt t="52553" x="4129088" y="2990850"/>
          <p14:tracePt t="52561" x="4065588" y="3027363"/>
          <p14:tracePt t="52569" x="4057650" y="3054350"/>
          <p14:tracePt t="52577" x="4038600" y="3063875"/>
          <p14:tracePt t="52585" x="4011613" y="3082925"/>
          <p14:tracePt t="52593" x="3948113" y="3119438"/>
          <p14:tracePt t="52601" x="3911600" y="3146425"/>
          <p14:tracePt t="52608" x="3875088" y="3173413"/>
          <p14:tracePt t="52617" x="3846513" y="3200400"/>
          <p14:tracePt t="52625" x="3810000" y="3228975"/>
          <p14:tracePt t="52649" x="3810000" y="3236913"/>
          <p14:tracePt t="52737" x="3792538" y="3265488"/>
          <p14:tracePt t="52744" x="3738563" y="3302000"/>
          <p14:tracePt t="52753" x="3683000" y="3346450"/>
          <p14:tracePt t="52760" x="3665538" y="3365500"/>
          <p14:tracePt t="52768" x="3646488" y="3402013"/>
          <p14:tracePt t="52776" x="3636963" y="3402013"/>
          <p14:tracePt t="52801" x="3600450" y="3438525"/>
          <p14:tracePt t="52809" x="3592513" y="3446463"/>
          <p14:tracePt t="52826" x="3582988" y="3465513"/>
          <p14:tracePt t="52850" x="3573463" y="3475038"/>
          <p14:tracePt t="52857" x="3563938" y="3475038"/>
          <p14:tracePt t="52871" x="3536950" y="3492500"/>
          <p14:tracePt t="52873" x="3482975" y="3529013"/>
          <p14:tracePt t="52881" x="3455988" y="3548063"/>
          <p14:tracePt t="52890" x="3409950" y="3584575"/>
          <p14:tracePt t="52897" x="3382963" y="3602038"/>
          <p14:tracePt t="52906" x="3327400" y="3657600"/>
          <p14:tracePt t="52913" x="3309938" y="3675063"/>
          <p14:tracePt t="52921" x="3290888" y="3694113"/>
          <p14:tracePt t="52930" x="3254375" y="3721100"/>
          <p14:tracePt t="52937" x="3227388" y="3757613"/>
          <p14:tracePt t="52946" x="3217863" y="3767138"/>
          <p14:tracePt t="52954" x="3208338" y="3775075"/>
          <p14:tracePt t="52961" x="3190875" y="3803650"/>
          <p14:tracePt t="52972" x="3181350" y="3821113"/>
          <p14:tracePt t="52978" x="3171825" y="3821113"/>
          <p14:tracePt t="52988" x="3154363" y="3840163"/>
          <p14:tracePt t="52993" x="3136900" y="3875088"/>
          <p14:tracePt t="53001" x="3127375" y="3894138"/>
          <p14:tracePt t="53008" x="3117850" y="3911600"/>
          <p14:tracePt t="53017" x="3081338" y="3940175"/>
          <p14:tracePt t="53025" x="3071813" y="3948113"/>
          <p14:tracePt t="53034" x="3044825" y="3976688"/>
          <p14:tracePt t="53040" x="3027363" y="3994150"/>
          <p14:tracePt t="53051" x="3017838" y="4013200"/>
          <p14:tracePt t="53058" x="2990850" y="4040188"/>
          <p14:tracePt t="53074" x="2981325" y="4057650"/>
          <p14:tracePt t="53089" x="2971800" y="4067175"/>
          <p14:tracePt t="53106" x="2962275" y="4076700"/>
          <p14:tracePt t="53540" x="2954338" y="4086225"/>
          <p14:tracePt t="53561" x="2954338" y="4094163"/>
          <p14:tracePt t="53569" x="2944813" y="4113213"/>
          <p14:tracePt t="53585" x="2935288" y="4122738"/>
          <p14:tracePt t="53986" x="2935288" y="4113213"/>
          <p14:tracePt t="53994" x="2944813" y="4094163"/>
          <p14:tracePt t="54000" x="2954338" y="4086225"/>
          <p14:tracePt t="54762" x="2954338" y="4094163"/>
          <p14:tracePt t="54770" x="2954338" y="4103688"/>
          <p14:tracePt t="55138" x="2954338" y="4140200"/>
          <p14:tracePt t="55147" x="2954338" y="4159250"/>
          <p14:tracePt t="55154" x="2954338" y="4186238"/>
          <p14:tracePt t="55162" x="2944813" y="4195763"/>
          <p14:tracePt t="55170" x="2935288" y="4213225"/>
          <p14:tracePt t="55177" x="2925763" y="4240213"/>
          <p14:tracePt t="55185" x="2917825" y="4259263"/>
          <p14:tracePt t="55192" x="2908300" y="4268788"/>
          <p14:tracePt t="55201" x="2898775" y="4286250"/>
          <p14:tracePt t="55208" x="2889250" y="4313238"/>
          <p14:tracePt t="55217" x="2881313" y="4322763"/>
          <p14:tracePt t="55225" x="2881313" y="4332288"/>
          <p14:tracePt t="55258" x="2871788" y="4349750"/>
          <p14:tracePt t="55274" x="2852738" y="4368800"/>
          <p14:tracePt t="55282" x="2852738" y="4386263"/>
          <p14:tracePt t="55289" x="2835275" y="4405313"/>
          <p14:tracePt t="55296" x="2835275" y="4413250"/>
          <p14:tracePt t="55304" x="2835275" y="4432300"/>
          <p14:tracePt t="55312" x="2825750" y="4449763"/>
          <p14:tracePt t="55320" x="2817813" y="4449763"/>
          <p14:tracePt t="55328" x="2817813" y="4459288"/>
          <p14:tracePt t="55345" x="2817813" y="4468813"/>
          <p14:tracePt t="55560" x="2817813" y="4478338"/>
          <p14:tracePt t="55569" x="2817813" y="4495800"/>
          <p14:tracePt t="55576" x="2817813" y="4505325"/>
          <p14:tracePt t="55592" x="2817813" y="4514850"/>
          <p14:tracePt t="55849" x="2817813" y="4532313"/>
          <p14:tracePt t="55857" x="2817813" y="4551363"/>
          <p14:tracePt t="55873" x="2817813" y="4559300"/>
          <p14:tracePt t="55889" x="2817813" y="4578350"/>
          <p14:tracePt t="56901" x="2852738" y="4551363"/>
          <p14:tracePt t="56907" x="2917825" y="4522788"/>
          <p14:tracePt t="56914" x="2944813" y="4514850"/>
          <p14:tracePt t="56922" x="2971800" y="4514850"/>
          <p14:tracePt t="56930" x="3017838" y="4486275"/>
          <p14:tracePt t="56946" x="3035300" y="4486275"/>
          <p14:tracePt t="56954" x="3063875" y="4486275"/>
          <p14:tracePt t="56961" x="3090863" y="4486275"/>
          <p14:tracePt t="56969" x="3144838" y="4486275"/>
          <p14:tracePt t="56977" x="3190875" y="4486275"/>
          <p14:tracePt t="56985" x="3217863" y="4486275"/>
          <p14:tracePt t="56992" x="3273425" y="4486275"/>
          <p14:tracePt t="57000" x="3300413" y="4486275"/>
          <p14:tracePt t="57009" x="3327400" y="4486275"/>
          <p14:tracePt t="57016" x="3382963" y="4486275"/>
          <p14:tracePt t="57025" x="3427413" y="4486275"/>
          <p14:tracePt t="57034" x="3482975" y="4486275"/>
          <p14:tracePt t="57040" x="3500438" y="4486275"/>
          <p14:tracePt t="57057" x="3519488" y="4486275"/>
          <p14:tracePt t="57065" x="3527425" y="4486275"/>
          <p14:tracePt t="58979" x="3536950" y="4478338"/>
          <p14:tracePt t="60514" x="3546475" y="4468813"/>
          <p14:tracePt t="60522" x="3546475" y="4459288"/>
          <p14:tracePt t="60592" x="3546475" y="4449763"/>
          <p14:tracePt t="60632" x="3556000" y="4441825"/>
          <p14:tracePt t="60697" x="3556000" y="4413250"/>
          <p14:tracePt t="60707" x="3556000" y="4405313"/>
          <p14:tracePt t="60714" x="3573463" y="4386263"/>
          <p14:tracePt t="61322" x="3573463" y="4395788"/>
          <p14:tracePt t="61331" x="3573463" y="4405313"/>
          <p14:tracePt t="61338" x="3556000" y="4422775"/>
          <p14:tracePt t="61346" x="3519488" y="4449763"/>
          <p14:tracePt t="61354" x="3519488" y="4459288"/>
          <p14:tracePt t="61361" x="3519488" y="4468813"/>
          <p14:tracePt t="61369" x="3509963" y="4478338"/>
          <p14:tracePt t="61377" x="3500438" y="4486275"/>
          <p14:tracePt t="61385" x="3490913" y="4495800"/>
          <p14:tracePt t="61393" x="3482975" y="4505325"/>
          <p14:tracePt t="61402" x="3473450" y="4514850"/>
          <p14:tracePt t="61409" x="3446463" y="4532313"/>
          <p14:tracePt t="61442" x="3436938" y="4541838"/>
          <p14:tracePt t="61452" x="3419475" y="4551363"/>
          <p14:tracePt t="61458" x="3400425" y="4559300"/>
          <p14:tracePt t="61469" x="3382963" y="4587875"/>
          <p14:tracePt t="61473" x="3373438" y="4595813"/>
          <p14:tracePt t="61481" x="3327400" y="4614863"/>
          <p14:tracePt t="61489" x="3309938" y="4632325"/>
          <p14:tracePt t="61496" x="3290888" y="4641850"/>
          <p14:tracePt t="61504" x="3227388" y="4668838"/>
          <p14:tracePt t="61512" x="3200400" y="4687888"/>
          <p14:tracePt t="61521" x="3181350" y="4697413"/>
          <p14:tracePt t="61528" x="3136900" y="4724400"/>
          <p14:tracePt t="61536" x="3127375" y="4724400"/>
          <p14:tracePt t="61586" x="3108325" y="4724400"/>
          <p14:tracePt t="61594" x="3100388" y="4724400"/>
          <p14:tracePt t="61602" x="3054350" y="4724400"/>
          <p14:tracePt t="61610" x="2981325" y="4741863"/>
          <p14:tracePt t="61619" x="2925763" y="4741863"/>
          <p14:tracePt t="61626" x="2852738" y="4751388"/>
          <p14:tracePt t="61635" x="2752725" y="4768850"/>
          <p14:tracePt t="61641" x="2662238" y="4797425"/>
          <p14:tracePt t="61650" x="2598738" y="4814888"/>
          <p14:tracePt t="61657" x="2516188" y="4841875"/>
          <p14:tracePt t="61665" x="2479675" y="4851400"/>
          <p14:tracePt t="61673" x="2416175" y="4870450"/>
          <p14:tracePt t="61680" x="2379663" y="4878388"/>
          <p14:tracePt t="61688" x="2370138" y="4878388"/>
          <p14:tracePt t="61746" x="2360613" y="4878388"/>
          <p14:tracePt t="61905" x="2352675" y="4878388"/>
          <p14:tracePt t="61913" x="2352675" y="4870450"/>
          <p14:tracePt t="61921" x="2352675" y="4860925"/>
          <p14:tracePt t="61945" x="2352675" y="4851400"/>
          <p14:tracePt t="61993" x="2352675" y="4841875"/>
          <p14:tracePt t="62003" x="2370138" y="4824413"/>
          <p14:tracePt t="62025" x="2379663" y="4814888"/>
          <p14:tracePt t="62033" x="2389188" y="4814888"/>
          <p14:tracePt t="62050" x="2425700" y="4797425"/>
          <p14:tracePt t="62065" x="2433638" y="4787900"/>
          <p14:tracePt t="62072" x="2462213" y="4760913"/>
          <p14:tracePt t="62081" x="2479675" y="4741863"/>
          <p14:tracePt t="62089" x="2498725" y="4705350"/>
          <p14:tracePt t="62097" x="2516188" y="4678363"/>
          <p14:tracePt t="62104" x="2562225" y="4624388"/>
          <p14:tracePt t="62113" x="2598738" y="4568825"/>
          <p14:tracePt t="62120" x="2652713" y="4505325"/>
          <p14:tracePt t="62129" x="2671763" y="4478338"/>
          <p14:tracePt t="62137" x="2708275" y="4432300"/>
          <p14:tracePt t="62146" x="2752725" y="4349750"/>
          <p14:tracePt t="62154" x="2771775" y="4322763"/>
          <p14:tracePt t="62162" x="2771775" y="4276725"/>
          <p14:tracePt t="62171" x="2798763" y="4232275"/>
          <p14:tracePt t="62178" x="2817813" y="4203700"/>
          <p14:tracePt t="62188" x="2825750" y="4159250"/>
          <p14:tracePt t="62194" x="2835275" y="4122738"/>
          <p14:tracePt t="62202" x="2862263" y="4094163"/>
          <p14:tracePt t="62209" x="2871788" y="4076700"/>
          <p14:tracePt t="62218" x="2881313" y="4049713"/>
          <p14:tracePt t="62225" x="2917825" y="4003675"/>
          <p14:tracePt t="62233" x="2971800" y="3921125"/>
          <p14:tracePt t="62241" x="3008313" y="3875088"/>
          <p14:tracePt t="62250" x="3044825" y="3794125"/>
          <p14:tracePt t="62257" x="3071813" y="3767138"/>
          <p14:tracePt t="62264" x="3090863" y="3721100"/>
          <p14:tracePt t="62273" x="3117850" y="3621088"/>
          <p14:tracePt t="62280" x="3163888" y="3584575"/>
          <p14:tracePt t="62296" x="3171825" y="3584575"/>
          <p14:tracePt t="62305" x="3200400" y="3575050"/>
          <p14:tracePt t="62313" x="3217863" y="3565525"/>
          <p14:tracePt t="62321" x="3227388" y="3548063"/>
          <p14:tracePt t="62329" x="3244850" y="3519488"/>
          <p14:tracePt t="62337" x="3263900" y="3502025"/>
          <p14:tracePt t="62345" x="3309938" y="3455988"/>
          <p14:tracePt t="62354" x="3382963" y="3392488"/>
          <p14:tracePt t="62361" x="3446463" y="3338513"/>
          <p14:tracePt t="62368" x="3527425" y="3282950"/>
          <p14:tracePt t="62377" x="3592513" y="3246438"/>
          <p14:tracePt t="62385" x="3692525" y="3173413"/>
          <p14:tracePt t="62393" x="3792538" y="3119438"/>
          <p14:tracePt t="62402" x="3875088" y="3063875"/>
          <p14:tracePt t="62409" x="3919538" y="3036888"/>
          <p14:tracePt t="62418" x="3984625" y="3000375"/>
          <p14:tracePt t="62424" x="4002088" y="2990850"/>
          <p14:tracePt t="62433" x="4029075" y="2982913"/>
          <p14:tracePt t="62440" x="4075113" y="2946400"/>
          <p14:tracePt t="62449" x="4094163" y="2936875"/>
          <p14:tracePt t="62456" x="4157663" y="2890838"/>
          <p14:tracePt t="62467" x="4175125" y="2881313"/>
          <p14:tracePt t="62474" x="4194175" y="2881313"/>
          <p14:tracePt t="62489" x="4202113" y="2873375"/>
          <p14:tracePt t="62496" x="4211638" y="2854325"/>
          <p14:tracePt t="62520" x="4211638" y="2844800"/>
          <p14:tracePt t="62528" x="4230688" y="2836863"/>
          <p14:tracePt t="62545" x="4230688" y="2827338"/>
          <p14:tracePt t="62554" x="4238625" y="2817813"/>
          <p14:tracePt t="62561" x="4294188" y="2800350"/>
          <p14:tracePt t="62569" x="4348163" y="2800350"/>
          <p14:tracePt t="62576" x="4421188" y="2790825"/>
          <p14:tracePt t="62585" x="4540250" y="2771775"/>
          <p14:tracePt t="62593" x="4613275" y="2771775"/>
          <p14:tracePt t="62600" x="4722813" y="2771775"/>
          <p14:tracePt t="62609" x="4813300" y="2771775"/>
          <p14:tracePt t="62617" x="4886325" y="2771775"/>
          <p14:tracePt t="62625" x="4941888" y="2771775"/>
          <p14:tracePt t="62633" x="5014913" y="2771775"/>
          <p14:tracePt t="62641" x="5059363" y="2771775"/>
          <p14:tracePt t="62650" x="5114925" y="2754313"/>
          <p14:tracePt t="62657" x="5132388" y="2754313"/>
          <p14:tracePt t="62665" x="5151438" y="2754313"/>
          <p14:tracePt t="62674" x="5159375" y="2754313"/>
          <p14:tracePt t="62680" x="5187950" y="2744788"/>
          <p14:tracePt t="62705" x="5195888" y="2744788"/>
          <p14:tracePt t="62712" x="5205413" y="2735263"/>
          <p14:tracePt t="62737" x="5214938" y="2735263"/>
          <p14:tracePt t="62747" x="5224463" y="2735263"/>
          <p14:tracePt t="62756" x="5232400" y="2735263"/>
          <p14:tracePt t="62762" x="5251450" y="2735263"/>
          <p14:tracePt t="62771" x="5287963" y="2735263"/>
          <p14:tracePt t="62779" x="5334000" y="2735263"/>
          <p14:tracePt t="62786" x="5368925" y="2735263"/>
          <p14:tracePt t="62794" x="5424488" y="2735263"/>
          <p14:tracePt t="62802" x="5487988" y="2735263"/>
          <p14:tracePt t="62811" x="5543550" y="2735263"/>
          <p14:tracePt t="62817" x="5580063" y="2735263"/>
          <p14:tracePt t="62825" x="5643563" y="2754313"/>
          <p14:tracePt t="62834" x="5670550" y="2754313"/>
          <p14:tracePt t="62850" x="5688013" y="2754313"/>
          <p14:tracePt t="62857" x="5707063" y="2763838"/>
          <p14:tracePt t="62865" x="5716588" y="2763838"/>
          <p14:tracePt t="62873" x="5734050" y="2790825"/>
          <p14:tracePt t="62886" x="5734050" y="2800350"/>
          <p14:tracePt t="62889" x="5743575" y="2808288"/>
          <p14:tracePt t="62897" x="5789613" y="2844800"/>
          <p14:tracePt t="62921" x="5797550" y="2854325"/>
          <p14:tracePt t="63417" x="5797550" y="2844800"/>
          <p14:tracePt t="63424" x="5797550" y="2808288"/>
          <p14:tracePt t="63432" x="5797550" y="2781300"/>
          <p14:tracePt t="63441" x="5807075" y="2744788"/>
          <p14:tracePt t="63450" x="5807075" y="2698750"/>
          <p14:tracePt t="63457" x="5816600" y="2644775"/>
          <p14:tracePt t="63467" x="5834063" y="2598738"/>
          <p14:tracePt t="63475" x="5834063" y="2571750"/>
          <p14:tracePt t="63481" x="5853113" y="2525713"/>
          <p14:tracePt t="63490" x="5853113" y="2471738"/>
          <p14:tracePt t="63497" x="5862638" y="2444750"/>
          <p14:tracePt t="63507" x="5862638" y="2416175"/>
          <p14:tracePt t="63512" x="5862638" y="2371725"/>
          <p14:tracePt t="63522" x="5862638" y="2335213"/>
          <p14:tracePt t="63528" x="5870575" y="2289175"/>
          <p14:tracePt t="63536" x="5870575" y="2262188"/>
          <p14:tracePt t="63544" x="5889625" y="2197100"/>
          <p14:tracePt t="63552" x="5889625" y="2160588"/>
          <p14:tracePt t="63561" x="5889625" y="2106613"/>
          <p14:tracePt t="63569" x="5899150" y="2097088"/>
          <p14:tracePt t="63577" x="5899150" y="2070100"/>
          <p14:tracePt t="63584" x="5907088" y="2052638"/>
          <p14:tracePt t="63594" x="5907088" y="2016125"/>
          <p14:tracePt t="63601" x="5916613" y="1979613"/>
          <p14:tracePt t="63622" x="5916613" y="1970088"/>
          <p14:tracePt t="63636" x="5926138" y="1943100"/>
          <p14:tracePt t="63761" x="5935663" y="1924050"/>
          <p14:tracePt t="63776" x="5935663" y="1914525"/>
          <p14:tracePt t="63785" x="5935663" y="1897063"/>
          <p14:tracePt t="63793" x="5935663" y="1878013"/>
          <p14:tracePt t="63801" x="5935663" y="1870075"/>
          <p14:tracePt t="63809" x="5935663" y="1841500"/>
          <p14:tracePt t="63817" x="5935663" y="1833563"/>
          <p14:tracePt t="63833" x="5935663" y="1804988"/>
          <p14:tracePt t="63841" x="5935663" y="1797050"/>
          <p14:tracePt t="63850" x="5935663" y="1787525"/>
          <p14:tracePt t="63857" x="5935663" y="1760538"/>
          <p14:tracePt t="63866" x="5935663" y="1751013"/>
          <p14:tracePt t="63873" x="5935663" y="1741488"/>
          <p14:tracePt t="63885" x="5935663" y="1714500"/>
          <p14:tracePt t="63889" x="5935663" y="1704975"/>
          <p14:tracePt t="63897" x="5935663" y="1668463"/>
          <p14:tracePt t="63905" x="5935663" y="1651000"/>
          <p14:tracePt t="63913" x="5935663" y="1624013"/>
          <p14:tracePt t="63921" x="5935663" y="1604963"/>
          <p14:tracePt t="63929" x="5935663" y="1568450"/>
          <p14:tracePt t="63937" x="5935663" y="1522413"/>
          <p14:tracePt t="63945" x="5935663" y="1504950"/>
          <p14:tracePt t="63953" x="5935663" y="1477963"/>
          <p14:tracePt t="63961" x="5935663" y="1458913"/>
          <p14:tracePt t="63969" x="5935663" y="1441450"/>
          <p14:tracePt t="63985" x="5935663" y="1431925"/>
          <p14:tracePt t="63993" x="5935663" y="1422400"/>
          <p14:tracePt t="66361" x="5935663" y="1404938"/>
          <p14:tracePt t="66376" x="5935663" y="1395413"/>
          <p14:tracePt t="66417" x="5935663" y="1385888"/>
          <p14:tracePt t="66608" x="5935663" y="1376363"/>
          <p14:tracePt t="66625" x="5935663" y="1368425"/>
          <p14:tracePt t="66632" x="5935663" y="1358900"/>
          <p14:tracePt t="66640" x="5935663" y="1349375"/>
          <p14:tracePt t="66649" x="5935663" y="1339850"/>
          <p14:tracePt t="66761" x="5935663" y="1322388"/>
          <p14:tracePt t="67969" x="5935663" y="1312863"/>
          <p14:tracePt t="69993" x="5926138" y="1312863"/>
          <p14:tracePt t="70001" x="5862638" y="1312863"/>
          <p14:tracePt t="70008" x="5753100" y="1312863"/>
          <p14:tracePt t="70017" x="5643563" y="1312863"/>
          <p14:tracePt t="70024" x="5551488" y="1312863"/>
          <p14:tracePt t="70032" x="5441950" y="1312863"/>
          <p14:tracePt t="70040" x="5314950" y="1312863"/>
          <p14:tracePt t="70049" x="5224463" y="1312863"/>
          <p14:tracePt t="70057" x="5114925" y="1312863"/>
          <p14:tracePt t="70066" x="5022850" y="1312863"/>
          <p14:tracePt t="70072" x="4959350" y="1312863"/>
          <p14:tracePt t="70081" x="4905375" y="1312863"/>
          <p14:tracePt t="70089" x="4876800" y="1312863"/>
          <p14:tracePt t="70098" x="4849813" y="1312863"/>
          <p14:tracePt t="70105" x="4822825" y="1312863"/>
          <p14:tracePt t="70112" x="4813300" y="1312863"/>
          <p14:tracePt t="70121" x="4803775" y="1312863"/>
          <p14:tracePt t="70153" x="4776788" y="1312863"/>
          <p14:tracePt t="70161" x="4767263" y="1312863"/>
          <p14:tracePt t="70169" x="4740275" y="1312863"/>
          <p14:tracePt t="70177" x="4713288" y="1312863"/>
          <p14:tracePt t="70185" x="4676775" y="1312863"/>
          <p14:tracePt t="70193" x="4630738" y="1312863"/>
          <p14:tracePt t="70201" x="4603750" y="1312863"/>
          <p14:tracePt t="70208" x="4549775" y="1303338"/>
          <p14:tracePt t="70216" x="4467225" y="1258888"/>
          <p14:tracePt t="70224" x="4403725" y="1249363"/>
          <p14:tracePt t="70233" x="4348163" y="1239838"/>
          <p14:tracePt t="70243" x="4321175" y="1239838"/>
          <p14:tracePt t="70252" x="4284663" y="1231900"/>
          <p14:tracePt t="70258" x="4230688" y="1203325"/>
          <p14:tracePt t="70266" x="4211638" y="1203325"/>
          <p14:tracePt t="70273" x="4194175" y="1203325"/>
          <p14:tracePt t="70281" x="4184650" y="1203325"/>
          <p14:tracePt t="70609" x="4148138" y="1203325"/>
          <p14:tracePt t="70616" x="4021138" y="1203325"/>
          <p14:tracePt t="70624" x="3819525" y="1212850"/>
          <p14:tracePt t="70633" x="3573463" y="1212850"/>
          <p14:tracePt t="70641" x="3373438" y="1212850"/>
          <p14:tracePt t="70650" x="3190875" y="1212850"/>
          <p14:tracePt t="70657" x="3063875" y="1212850"/>
          <p14:tracePt t="70666" x="2935288" y="1212850"/>
          <p14:tracePt t="70673" x="2844800" y="1212850"/>
          <p14:tracePt t="70681" x="2789238" y="1212850"/>
          <p14:tracePt t="70689" x="2752725" y="1212850"/>
          <p14:tracePt t="70697" x="2744788" y="1212850"/>
          <p14:tracePt t="70713" x="2735263" y="1203325"/>
          <p14:tracePt t="70738" x="2735263" y="1195388"/>
          <p14:tracePt t="70745" x="2735263" y="1176338"/>
          <p14:tracePt t="70768" x="2735263" y="1166813"/>
          <p14:tracePt t="70776" x="2735263" y="1158875"/>
          <p14:tracePt t="70785" x="2716213" y="1130300"/>
          <p14:tracePt t="70793" x="2662238" y="1093788"/>
          <p14:tracePt t="70801" x="2635250" y="1076325"/>
          <p14:tracePt t="70808" x="2606675" y="1057275"/>
          <p14:tracePt t="70824" x="2598738" y="1049338"/>
          <p14:tracePt t="70833" x="2579688" y="1030288"/>
          <p14:tracePt t="70881" x="2579688" y="1020763"/>
          <p14:tracePt t="70889" x="2562225" y="1003300"/>
          <p14:tracePt t="70897" x="2562225" y="993775"/>
          <p14:tracePt t="70905" x="2562225" y="976313"/>
          <p14:tracePt t="70921" x="2562225" y="947738"/>
          <p14:tracePt t="70929" x="2570163" y="930275"/>
          <p14:tracePt t="70937" x="2606675" y="884238"/>
          <p14:tracePt t="70945" x="2616200" y="866775"/>
          <p14:tracePt t="70953" x="2635250" y="830263"/>
          <p14:tracePt t="70961" x="2689225" y="784225"/>
          <p14:tracePt t="70969" x="2708275" y="757238"/>
          <p14:tracePt t="70977" x="2735263" y="711200"/>
          <p14:tracePt t="70985" x="2798763" y="701675"/>
          <p14:tracePt t="70992" x="2844800" y="647700"/>
          <p14:tracePt t="71001" x="2925763" y="611188"/>
          <p14:tracePt t="71008" x="2971800" y="574675"/>
          <p14:tracePt t="71016" x="3044825" y="519113"/>
          <p14:tracePt t="71025" x="3127375" y="465138"/>
          <p14:tracePt t="71033" x="3190875" y="428625"/>
          <p14:tracePt t="71042" x="3281363" y="382588"/>
          <p14:tracePt t="71048" x="3346450" y="374650"/>
          <p14:tracePt t="71056" x="3382963" y="328613"/>
          <p14:tracePt t="71065" x="3419475" y="328613"/>
          <p14:tracePt t="71072" x="3463925" y="319088"/>
          <p14:tracePt t="71081" x="3482975" y="309563"/>
          <p14:tracePt t="71088" x="3500438" y="301625"/>
          <p14:tracePt t="71097" x="3509963" y="301625"/>
          <p14:tracePt t="71104" x="3546475" y="301625"/>
          <p14:tracePt t="71114" x="3573463" y="301625"/>
          <p14:tracePt t="71122" x="3600450" y="301625"/>
          <p14:tracePt t="71130" x="3646488" y="301625"/>
          <p14:tracePt t="71140" x="3719513" y="328613"/>
          <p14:tracePt t="71146" x="3792538" y="374650"/>
          <p14:tracePt t="71154" x="3838575" y="411163"/>
          <p14:tracePt t="71161" x="3919538" y="455613"/>
          <p14:tracePt t="71168" x="3965575" y="492125"/>
          <p14:tracePt t="71177" x="4029075" y="511175"/>
          <p14:tracePt t="71185" x="4075113" y="547688"/>
          <p14:tracePt t="71192" x="4102100" y="584200"/>
          <p14:tracePt t="71201" x="4129088" y="601663"/>
          <p14:tracePt t="71216" x="4138613" y="601663"/>
          <p14:tracePt t="71281" x="4148138" y="611188"/>
          <p14:tracePt t="71297" x="4148138" y="620713"/>
          <p14:tracePt t="71304" x="4148138" y="638175"/>
          <p14:tracePt t="71312" x="4148138" y="684213"/>
          <p14:tracePt t="71320" x="4138613" y="701675"/>
          <p14:tracePt t="71329" x="4129088" y="720725"/>
          <p14:tracePt t="71337" x="4121150" y="747713"/>
          <p14:tracePt t="71345" x="4094163" y="793750"/>
          <p14:tracePt t="71353" x="4094163" y="839788"/>
          <p14:tracePt t="71361" x="4084638" y="874713"/>
          <p14:tracePt t="71369" x="4075113" y="893763"/>
          <p14:tracePt t="71377" x="4075113" y="920750"/>
          <p14:tracePt t="71384" x="4075113" y="939800"/>
          <p14:tracePt t="71393" x="4075113" y="947738"/>
          <p14:tracePt t="71401" x="4075113" y="966788"/>
          <p14:tracePt t="71409" x="4075113" y="976313"/>
          <p14:tracePt t="71417" x="4075113" y="984250"/>
          <p14:tracePt t="71441" x="4065588" y="993775"/>
          <p14:tracePt t="71505" x="4057650" y="993775"/>
          <p14:tracePt t="71512" x="4048125" y="993775"/>
          <p14:tracePt t="71520" x="4038600" y="993775"/>
          <p14:tracePt t="71528" x="4021138" y="993775"/>
          <p14:tracePt t="71610" x="4011613" y="1003300"/>
          <p14:tracePt t="77112" x="4057650" y="1003300"/>
          <p14:tracePt t="77121" x="4084638" y="984250"/>
          <p14:tracePt t="77129" x="4129088" y="966788"/>
          <p14:tracePt t="77138" x="4184650" y="947738"/>
          <p14:tracePt t="77146" x="4221163" y="947738"/>
          <p14:tracePt t="77154" x="4221163" y="939800"/>
          <p14:tracePt t="77162" x="4230688" y="939800"/>
          <p14:tracePt t="77170" x="4238625" y="930275"/>
          <p14:tracePt t="77178" x="4275138" y="911225"/>
          <p14:tracePt t="77186" x="4284663" y="911225"/>
          <p14:tracePt t="77193" x="4321175" y="903288"/>
          <p14:tracePt t="77208" x="4330700" y="903288"/>
          <p14:tracePt t="77313" x="4321175" y="903288"/>
          <p14:tracePt t="77320" x="4303713" y="903288"/>
          <p14:tracePt t="77328" x="4275138" y="903288"/>
          <p14:tracePt t="77336" x="4248150" y="903288"/>
          <p14:tracePt t="77344" x="4211638" y="930275"/>
          <p14:tracePt t="77352" x="4202113" y="939800"/>
          <p14:tracePt t="77360" x="4175125" y="947738"/>
          <p14:tracePt t="77368" x="4148138" y="966788"/>
          <p14:tracePt t="77377" x="4129088" y="984250"/>
          <p14:tracePt t="77384" x="4111625" y="993775"/>
          <p14:tracePt t="77392" x="4065588" y="1030288"/>
          <p14:tracePt t="77400" x="4057650" y="1030288"/>
          <p14:tracePt t="77408" x="4038600" y="1039813"/>
          <p14:tracePt t="77417" x="4029075" y="1039813"/>
          <p14:tracePt t="77432" x="4021138" y="1039813"/>
          <p14:tracePt t="77458" x="3992563" y="1066800"/>
          <p14:tracePt t="77474" x="3956050" y="1085850"/>
          <p14:tracePt t="77484" x="3938588" y="1085850"/>
          <p14:tracePt t="77490" x="3911600" y="1093788"/>
          <p14:tracePt t="77499" x="3883025" y="1112838"/>
          <p14:tracePt t="77506" x="3838575" y="1112838"/>
          <p14:tracePt t="77514" x="3802063" y="1112838"/>
          <p14:tracePt t="77522" x="3746500" y="1122363"/>
          <p14:tracePt t="77530" x="3683000" y="1122363"/>
          <p14:tracePt t="77538" x="3629025" y="1130300"/>
          <p14:tracePt t="77547" x="3573463" y="1130300"/>
          <p14:tracePt t="77554" x="3519488" y="1130300"/>
          <p14:tracePt t="77561" x="3500438" y="1130300"/>
          <p14:tracePt t="77569" x="3463925" y="1130300"/>
          <p14:tracePt t="77632" x="3455988" y="1130300"/>
          <p14:tracePt t="77681" x="3427413" y="1130300"/>
          <p14:tracePt t="77689" x="3409950" y="1130300"/>
          <p14:tracePt t="77699" x="3363913" y="1130300"/>
          <p14:tracePt t="77707" x="3300413" y="1130300"/>
          <p14:tracePt t="77713" x="3254375" y="1130300"/>
          <p14:tracePt t="77722" x="3236913" y="1130300"/>
          <p14:tracePt t="77730" x="3181350" y="1112838"/>
          <p14:tracePt t="77739" x="3171825" y="1103313"/>
          <p14:tracePt t="77746" x="3144838" y="1085850"/>
          <p14:tracePt t="77758" x="3136900" y="1076325"/>
          <p14:tracePt t="77769" x="3136900" y="1066800"/>
          <p14:tracePt t="77793" x="3136900" y="1057275"/>
          <p14:tracePt t="77800" x="3136900" y="1039813"/>
          <p14:tracePt t="77809" x="3136900" y="1020763"/>
          <p14:tracePt t="77825" x="3136900" y="993775"/>
          <p14:tracePt t="77833" x="3136900" y="947738"/>
          <p14:tracePt t="77849" x="3136900" y="930275"/>
          <p14:tracePt t="77856" x="3136900" y="920750"/>
          <p14:tracePt t="77866" x="3136900" y="903288"/>
          <p14:tracePt t="77882" x="3136900" y="893763"/>
          <p14:tracePt t="77889" x="3136900" y="884238"/>
          <p14:tracePt t="77945" x="3136900" y="857250"/>
          <p14:tracePt t="77953" x="3171825" y="839788"/>
          <p14:tracePt t="77960" x="3227388" y="811213"/>
          <p14:tracePt t="77968" x="3273425" y="774700"/>
          <p14:tracePt t="77976" x="3317875" y="757238"/>
          <p14:tracePt t="77985" x="3363913" y="730250"/>
          <p14:tracePt t="77993" x="3390900" y="720725"/>
          <p14:tracePt t="78000" x="3455988" y="674688"/>
          <p14:tracePt t="78009" x="3500438" y="665163"/>
          <p14:tracePt t="78017" x="3573463" y="638175"/>
          <p14:tracePt t="78025" x="3636963" y="611188"/>
          <p14:tracePt t="78032" x="3683000" y="601663"/>
          <p14:tracePt t="78041" x="3719513" y="601663"/>
          <p14:tracePt t="78049" x="3738563" y="592138"/>
          <p14:tracePt t="78058" x="3765550" y="592138"/>
          <p14:tracePt t="78098" x="3775075" y="592138"/>
          <p14:tracePt t="78121" x="3783013" y="592138"/>
          <p14:tracePt t="78128" x="3802063" y="611188"/>
          <p14:tracePt t="78137" x="3819525" y="657225"/>
          <p14:tracePt t="78145" x="3846513" y="684213"/>
          <p14:tracePt t="78153" x="3875088" y="720725"/>
          <p14:tracePt t="78161" x="3902075" y="774700"/>
          <p14:tracePt t="78169" x="3911600" y="793750"/>
          <p14:tracePt t="78177" x="3929063" y="830263"/>
          <p14:tracePt t="78185" x="3938588" y="866775"/>
          <p14:tracePt t="78193" x="3938588" y="884238"/>
          <p14:tracePt t="78201" x="3938588" y="911225"/>
          <p14:tracePt t="78209" x="3938588" y="930275"/>
          <p14:tracePt t="78217" x="3938588" y="939800"/>
          <p14:tracePt t="78224" x="3938588" y="957263"/>
          <p14:tracePt t="78233" x="3938588" y="976313"/>
          <p14:tracePt t="78241" x="3929063" y="1003300"/>
          <p14:tracePt t="78248" x="3919538" y="1012825"/>
          <p14:tracePt t="78258" x="3911600" y="1039813"/>
          <p14:tracePt t="78267" x="3902075" y="1057275"/>
          <p14:tracePt t="78274" x="3892550" y="1076325"/>
          <p14:tracePt t="78287" x="3883025" y="1085850"/>
          <p14:tracePt t="78290" x="3865563" y="1103313"/>
          <p14:tracePt t="78299" x="3856038" y="1122363"/>
          <p14:tracePt t="78306" x="3829050" y="1139825"/>
          <p14:tracePt t="78320" x="3802063" y="1149350"/>
          <p14:tracePt t="78322" x="3783013" y="1176338"/>
          <p14:tracePt t="78330" x="3738563" y="1185863"/>
          <p14:tracePt t="78338" x="3673475" y="1203325"/>
          <p14:tracePt t="78349" x="3656013" y="1203325"/>
          <p14:tracePt t="78353" x="3600450" y="1222375"/>
          <p14:tracePt t="78364" x="3573463" y="1222375"/>
          <p14:tracePt t="78370" x="3563938" y="1222375"/>
          <p14:tracePt t="78381" x="3556000" y="1222375"/>
          <p14:tracePt t="78393" x="3536950" y="1222375"/>
          <p14:tracePt t="79218" x="3527425" y="1222375"/>
          <p14:tracePt t="79226" x="3527425" y="1212850"/>
          <p14:tracePt t="79251" x="3536950" y="1203325"/>
          <p14:tracePt t="83123" x="3556000" y="1203325"/>
          <p14:tracePt t="83130" x="3609975" y="1203325"/>
          <p14:tracePt t="83138" x="3702050" y="1203325"/>
          <p14:tracePt t="83145" x="3775075" y="1203325"/>
          <p14:tracePt t="83154" x="3902075" y="1203325"/>
          <p14:tracePt t="83162" x="3975100" y="1203325"/>
          <p14:tracePt t="83172" x="4011613" y="1203325"/>
          <p14:tracePt t="83178" x="4065588" y="1203325"/>
          <p14:tracePt t="83185" x="4102100" y="1203325"/>
          <p14:tracePt t="83194" x="4157663" y="1203325"/>
          <p14:tracePt t="83202" x="4175125" y="1203325"/>
          <p14:tracePt t="83209" x="4202113" y="1203325"/>
          <p14:tracePt t="83217" x="4221163" y="1203325"/>
          <p14:tracePt t="83225" x="4238625" y="1185863"/>
          <p14:tracePt t="83233" x="4238625" y="1176338"/>
          <p14:tracePt t="83241" x="4257675" y="1166813"/>
          <p14:tracePt t="83248" x="4267200" y="1166813"/>
          <p14:tracePt t="83257" x="4275138" y="1158875"/>
          <p14:tracePt t="83264" x="4294188" y="1158875"/>
          <p14:tracePt t="83281" x="4311650" y="1149350"/>
          <p14:tracePt t="83298" x="4340225" y="1149350"/>
          <p14:tracePt t="83305" x="4348163" y="1149350"/>
          <p14:tracePt t="83313" x="4357688" y="1149350"/>
          <p14:tracePt t="83320" x="4376738" y="1149350"/>
          <p14:tracePt t="83328" x="4413250" y="1149350"/>
          <p14:tracePt t="83336" x="4440238" y="1149350"/>
          <p14:tracePt t="83345" x="4457700" y="1149350"/>
          <p14:tracePt t="83353" x="4484688" y="1149350"/>
          <p14:tracePt t="83360" x="4494213" y="1149350"/>
          <p14:tracePt t="83368" x="4530725" y="1139825"/>
          <p14:tracePt t="83376" x="4549775" y="1139825"/>
          <p14:tracePt t="83384" x="4576763" y="1139825"/>
          <p14:tracePt t="83392" x="4594225" y="1139825"/>
          <p14:tracePt t="83409" x="4613275" y="1139825"/>
          <p14:tracePt t="83450" x="4622800" y="1139825"/>
          <p14:tracePt t="83592" x="4659313" y="1130300"/>
          <p14:tracePt t="83609" x="4667250" y="1130300"/>
          <p14:tracePt t="83617" x="4695825" y="1130300"/>
          <p14:tracePt t="83625" x="4713288" y="1130300"/>
          <p14:tracePt t="83633" x="4740275" y="1130300"/>
          <p14:tracePt t="83641" x="4749800" y="1130300"/>
          <p14:tracePt t="83649" x="4776788" y="1130300"/>
          <p14:tracePt t="83657" x="4803775" y="1130300"/>
          <p14:tracePt t="83665" x="4832350" y="1130300"/>
          <p14:tracePt t="83673" x="4840288" y="1130300"/>
          <p14:tracePt t="83682" x="4876800" y="1130300"/>
          <p14:tracePt t="83689" x="4886325" y="1130300"/>
          <p14:tracePt t="83698" x="4922838" y="1130300"/>
          <p14:tracePt t="83706" x="4949825" y="1130300"/>
          <p14:tracePt t="83713" x="4995863" y="1130300"/>
          <p14:tracePt t="83721" x="5049838" y="1130300"/>
          <p14:tracePt t="83729" x="5105400" y="1130300"/>
          <p14:tracePt t="83737" x="5178425" y="1130300"/>
          <p14:tracePt t="83745" x="5232400" y="1130300"/>
          <p14:tracePt t="83754" x="5278438" y="1130300"/>
          <p14:tracePt t="83760" x="5314950" y="1130300"/>
          <p14:tracePt t="83770" x="5360988" y="1130300"/>
          <p14:tracePt t="83776" x="5368925" y="1130300"/>
          <p14:tracePt t="84090" x="5378450" y="1122363"/>
          <p14:tracePt t="84832" x="5397500" y="1122363"/>
          <p14:tracePt t="84840" x="5405438" y="1122363"/>
          <p14:tracePt t="84849" x="5414963" y="1122363"/>
          <p14:tracePt t="84857" x="5441950" y="1122363"/>
          <p14:tracePt t="84865" x="5451475" y="1122363"/>
          <p14:tracePt t="84883" x="5461000" y="1122363"/>
          <p14:tracePt t="84889" x="5478463" y="1122363"/>
          <p14:tracePt t="84898" x="5487988" y="1122363"/>
          <p14:tracePt t="84905" x="5497513" y="1130300"/>
          <p14:tracePt t="84928" x="5507038" y="1139825"/>
          <p14:tracePt t="84945" x="5524500" y="1149350"/>
          <p14:tracePt t="87464" x="5543550" y="1149350"/>
          <p14:tracePt t="87473" x="5570538" y="1149350"/>
          <p14:tracePt t="87489" x="5607050" y="1130300"/>
          <p14:tracePt t="87850" x="5561013" y="1166813"/>
          <p14:tracePt t="87858" x="5534025" y="1195388"/>
          <p14:tracePt t="87865" x="5524500" y="1231900"/>
          <p14:tracePt t="87874" x="5507038" y="1268413"/>
          <p14:tracePt t="87881" x="5497513" y="1303338"/>
          <p14:tracePt t="87889" x="5478463" y="1358900"/>
          <p14:tracePt t="87898" x="5470525" y="1404938"/>
          <p14:tracePt t="87905" x="5470525" y="1458913"/>
          <p14:tracePt t="87914" x="5451475" y="1514475"/>
          <p14:tracePt t="87921" x="5451475" y="1550988"/>
          <p14:tracePt t="87929" x="5451475" y="1595438"/>
          <p14:tracePt t="87937" x="5451475" y="1641475"/>
          <p14:tracePt t="87945" x="5451475" y="1668463"/>
          <p14:tracePt t="87953" x="5451475" y="1724025"/>
          <p14:tracePt t="87961" x="5451475" y="1768475"/>
          <p14:tracePt t="87969" x="5451475" y="1824038"/>
          <p14:tracePt t="87977" x="5451475" y="1860550"/>
          <p14:tracePt t="87984" x="5441950" y="1906588"/>
          <p14:tracePt t="87992" x="5424488" y="1933575"/>
          <p14:tracePt t="88001" x="5414963" y="1979613"/>
          <p14:tracePt t="88008" x="5397500" y="2006600"/>
          <p14:tracePt t="88016" x="5378450" y="2052638"/>
          <p14:tracePt t="88024" x="5360988" y="2097088"/>
          <p14:tracePt t="88032" x="5351463" y="2133600"/>
          <p14:tracePt t="88041" x="5351463" y="2143125"/>
          <p14:tracePt t="88049" x="5314950" y="2197100"/>
          <p14:tracePt t="88057" x="5305425" y="2225675"/>
          <p14:tracePt t="88066" x="5297488" y="2252663"/>
          <p14:tracePt t="88073" x="5287963" y="2298700"/>
          <p14:tracePt t="88083" x="5268913" y="2343150"/>
          <p14:tracePt t="88088" x="5251450" y="2398713"/>
          <p14:tracePt t="88097" x="5241925" y="2462213"/>
          <p14:tracePt t="88105" x="5178425" y="2525713"/>
          <p14:tracePt t="88114" x="5132388" y="2644775"/>
          <p14:tracePt t="88121" x="5114925" y="2717800"/>
          <p14:tracePt t="88129" x="5059363" y="2800350"/>
          <p14:tracePt t="88137" x="5049838" y="2917825"/>
          <p14:tracePt t="88145" x="5049838" y="2990850"/>
          <p14:tracePt t="88152" x="5041900" y="3063875"/>
          <p14:tracePt t="88160" x="4995863" y="3163888"/>
          <p14:tracePt t="88168" x="4968875" y="3255963"/>
          <p14:tracePt t="88176" x="4932363" y="3319463"/>
          <p14:tracePt t="88184" x="4886325" y="3419475"/>
          <p14:tracePt t="88193" x="4849813" y="3465513"/>
          <p14:tracePt t="88201" x="4832350" y="3529013"/>
          <p14:tracePt t="88209" x="4813300" y="3602038"/>
          <p14:tracePt t="88217" x="4776788" y="3665538"/>
          <p14:tracePt t="88225" x="4722813" y="3738563"/>
          <p14:tracePt t="88232" x="4686300" y="3784600"/>
          <p14:tracePt t="88241" x="4630738" y="3848100"/>
          <p14:tracePt t="88249" x="4594225" y="3930650"/>
          <p14:tracePt t="88257" x="4576763" y="3976688"/>
          <p14:tracePt t="88265" x="4540250" y="4021138"/>
          <p14:tracePt t="88273" x="4513263" y="4067175"/>
          <p14:tracePt t="88281" x="4494213" y="4094163"/>
          <p14:tracePt t="88289" x="4476750" y="4130675"/>
          <p14:tracePt t="88297" x="4467225" y="4140200"/>
          <p14:tracePt t="88305" x="4457700" y="4140200"/>
          <p14:tracePt t="88313" x="4430713" y="4167188"/>
          <p14:tracePt t="88321" x="4421188" y="4176713"/>
          <p14:tracePt t="88336" x="4403725" y="4195763"/>
          <p14:tracePt t="88345" x="4376738" y="4222750"/>
          <p14:tracePt t="88352" x="4357688" y="4232275"/>
          <p14:tracePt t="88361" x="4321175" y="4249738"/>
          <p14:tracePt t="88368" x="4275138" y="4276725"/>
          <p14:tracePt t="88376" x="4238625" y="4303713"/>
          <p14:tracePt t="88385" x="4230688" y="4322763"/>
          <p14:tracePt t="88392" x="4165600" y="4349750"/>
          <p14:tracePt t="88400" x="4148138" y="4376738"/>
          <p14:tracePt t="88408" x="4129088" y="4386263"/>
          <p14:tracePt t="88417" x="4111625" y="4395788"/>
          <p14:tracePt t="88426" x="4094163" y="4405313"/>
          <p14:tracePt t="88433" x="4084638" y="4405313"/>
          <p14:tracePt t="88449" x="4075113" y="4405313"/>
          <p14:tracePt t="88504" x="4038600" y="4405313"/>
          <p14:tracePt t="88513" x="4011613" y="4405313"/>
          <p14:tracePt t="88528" x="3965575" y="4405313"/>
          <p14:tracePt t="88536" x="3902075" y="4405313"/>
          <p14:tracePt t="88544" x="3838575" y="4376738"/>
          <p14:tracePt t="88553" x="3802063" y="4359275"/>
          <p14:tracePt t="88560" x="3765550" y="4322763"/>
          <p14:tracePt t="88569" x="3729038" y="4303713"/>
          <p14:tracePt t="88576" x="3702050" y="4268788"/>
          <p14:tracePt t="88585" x="3692525" y="4259263"/>
          <p14:tracePt t="88600" x="3683000" y="4240213"/>
          <p14:tracePt t="88609" x="3673475" y="4240213"/>
          <p14:tracePt t="88625" x="3673475" y="4232275"/>
          <p14:tracePt t="88633" x="3673475" y="4213225"/>
          <p14:tracePt t="88649" x="3665538" y="4186238"/>
          <p14:tracePt t="88665" x="3665538" y="4176713"/>
          <p14:tracePt t="88673" x="3665538" y="4149725"/>
          <p14:tracePt t="88681" x="3665538" y="4130675"/>
          <p14:tracePt t="88688" x="3665538" y="4086225"/>
          <p14:tracePt t="88697" x="3656013" y="4067175"/>
          <p14:tracePt t="88706" x="3656013" y="4030663"/>
          <p14:tracePt t="88714" x="3656013" y="3957638"/>
          <p14:tracePt t="88722" x="3656013" y="3903663"/>
          <p14:tracePt t="88728" x="3656013" y="3811588"/>
          <p14:tracePt t="88736" x="3656013" y="3738563"/>
          <p14:tracePt t="88745" x="3673475" y="3657600"/>
          <p14:tracePt t="88752" x="3729038" y="3575050"/>
          <p14:tracePt t="88760" x="3829050" y="3475038"/>
          <p14:tracePt t="88768" x="3911600" y="3392488"/>
          <p14:tracePt t="88777" x="4038600" y="3282950"/>
          <p14:tracePt t="88784" x="4184650" y="3209925"/>
          <p14:tracePt t="88792" x="4340225" y="3136900"/>
          <p14:tracePt t="88800" x="4513263" y="3036888"/>
          <p14:tracePt t="88809" x="4676775" y="2973388"/>
          <p14:tracePt t="88817" x="4813300" y="2917825"/>
          <p14:tracePt t="88825" x="4941888" y="2890838"/>
          <p14:tracePt t="88832" x="5114925" y="2827338"/>
          <p14:tracePt t="88841" x="5241925" y="2800350"/>
          <p14:tracePt t="88849" x="5405438" y="2771775"/>
          <p14:tracePt t="88857" x="5588000" y="2735263"/>
          <p14:tracePt t="88866" x="5743575" y="2708275"/>
          <p14:tracePt t="88883" x="5907088" y="2681288"/>
          <p14:tracePt t="88888" x="6007100" y="2671763"/>
          <p14:tracePt t="88898" x="6053138" y="2644775"/>
          <p14:tracePt t="88906" x="6080125" y="2644775"/>
          <p14:tracePt t="88913" x="6099175" y="2644775"/>
          <p14:tracePt t="89053" x="6108700" y="2644775"/>
          <p14:tracePt t="89060" x="6135688" y="2644775"/>
          <p14:tracePt t="89067" x="6189663" y="2644775"/>
          <p14:tracePt t="89073" x="6262688" y="2644775"/>
          <p14:tracePt t="89081" x="6335713" y="2644775"/>
          <p14:tracePt t="89089" x="6427788" y="2644775"/>
          <p14:tracePt t="89097" x="6500813" y="2644775"/>
          <p14:tracePt t="89105" x="6564313" y="2635250"/>
          <p14:tracePt t="89115" x="6618288" y="2635250"/>
          <p14:tracePt t="89121" x="6673850" y="2635250"/>
          <p14:tracePt t="89128" x="6710363" y="2635250"/>
          <p14:tracePt t="89136" x="6727825" y="2635250"/>
          <p14:tracePt t="89144" x="6746875" y="2635250"/>
          <p14:tracePt t="89153" x="6754813" y="2635250"/>
          <p14:tracePt t="89240" x="6773863" y="2654300"/>
          <p14:tracePt t="89249" x="6773863" y="2662238"/>
          <p14:tracePt t="89256" x="6783388" y="2690813"/>
          <p14:tracePt t="89265" x="6791325" y="2727325"/>
          <p14:tracePt t="89272" x="6800850" y="2735263"/>
          <p14:tracePt t="89281" x="6800850" y="2763838"/>
          <p14:tracePt t="89288" x="6800850" y="2781300"/>
          <p14:tracePt t="89305" x="6800850" y="2808288"/>
          <p14:tracePt t="89313" x="6810375" y="2817813"/>
          <p14:tracePt t="89449" x="6819900" y="2817813"/>
          <p14:tracePt t="89458" x="6864350" y="2817813"/>
          <p14:tracePt t="89466" x="6973888" y="2817813"/>
          <p14:tracePt t="89474" x="7065963" y="2817813"/>
          <p14:tracePt t="89484" x="7192963" y="2817813"/>
          <p14:tracePt t="89490" x="7319963" y="2817813"/>
          <p14:tracePt t="89499" x="7448550" y="2817813"/>
          <p14:tracePt t="89505" x="7575550" y="2827338"/>
          <p14:tracePt t="89515" x="7712075" y="2873375"/>
          <p14:tracePt t="89521" x="7840663" y="2917825"/>
          <p14:tracePt t="89529" x="7977188" y="2990850"/>
          <p14:tracePt t="89537" x="8059738" y="3063875"/>
          <p14:tracePt t="89545" x="8196263" y="3136900"/>
          <p14:tracePt t="89553" x="8332788" y="3209925"/>
          <p14:tracePt t="89561" x="8478838" y="3302000"/>
          <p14:tracePt t="89569" x="8632825" y="3365500"/>
          <p14:tracePt t="89577" x="8797925" y="3429000"/>
          <p14:tracePt t="89584" x="8970963" y="34559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Line 2"/>
          <p:cNvSpPr>
            <a:spLocks noChangeShapeType="1"/>
          </p:cNvSpPr>
          <p:nvPr/>
        </p:nvSpPr>
        <p:spPr bwMode="auto">
          <a:xfrm>
            <a:off x="468313" y="6021388"/>
            <a:ext cx="81359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79" name="Line 3"/>
          <p:cNvSpPr>
            <a:spLocks noChangeShapeType="1"/>
          </p:cNvSpPr>
          <p:nvPr/>
        </p:nvSpPr>
        <p:spPr bwMode="auto">
          <a:xfrm flipV="1">
            <a:off x="684213" y="1700213"/>
            <a:ext cx="0" cy="44656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80" name="Line 4"/>
          <p:cNvSpPr>
            <a:spLocks noChangeShapeType="1"/>
          </p:cNvSpPr>
          <p:nvPr/>
        </p:nvSpPr>
        <p:spPr bwMode="auto">
          <a:xfrm>
            <a:off x="1619250" y="587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81" name="Line 5"/>
          <p:cNvSpPr>
            <a:spLocks noChangeShapeType="1"/>
          </p:cNvSpPr>
          <p:nvPr/>
        </p:nvSpPr>
        <p:spPr bwMode="auto">
          <a:xfrm>
            <a:off x="4643438" y="587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82" name="Line 6"/>
          <p:cNvSpPr>
            <a:spLocks noChangeShapeType="1"/>
          </p:cNvSpPr>
          <p:nvPr/>
        </p:nvSpPr>
        <p:spPr bwMode="auto">
          <a:xfrm>
            <a:off x="7667625" y="5876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83" name="Line 7"/>
          <p:cNvSpPr>
            <a:spLocks noChangeShapeType="1"/>
          </p:cNvSpPr>
          <p:nvPr/>
        </p:nvSpPr>
        <p:spPr bwMode="auto">
          <a:xfrm>
            <a:off x="611188" y="43656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84" name="Line 8"/>
          <p:cNvSpPr>
            <a:spLocks noChangeShapeType="1"/>
          </p:cNvSpPr>
          <p:nvPr/>
        </p:nvSpPr>
        <p:spPr bwMode="auto">
          <a:xfrm>
            <a:off x="611188" y="31416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85" name="Line 9"/>
          <p:cNvSpPr>
            <a:spLocks noChangeShapeType="1"/>
          </p:cNvSpPr>
          <p:nvPr/>
        </p:nvSpPr>
        <p:spPr bwMode="auto">
          <a:xfrm>
            <a:off x="611188" y="19177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186" name="Text Box 10"/>
          <p:cNvSpPr txBox="1">
            <a:spLocks noChangeArrowheads="1"/>
          </p:cNvSpPr>
          <p:nvPr/>
        </p:nvSpPr>
        <p:spPr bwMode="auto">
          <a:xfrm>
            <a:off x="4264025" y="61579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1990</a:t>
            </a:r>
          </a:p>
        </p:txBody>
      </p:sp>
      <p:sp>
        <p:nvSpPr>
          <p:cNvPr id="178187" name="Text Box 11"/>
          <p:cNvSpPr txBox="1">
            <a:spLocks noChangeArrowheads="1"/>
          </p:cNvSpPr>
          <p:nvPr/>
        </p:nvSpPr>
        <p:spPr bwMode="auto">
          <a:xfrm>
            <a:off x="7216775" y="61579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2000</a:t>
            </a:r>
          </a:p>
        </p:txBody>
      </p:sp>
      <p:sp>
        <p:nvSpPr>
          <p:cNvPr id="178188" name="Text Box 12"/>
          <p:cNvSpPr txBox="1">
            <a:spLocks noChangeArrowheads="1"/>
          </p:cNvSpPr>
          <p:nvPr/>
        </p:nvSpPr>
        <p:spPr bwMode="auto">
          <a:xfrm>
            <a:off x="1239838" y="61579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1980</a:t>
            </a:r>
          </a:p>
        </p:txBody>
      </p:sp>
      <p:sp>
        <p:nvSpPr>
          <p:cNvPr id="178189" name="Text Box 13"/>
          <p:cNvSpPr txBox="1">
            <a:spLocks noChangeArrowheads="1"/>
          </p:cNvSpPr>
          <p:nvPr/>
        </p:nvSpPr>
        <p:spPr bwMode="auto">
          <a:xfrm>
            <a:off x="87313" y="5392738"/>
            <a:ext cx="522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10k</a:t>
            </a:r>
          </a:p>
        </p:txBody>
      </p:sp>
      <p:sp>
        <p:nvSpPr>
          <p:cNvPr id="178190" name="Text Box 14"/>
          <p:cNvSpPr txBox="1">
            <a:spLocks noChangeArrowheads="1"/>
          </p:cNvSpPr>
          <p:nvPr/>
        </p:nvSpPr>
        <p:spPr bwMode="auto">
          <a:xfrm>
            <a:off x="-36513" y="4076700"/>
            <a:ext cx="638176"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100k</a:t>
            </a:r>
          </a:p>
        </p:txBody>
      </p:sp>
      <p:sp>
        <p:nvSpPr>
          <p:cNvPr id="178191" name="Text Box 15"/>
          <p:cNvSpPr txBox="1">
            <a:spLocks noChangeArrowheads="1"/>
          </p:cNvSpPr>
          <p:nvPr/>
        </p:nvSpPr>
        <p:spPr bwMode="auto">
          <a:xfrm>
            <a:off x="109538" y="28733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1M</a:t>
            </a:r>
          </a:p>
        </p:txBody>
      </p:sp>
      <p:sp>
        <p:nvSpPr>
          <p:cNvPr id="178192" name="Text Box 16"/>
          <p:cNvSpPr txBox="1">
            <a:spLocks noChangeArrowheads="1"/>
          </p:cNvSpPr>
          <p:nvPr/>
        </p:nvSpPr>
        <p:spPr bwMode="auto">
          <a:xfrm>
            <a:off x="107950" y="1773238"/>
            <a:ext cx="581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10M</a:t>
            </a:r>
          </a:p>
        </p:txBody>
      </p:sp>
      <p:sp>
        <p:nvSpPr>
          <p:cNvPr id="178193" name="Text Box 17"/>
          <p:cNvSpPr txBox="1">
            <a:spLocks noChangeArrowheads="1"/>
          </p:cNvSpPr>
          <p:nvPr/>
        </p:nvSpPr>
        <p:spPr bwMode="auto">
          <a:xfrm>
            <a:off x="87313" y="1130300"/>
            <a:ext cx="100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ゲート数</a:t>
            </a:r>
          </a:p>
        </p:txBody>
      </p:sp>
      <p:sp>
        <p:nvSpPr>
          <p:cNvPr id="178194" name="Text Box 18"/>
          <p:cNvSpPr txBox="1">
            <a:spLocks noChangeArrowheads="1"/>
          </p:cNvSpPr>
          <p:nvPr/>
        </p:nvSpPr>
        <p:spPr bwMode="auto">
          <a:xfrm>
            <a:off x="2844800" y="1052513"/>
            <a:ext cx="16478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rgbClr val="FF3300"/>
                </a:solidFill>
              </a:rPr>
              <a:t>性能の飛躍</a:t>
            </a:r>
          </a:p>
          <a:p>
            <a:r>
              <a:rPr lang="en-US" altLang="ja-JP" b="1"/>
              <a:t>91</a:t>
            </a:r>
            <a:r>
              <a:rPr lang="ja-JP" altLang="en-US" b="1"/>
              <a:t>年を１とすると</a:t>
            </a:r>
          </a:p>
          <a:p>
            <a:r>
              <a:rPr lang="en-US" altLang="ja-JP" b="1"/>
              <a:t>2000</a:t>
            </a:r>
            <a:r>
              <a:rPr lang="ja-JP" altLang="en-US" b="1"/>
              <a:t>年までで</a:t>
            </a:r>
          </a:p>
          <a:p>
            <a:r>
              <a:rPr lang="ja-JP" altLang="en-US">
                <a:latin typeface="ＭＳ Ｐゴシック" panose="020B0600070205080204" pitchFamily="50" charset="-128"/>
              </a:rPr>
              <a:t>集積度は</a:t>
            </a:r>
            <a:r>
              <a:rPr lang="en-US" altLang="ja-JP">
                <a:latin typeface="ＭＳ Ｐゴシック" panose="020B0600070205080204" pitchFamily="50" charset="-128"/>
              </a:rPr>
              <a:t>45</a:t>
            </a:r>
            <a:r>
              <a:rPr lang="ja-JP" altLang="en-US">
                <a:latin typeface="ＭＳ Ｐゴシック" panose="020B0600070205080204" pitchFamily="50" charset="-128"/>
              </a:rPr>
              <a:t>倍</a:t>
            </a:r>
          </a:p>
          <a:p>
            <a:r>
              <a:rPr lang="ja-JP" altLang="en-US">
                <a:latin typeface="ＭＳ Ｐゴシック" panose="020B0600070205080204" pitchFamily="50" charset="-128"/>
              </a:rPr>
              <a:t>速度は</a:t>
            </a:r>
            <a:r>
              <a:rPr lang="en-US" altLang="ja-JP">
                <a:latin typeface="ＭＳ Ｐゴシック" panose="020B0600070205080204" pitchFamily="50" charset="-128"/>
              </a:rPr>
              <a:t>12</a:t>
            </a:r>
            <a:r>
              <a:rPr lang="ja-JP" altLang="en-US">
                <a:latin typeface="ＭＳ Ｐゴシック" panose="020B0600070205080204" pitchFamily="50" charset="-128"/>
              </a:rPr>
              <a:t>倍</a:t>
            </a:r>
          </a:p>
          <a:p>
            <a:r>
              <a:rPr lang="ja-JP" altLang="en-US">
                <a:latin typeface="ＭＳ Ｐゴシック" panose="020B0600070205080204" pitchFamily="50" charset="-128"/>
              </a:rPr>
              <a:t>価格は</a:t>
            </a:r>
            <a:r>
              <a:rPr lang="en-US" altLang="ja-JP">
                <a:latin typeface="ＭＳ Ｐゴシック" panose="020B0600070205080204" pitchFamily="50" charset="-128"/>
              </a:rPr>
              <a:t>1/100</a:t>
            </a:r>
          </a:p>
        </p:txBody>
      </p:sp>
      <p:sp>
        <p:nvSpPr>
          <p:cNvPr id="178195" name="Text Box 19"/>
          <p:cNvSpPr txBox="1">
            <a:spLocks noChangeArrowheads="1"/>
          </p:cNvSpPr>
          <p:nvPr/>
        </p:nvSpPr>
        <p:spPr bwMode="auto">
          <a:xfrm>
            <a:off x="808038" y="5162550"/>
            <a:ext cx="1212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ヒューズ型</a:t>
            </a:r>
          </a:p>
          <a:p>
            <a:r>
              <a:rPr lang="en-US" altLang="ja-JP" b="1"/>
              <a:t>PLA</a:t>
            </a:r>
          </a:p>
        </p:txBody>
      </p:sp>
      <p:sp>
        <p:nvSpPr>
          <p:cNvPr id="178196" name="Text Box 20"/>
          <p:cNvSpPr txBox="1">
            <a:spLocks noChangeArrowheads="1"/>
          </p:cNvSpPr>
          <p:nvPr/>
        </p:nvSpPr>
        <p:spPr bwMode="auto">
          <a:xfrm>
            <a:off x="2392363" y="4960938"/>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EEPROM</a:t>
            </a:r>
            <a:r>
              <a:rPr lang="ja-JP" altLang="en-US" b="1"/>
              <a:t>型</a:t>
            </a:r>
          </a:p>
          <a:p>
            <a:r>
              <a:rPr lang="en-US" altLang="ja-JP" b="1"/>
              <a:t>SPLD</a:t>
            </a:r>
          </a:p>
        </p:txBody>
      </p:sp>
      <p:sp>
        <p:nvSpPr>
          <p:cNvPr id="178197" name="Text Box 21"/>
          <p:cNvSpPr txBox="1">
            <a:spLocks noChangeArrowheads="1"/>
          </p:cNvSpPr>
          <p:nvPr/>
        </p:nvSpPr>
        <p:spPr bwMode="auto">
          <a:xfrm>
            <a:off x="4278313" y="3644900"/>
            <a:ext cx="10858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SRAM</a:t>
            </a:r>
            <a:r>
              <a:rPr lang="ja-JP" altLang="en-US" b="1"/>
              <a:t>型</a:t>
            </a:r>
          </a:p>
          <a:p>
            <a:r>
              <a:rPr lang="en-US" altLang="ja-JP" b="1"/>
              <a:t>FPGA</a:t>
            </a:r>
            <a:r>
              <a:rPr lang="ja-JP" altLang="en-US" b="1"/>
              <a:t>の</a:t>
            </a:r>
          </a:p>
          <a:p>
            <a:r>
              <a:rPr lang="ja-JP" altLang="en-US" b="1"/>
              <a:t>登場</a:t>
            </a:r>
          </a:p>
        </p:txBody>
      </p:sp>
      <p:sp>
        <p:nvSpPr>
          <p:cNvPr id="178198" name="Text Box 22"/>
          <p:cNvSpPr txBox="1">
            <a:spLocks noChangeArrowheads="1"/>
          </p:cNvSpPr>
          <p:nvPr/>
        </p:nvSpPr>
        <p:spPr bwMode="auto">
          <a:xfrm>
            <a:off x="3478213" y="4300538"/>
            <a:ext cx="80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CPLD</a:t>
            </a:r>
          </a:p>
          <a:p>
            <a:r>
              <a:rPr lang="ja-JP" altLang="en-US" b="1"/>
              <a:t>登場</a:t>
            </a:r>
          </a:p>
        </p:txBody>
      </p:sp>
      <p:sp>
        <p:nvSpPr>
          <p:cNvPr id="178199" name="Text Box 23"/>
          <p:cNvSpPr txBox="1">
            <a:spLocks noChangeArrowheads="1"/>
          </p:cNvSpPr>
          <p:nvPr/>
        </p:nvSpPr>
        <p:spPr bwMode="auto">
          <a:xfrm>
            <a:off x="3543300" y="2924175"/>
            <a:ext cx="18256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アンチヒューズ型</a:t>
            </a:r>
          </a:p>
          <a:p>
            <a:r>
              <a:rPr lang="en-US" altLang="ja-JP" b="1"/>
              <a:t>FPGA</a:t>
            </a:r>
          </a:p>
          <a:p>
            <a:r>
              <a:rPr lang="ja-JP" altLang="en-US" b="1"/>
              <a:t>登場</a:t>
            </a:r>
          </a:p>
        </p:txBody>
      </p:sp>
      <p:sp>
        <p:nvSpPr>
          <p:cNvPr id="178200" name="Text Box 24"/>
          <p:cNvSpPr txBox="1">
            <a:spLocks noChangeArrowheads="1"/>
          </p:cNvSpPr>
          <p:nvPr/>
        </p:nvSpPr>
        <p:spPr bwMode="auto">
          <a:xfrm>
            <a:off x="7740650" y="3573463"/>
            <a:ext cx="1098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階層構造</a:t>
            </a:r>
          </a:p>
          <a:p>
            <a:r>
              <a:rPr lang="ja-JP" altLang="en-US" b="1"/>
              <a:t>内蔵コア</a:t>
            </a:r>
          </a:p>
          <a:p>
            <a:r>
              <a:rPr lang="ja-JP" altLang="en-US" b="1"/>
              <a:t>低電圧化</a:t>
            </a:r>
          </a:p>
        </p:txBody>
      </p:sp>
      <p:sp>
        <p:nvSpPr>
          <p:cNvPr id="178201" name="Text Box 25"/>
          <p:cNvSpPr txBox="1">
            <a:spLocks noChangeArrowheads="1"/>
          </p:cNvSpPr>
          <p:nvPr/>
        </p:nvSpPr>
        <p:spPr bwMode="auto">
          <a:xfrm>
            <a:off x="715963" y="188913"/>
            <a:ext cx="25923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800" b="1">
                <a:solidFill>
                  <a:schemeClr val="tx2"/>
                </a:solidFill>
              </a:rPr>
              <a:t>PLD</a:t>
            </a:r>
            <a:r>
              <a:rPr lang="ja-JP" altLang="en-US" sz="2800" b="1">
                <a:solidFill>
                  <a:schemeClr val="tx2"/>
                </a:solidFill>
              </a:rPr>
              <a:t>の成長</a:t>
            </a:r>
          </a:p>
        </p:txBody>
      </p:sp>
      <p:sp>
        <p:nvSpPr>
          <p:cNvPr id="178202" name="Text Box 26"/>
          <p:cNvSpPr txBox="1">
            <a:spLocks noChangeArrowheads="1"/>
          </p:cNvSpPr>
          <p:nvPr/>
        </p:nvSpPr>
        <p:spPr bwMode="auto">
          <a:xfrm>
            <a:off x="4910138" y="981075"/>
            <a:ext cx="15414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b="1"/>
          </a:p>
          <a:p>
            <a:endParaRPr lang="en-US" altLang="ja-JP" b="1"/>
          </a:p>
          <a:p>
            <a:r>
              <a:rPr lang="en-US" altLang="ja-JP" b="1"/>
              <a:t>2004</a:t>
            </a:r>
            <a:r>
              <a:rPr lang="ja-JP" altLang="en-US" b="1"/>
              <a:t>年まで</a:t>
            </a:r>
          </a:p>
          <a:p>
            <a:r>
              <a:rPr lang="ja-JP" altLang="en-US">
                <a:latin typeface="ＭＳ Ｐゴシック" panose="020B0600070205080204" pitchFamily="50" charset="-128"/>
              </a:rPr>
              <a:t>集積度は</a:t>
            </a:r>
            <a:r>
              <a:rPr lang="en-US" altLang="ja-JP">
                <a:latin typeface="ＭＳ Ｐゴシック" panose="020B0600070205080204" pitchFamily="50" charset="-128"/>
              </a:rPr>
              <a:t>200</a:t>
            </a:r>
            <a:r>
              <a:rPr lang="ja-JP" altLang="en-US">
                <a:latin typeface="ＭＳ Ｐゴシック" panose="020B0600070205080204" pitchFamily="50" charset="-128"/>
              </a:rPr>
              <a:t>倍</a:t>
            </a:r>
          </a:p>
          <a:p>
            <a:r>
              <a:rPr lang="ja-JP" altLang="en-US">
                <a:latin typeface="ＭＳ Ｐゴシック" panose="020B0600070205080204" pitchFamily="50" charset="-128"/>
              </a:rPr>
              <a:t>速度は</a:t>
            </a:r>
            <a:r>
              <a:rPr lang="en-US" altLang="ja-JP">
                <a:latin typeface="ＭＳ Ｐゴシック" panose="020B0600070205080204" pitchFamily="50" charset="-128"/>
              </a:rPr>
              <a:t>40</a:t>
            </a:r>
            <a:r>
              <a:rPr lang="ja-JP" altLang="en-US">
                <a:latin typeface="ＭＳ Ｐゴシック" panose="020B0600070205080204" pitchFamily="50" charset="-128"/>
              </a:rPr>
              <a:t>倍</a:t>
            </a:r>
          </a:p>
          <a:p>
            <a:r>
              <a:rPr lang="ja-JP" altLang="en-US">
                <a:latin typeface="ＭＳ Ｐゴシック" panose="020B0600070205080204" pitchFamily="50" charset="-128"/>
              </a:rPr>
              <a:t>価格は</a:t>
            </a:r>
            <a:r>
              <a:rPr lang="en-US" altLang="ja-JP">
                <a:latin typeface="ＭＳ Ｐゴシック" panose="020B0600070205080204" pitchFamily="50" charset="-128"/>
              </a:rPr>
              <a:t>1/500</a:t>
            </a:r>
          </a:p>
        </p:txBody>
      </p:sp>
      <p:sp>
        <p:nvSpPr>
          <p:cNvPr id="178203" name="AutoShape 27"/>
          <p:cNvSpPr>
            <a:spLocks noChangeArrowheads="1"/>
          </p:cNvSpPr>
          <p:nvPr/>
        </p:nvSpPr>
        <p:spPr bwMode="auto">
          <a:xfrm>
            <a:off x="4438650" y="2060575"/>
            <a:ext cx="266700" cy="215900"/>
          </a:xfrm>
          <a:prstGeom prst="rightArrow">
            <a:avLst>
              <a:gd name="adj1" fmla="val 50000"/>
              <a:gd name="adj2" fmla="val 30882"/>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78204" name="AutoShape 28"/>
          <p:cNvSpPr>
            <a:spLocks noChangeArrowheads="1"/>
          </p:cNvSpPr>
          <p:nvPr/>
        </p:nvSpPr>
        <p:spPr bwMode="auto">
          <a:xfrm>
            <a:off x="4438650" y="2060575"/>
            <a:ext cx="265113" cy="215900"/>
          </a:xfrm>
          <a:prstGeom prst="rightArrow">
            <a:avLst>
              <a:gd name="adj1" fmla="val 50000"/>
              <a:gd name="adj2" fmla="val 30699"/>
            </a:avLst>
          </a:prstGeom>
          <a:solidFill>
            <a:srgbClr val="33CC33"/>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nvGrpSpPr>
          <p:cNvPr id="178205" name="Group 29"/>
          <p:cNvGrpSpPr>
            <a:grpSpLocks/>
          </p:cNvGrpSpPr>
          <p:nvPr/>
        </p:nvGrpSpPr>
        <p:grpSpPr bwMode="auto">
          <a:xfrm>
            <a:off x="611188" y="1844675"/>
            <a:ext cx="7632700" cy="4213225"/>
            <a:chOff x="417" y="1162"/>
            <a:chExt cx="5209" cy="2654"/>
          </a:xfrm>
        </p:grpSpPr>
        <p:sp>
          <p:nvSpPr>
            <p:cNvPr id="178206" name="Line 30"/>
            <p:cNvSpPr>
              <a:spLocks noChangeShapeType="1"/>
            </p:cNvSpPr>
            <p:nvPr/>
          </p:nvSpPr>
          <p:spPr bwMode="auto">
            <a:xfrm>
              <a:off x="417" y="3521"/>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07" name="Freeform 31"/>
            <p:cNvSpPr>
              <a:spLocks/>
            </p:cNvSpPr>
            <p:nvPr/>
          </p:nvSpPr>
          <p:spPr bwMode="auto">
            <a:xfrm>
              <a:off x="702" y="1162"/>
              <a:ext cx="4924" cy="2654"/>
            </a:xfrm>
            <a:custGeom>
              <a:avLst/>
              <a:gdLst>
                <a:gd name="T0" fmla="*/ 186 w 4924"/>
                <a:gd name="T1" fmla="*/ 2612 h 2654"/>
                <a:gd name="T2" fmla="*/ 50 w 4924"/>
                <a:gd name="T3" fmla="*/ 2614 h 2654"/>
                <a:gd name="T4" fmla="*/ 403 w 4924"/>
                <a:gd name="T5" fmla="*/ 2586 h 2654"/>
                <a:gd name="T6" fmla="*/ 2467 w 4924"/>
                <a:gd name="T7" fmla="*/ 2223 h 2654"/>
                <a:gd name="T8" fmla="*/ 4924 w 4924"/>
                <a:gd name="T9" fmla="*/ 0 h 2654"/>
              </a:gdLst>
              <a:ahLst/>
              <a:cxnLst>
                <a:cxn ang="0">
                  <a:pos x="T0" y="T1"/>
                </a:cxn>
                <a:cxn ang="0">
                  <a:pos x="T2" y="T3"/>
                </a:cxn>
                <a:cxn ang="0">
                  <a:pos x="T4" y="T5"/>
                </a:cxn>
                <a:cxn ang="0">
                  <a:pos x="T6" y="T7"/>
                </a:cxn>
                <a:cxn ang="0">
                  <a:pos x="T8" y="T9"/>
                </a:cxn>
              </a:cxnLst>
              <a:rect l="0" t="0" r="r" b="b"/>
              <a:pathLst>
                <a:path w="4924" h="2654">
                  <a:moveTo>
                    <a:pt x="186" y="2612"/>
                  </a:moveTo>
                  <a:cubicBezTo>
                    <a:pt x="163" y="2612"/>
                    <a:pt x="14" y="2618"/>
                    <a:pt x="50" y="2614"/>
                  </a:cubicBezTo>
                  <a:cubicBezTo>
                    <a:pt x="86" y="2610"/>
                    <a:pt x="0" y="2651"/>
                    <a:pt x="403" y="2586"/>
                  </a:cubicBezTo>
                  <a:cubicBezTo>
                    <a:pt x="806" y="2521"/>
                    <a:pt x="1714" y="2654"/>
                    <a:pt x="2467" y="2223"/>
                  </a:cubicBezTo>
                  <a:cubicBezTo>
                    <a:pt x="3220" y="1792"/>
                    <a:pt x="4514" y="370"/>
                    <a:pt x="4924" y="0"/>
                  </a:cubicBezTo>
                </a:path>
              </a:pathLst>
            </a:custGeom>
            <a:noFill/>
            <a:ln w="38100" cmpd="sng">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08" name="Line 32"/>
            <p:cNvSpPr>
              <a:spLocks noChangeShapeType="1"/>
            </p:cNvSpPr>
            <p:nvPr/>
          </p:nvSpPr>
          <p:spPr bwMode="auto">
            <a:xfrm flipV="1">
              <a:off x="463" y="3781"/>
              <a:ext cx="298" cy="6"/>
            </a:xfrm>
            <a:prstGeom prst="line">
              <a:avLst/>
            </a:prstGeom>
            <a:noFill/>
            <a:ln w="3810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78209" name="Rectangle 33"/>
            <p:cNvSpPr>
              <a:spLocks noChangeArrowheads="1"/>
            </p:cNvSpPr>
            <p:nvPr/>
          </p:nvSpPr>
          <p:spPr bwMode="auto">
            <a:xfrm>
              <a:off x="655" y="3697"/>
              <a:ext cx="226" cy="73"/>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5B7A6600-CF36-4B19-94AC-1F35199BE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705"/>
    </mc:Choice>
    <mc:Fallback>
      <p:transition spd="slow" advTm="16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4" x="9107488" y="4086225"/>
          <p14:tracePt t="643" x="9080500" y="4086225"/>
          <p14:tracePt t="647" x="9070975" y="4094163"/>
          <p14:tracePt t="655" x="9053513" y="4094163"/>
          <p14:tracePt t="663" x="9024938" y="4094163"/>
          <p14:tracePt t="670" x="8997950" y="4103688"/>
          <p14:tracePt t="678" x="8988425" y="4113213"/>
          <p14:tracePt t="687" x="8970963" y="4113213"/>
          <p14:tracePt t="694" x="8951913" y="4113213"/>
          <p14:tracePt t="702" x="8934450" y="4113213"/>
          <p14:tracePt t="710" x="8924925" y="4122738"/>
          <p14:tracePt t="718" x="8897938" y="4130675"/>
          <p14:tracePt t="734" x="8878888" y="4130675"/>
          <p14:tracePt t="742" x="8861425" y="4130675"/>
          <p14:tracePt t="751" x="8834438" y="4130675"/>
          <p14:tracePt t="759" x="8815388" y="4140200"/>
          <p14:tracePt t="767" x="8797925" y="4140200"/>
          <p14:tracePt t="775" x="8788400" y="4140200"/>
          <p14:tracePt t="785" x="8761413" y="4140200"/>
          <p14:tracePt t="791" x="8734425" y="4159250"/>
          <p14:tracePt t="801" x="8688388" y="4176713"/>
          <p14:tracePt t="807" x="8642350" y="4186238"/>
          <p14:tracePt t="815" x="8605838" y="4186238"/>
          <p14:tracePt t="823" x="8578850" y="4195763"/>
          <p14:tracePt t="831" x="8515350" y="4213225"/>
          <p14:tracePt t="839" x="8423275" y="4232275"/>
          <p14:tracePt t="847" x="8378825" y="4232275"/>
          <p14:tracePt t="855" x="8323263" y="4240213"/>
          <p14:tracePt t="863" x="8269288" y="4240213"/>
          <p14:tracePt t="871" x="8223250" y="4249738"/>
          <p14:tracePt t="879" x="8186738" y="4249738"/>
          <p14:tracePt t="887" x="8140700" y="4276725"/>
          <p14:tracePt t="895" x="8086725" y="4286250"/>
          <p14:tracePt t="903" x="8040688" y="4295775"/>
          <p14:tracePt t="911" x="8013700" y="4303713"/>
          <p14:tracePt t="919" x="7967663" y="4340225"/>
          <p14:tracePt t="927" x="7921625" y="4349750"/>
          <p14:tracePt t="936" x="7850188" y="4376738"/>
          <p14:tracePt t="943" x="7804150" y="4395788"/>
          <p14:tracePt t="951" x="7721600" y="4413250"/>
          <p14:tracePt t="959" x="7667625" y="4422775"/>
          <p14:tracePt t="967" x="7567613" y="4449763"/>
          <p14:tracePt t="975" x="7475538" y="4478338"/>
          <p14:tracePt t="984" x="7412038" y="4486275"/>
          <p14:tracePt t="990" x="7302500" y="4514850"/>
          <p14:tracePt t="1000" x="7183438" y="4532313"/>
          <p14:tracePt t="1006" x="7073900" y="4551363"/>
          <p14:tracePt t="1014" x="6983413" y="4559300"/>
          <p14:tracePt t="1022" x="6864350" y="4587875"/>
          <p14:tracePt t="1030" x="6754813" y="4605338"/>
          <p14:tracePt t="1038" x="6627813" y="4614863"/>
          <p14:tracePt t="1047" x="6537325" y="4632325"/>
          <p14:tracePt t="1054" x="6435725" y="4660900"/>
          <p14:tracePt t="1063" x="6427788" y="4660900"/>
          <p14:tracePt t="1070" x="6408738" y="4678363"/>
          <p14:tracePt t="1078" x="6381750" y="4678363"/>
          <p14:tracePt t="1086" x="6362700" y="4687888"/>
          <p14:tracePt t="1094" x="6345238" y="4687888"/>
          <p14:tracePt t="1102" x="6335713" y="4687888"/>
          <p14:tracePt t="1119" x="6318250" y="4687888"/>
          <p14:tracePt t="1127" x="6318250" y="4697413"/>
          <p14:tracePt t="1143" x="6308725" y="4697413"/>
          <p14:tracePt t="1159" x="6281738" y="4705350"/>
          <p14:tracePt t="1168" x="6262688" y="4705350"/>
          <p14:tracePt t="1187" x="6218238" y="4724400"/>
          <p14:tracePt t="1191" x="6189663" y="4751388"/>
          <p14:tracePt t="1201" x="6162675" y="4760913"/>
          <p14:tracePt t="1207" x="6153150" y="4760913"/>
          <p14:tracePt t="1215" x="6126163" y="4760913"/>
          <p14:tracePt t="1231" x="6116638" y="4768850"/>
          <p14:tracePt t="1263" x="6099175" y="4768850"/>
          <p14:tracePt t="1601" x="6089650" y="4768850"/>
          <p14:tracePt t="1610" x="6080125" y="4768850"/>
          <p14:tracePt t="1616" x="6053138" y="4768850"/>
          <p14:tracePt t="1624" x="6035675" y="4778375"/>
          <p14:tracePt t="1646" x="6026150" y="4787900"/>
          <p14:tracePt t="3015" x="6016625" y="4787900"/>
          <p14:tracePt t="3022" x="5972175" y="4814888"/>
          <p14:tracePt t="3030" x="5889625" y="4824413"/>
          <p14:tracePt t="3038" x="5862638" y="4841875"/>
          <p14:tracePt t="3046" x="5834063" y="4851400"/>
          <p14:tracePt t="3055" x="5797550" y="4870450"/>
          <p14:tracePt t="3062" x="5789613" y="4870450"/>
          <p14:tracePt t="3070" x="5743575" y="4870450"/>
          <p14:tracePt t="3078" x="5734050" y="4870450"/>
          <p14:tracePt t="3086" x="5716588" y="4887913"/>
          <p14:tracePt t="3095" x="5697538" y="4897438"/>
          <p14:tracePt t="3102" x="5680075" y="4897438"/>
          <p14:tracePt t="3111" x="5670550" y="4897438"/>
          <p14:tracePt t="3118" x="5653088" y="4906963"/>
          <p14:tracePt t="3126" x="5643563" y="4906963"/>
          <p14:tracePt t="3134" x="5616575" y="4914900"/>
          <p14:tracePt t="3142" x="5580063" y="4924425"/>
          <p14:tracePt t="3151" x="5551488" y="4933950"/>
          <p14:tracePt t="3158" x="5478463" y="4960938"/>
          <p14:tracePt t="3171" x="5424488" y="4960938"/>
          <p14:tracePt t="3174" x="5360988" y="4997450"/>
          <p14:tracePt t="3184" x="5287963" y="4997450"/>
          <p14:tracePt t="3190" x="5195888" y="5016500"/>
          <p14:tracePt t="3200" x="5114925" y="5024438"/>
          <p14:tracePt t="3206" x="5059363" y="5024438"/>
          <p14:tracePt t="3215" x="4995863" y="5033963"/>
          <p14:tracePt t="3222" x="4941888" y="5033963"/>
          <p14:tracePt t="3230" x="4895850" y="5060950"/>
          <p14:tracePt t="3238" x="4886325" y="5060950"/>
          <p14:tracePt t="3246" x="4868863" y="5060950"/>
          <p14:tracePt t="3254" x="4849813" y="5060950"/>
          <p14:tracePt t="3270" x="4840288" y="5060950"/>
          <p14:tracePt t="3327" x="4813300" y="5060950"/>
          <p14:tracePt t="3337" x="4803775" y="5060950"/>
          <p14:tracePt t="3343" x="4759325" y="5060950"/>
          <p14:tracePt t="3353" x="4713288" y="5060950"/>
          <p14:tracePt t="3360" x="4659313" y="5080000"/>
          <p14:tracePt t="3369" x="4586288" y="5097463"/>
          <p14:tracePt t="3376" x="4521200" y="5097463"/>
          <p14:tracePt t="3386" x="4494213" y="5116513"/>
          <p14:tracePt t="3391" x="4448175" y="5126038"/>
          <p14:tracePt t="3401" x="4413250" y="5133975"/>
          <p14:tracePt t="3407" x="4384675" y="5153025"/>
          <p14:tracePt t="3415" x="4367213" y="5153025"/>
          <p14:tracePt t="3422" x="4303713" y="5170488"/>
          <p14:tracePt t="3430" x="4275138" y="5180013"/>
          <p14:tracePt t="3438" x="4248150" y="5189538"/>
          <p14:tracePt t="3446" x="4221163" y="5189538"/>
          <p14:tracePt t="3454" x="4194175" y="5197475"/>
          <p14:tracePt t="3462" x="4165600" y="5197475"/>
          <p14:tracePt t="3471" x="4148138" y="5216525"/>
          <p14:tracePt t="3486" x="4129088" y="5216525"/>
          <p14:tracePt t="3494" x="4102100" y="5216525"/>
          <p14:tracePt t="3502" x="4084638" y="5216525"/>
          <p14:tracePt t="3511" x="4065588" y="5226050"/>
          <p14:tracePt t="3519" x="4011613" y="5243513"/>
          <p14:tracePt t="3527" x="3984625" y="5243513"/>
          <p14:tracePt t="3535" x="3948113" y="5262563"/>
          <p14:tracePt t="3543" x="3919538" y="5270500"/>
          <p14:tracePt t="3551" x="3902075" y="5280025"/>
          <p14:tracePt t="3559" x="3875088" y="5280025"/>
          <p14:tracePt t="3567" x="3856038" y="5299075"/>
          <p14:tracePt t="3575" x="3819525" y="5307013"/>
          <p14:tracePt t="3583" x="3810000" y="5316538"/>
          <p14:tracePt t="3591" x="3802063" y="5326063"/>
          <p14:tracePt t="3599" x="3783013" y="5326063"/>
          <p14:tracePt t="3606" x="3765550" y="5326063"/>
          <p14:tracePt t="3614" x="3746500" y="5335588"/>
          <p14:tracePt t="3623" x="3738563" y="5335588"/>
          <p14:tracePt t="3630" x="3729038" y="5343525"/>
          <p14:tracePt t="3638" x="3702050" y="5343525"/>
          <p14:tracePt t="3646" x="3683000" y="5362575"/>
          <p14:tracePt t="3654" x="3673475" y="5372100"/>
          <p14:tracePt t="3670" x="3636963" y="5372100"/>
          <p14:tracePt t="3679" x="3619500" y="5380038"/>
          <p14:tracePt t="3686" x="3600450" y="5389563"/>
          <p14:tracePt t="3695" x="3592513" y="5399088"/>
          <p14:tracePt t="3703" x="3573463" y="5399088"/>
          <p14:tracePt t="3710" x="3546475" y="5408613"/>
          <p14:tracePt t="3718" x="3500438" y="5426075"/>
          <p14:tracePt t="3726" x="3490913" y="5426075"/>
          <p14:tracePt t="3735" x="3473450" y="5435600"/>
          <p14:tracePt t="3742" x="3446463" y="5453063"/>
          <p14:tracePt t="3752" x="3446463" y="5462588"/>
          <p14:tracePt t="3759" x="3419475" y="5472113"/>
          <p14:tracePt t="3766" x="3400425" y="5481638"/>
          <p14:tracePt t="3774" x="3363913" y="5489575"/>
          <p14:tracePt t="3783" x="3354388" y="5499100"/>
          <p14:tracePt t="3790" x="3354388" y="5508625"/>
          <p14:tracePt t="3800" x="3346450" y="5518150"/>
          <p14:tracePt t="3806" x="3317875" y="5526088"/>
          <p14:tracePt t="3815" x="3309938" y="5526088"/>
          <p14:tracePt t="3823" x="3290888" y="5545138"/>
          <p14:tracePt t="3831" x="3281363" y="5554663"/>
          <p14:tracePt t="3847" x="3273425" y="5554663"/>
          <p14:tracePt t="3854" x="3244850" y="5562600"/>
          <p14:tracePt t="3862" x="3244850" y="5572125"/>
          <p14:tracePt t="3870" x="3227388" y="5581650"/>
          <p14:tracePt t="3879" x="3181350" y="5608638"/>
          <p14:tracePt t="3886" x="3163888" y="5618163"/>
          <p14:tracePt t="3898" x="3117850" y="5635625"/>
          <p14:tracePt t="3903" x="3090863" y="5645150"/>
          <p14:tracePt t="3910" x="3044825" y="5662613"/>
          <p14:tracePt t="3919" x="2998788" y="5681663"/>
          <p14:tracePt t="3926" x="2971800" y="5691188"/>
          <p14:tracePt t="3935" x="2925763" y="5699125"/>
          <p14:tracePt t="3942" x="2889250" y="5708650"/>
          <p14:tracePt t="3951" x="2852738" y="5727700"/>
          <p14:tracePt t="3958" x="2798763" y="5745163"/>
          <p14:tracePt t="3967" x="2771775" y="5754688"/>
          <p14:tracePt t="3975" x="2716213" y="5754688"/>
          <p14:tracePt t="3983" x="2679700" y="5764213"/>
          <p14:tracePt t="3991" x="2643188" y="5764213"/>
          <p14:tracePt t="4000" x="2589213" y="5772150"/>
          <p14:tracePt t="4007" x="2562225" y="5772150"/>
          <p14:tracePt t="4015" x="2506663" y="5772150"/>
          <p14:tracePt t="4022" x="2443163" y="5772150"/>
          <p14:tracePt t="4030" x="2389188" y="5772150"/>
          <p14:tracePt t="4038" x="2379663" y="5772150"/>
          <p14:tracePt t="4046" x="2343150" y="5772150"/>
          <p14:tracePt t="4054" x="2306638" y="5772150"/>
          <p14:tracePt t="4062" x="2279650" y="5772150"/>
          <p14:tracePt t="4070" x="2233613" y="5772150"/>
          <p14:tracePt t="4078" x="2224088" y="5772150"/>
          <p14:tracePt t="4087" x="2197100" y="5772150"/>
          <p14:tracePt t="4094" x="2160588" y="5772150"/>
          <p14:tracePt t="4102" x="2143125" y="5772150"/>
          <p14:tracePt t="4110" x="2106613" y="5772150"/>
          <p14:tracePt t="4119" x="2087563" y="5772150"/>
          <p14:tracePt t="4126" x="2051050" y="5791200"/>
          <p14:tracePt t="4142" x="2041525" y="5791200"/>
          <p14:tracePt t="4151" x="2014538" y="5791200"/>
          <p14:tracePt t="4159" x="1978025" y="5808663"/>
          <p14:tracePt t="4170" x="1951038" y="5827713"/>
          <p14:tracePt t="4174" x="1924050" y="5827713"/>
          <p14:tracePt t="4183" x="1895475" y="5827713"/>
          <p14:tracePt t="4190" x="1851025" y="5827713"/>
          <p14:tracePt t="4199" x="1824038" y="5827713"/>
          <p14:tracePt t="4206" x="1804988" y="5827713"/>
          <p14:tracePt t="4216" x="1795463" y="5827713"/>
          <p14:tracePt t="4223" x="1768475" y="5827713"/>
          <p14:tracePt t="4233" x="1751013" y="5827713"/>
          <p14:tracePt t="4238" x="1741488" y="5827713"/>
          <p14:tracePt t="4246" x="1722438" y="5827713"/>
          <p14:tracePt t="4255" x="1704975" y="5827713"/>
          <p14:tracePt t="4262" x="1685925" y="5827713"/>
          <p14:tracePt t="4270" x="1668463" y="5827713"/>
          <p14:tracePt t="4279" x="1622425" y="5827713"/>
          <p14:tracePt t="4286" x="1585913" y="5827713"/>
          <p14:tracePt t="4294" x="1541463" y="5827713"/>
          <p14:tracePt t="4303" x="1512888" y="5827713"/>
          <p14:tracePt t="4310" x="1458913" y="5845175"/>
          <p14:tracePt t="4318" x="1395413" y="5864225"/>
          <p14:tracePt t="4326" x="1358900" y="5864225"/>
          <p14:tracePt t="4335" x="1330325" y="5864225"/>
          <p14:tracePt t="4342" x="1293813" y="5864225"/>
          <p14:tracePt t="4350" x="1266825" y="5864225"/>
          <p14:tracePt t="4359" x="1258888" y="5864225"/>
          <p14:tracePt t="4392" x="1239838" y="5864225"/>
          <p14:tracePt t="4401" x="1230313" y="5864225"/>
          <p14:tracePt t="4409" x="1212850" y="5864225"/>
          <p14:tracePt t="4418" x="1185863" y="5873750"/>
          <p14:tracePt t="4424" x="1166813" y="5873750"/>
          <p14:tracePt t="4431" x="1139825" y="5881688"/>
          <p14:tracePt t="4439" x="1093788" y="5881688"/>
          <p14:tracePt t="4447" x="1047750" y="5891213"/>
          <p14:tracePt t="4455" x="1011238" y="5900738"/>
          <p14:tracePt t="4462" x="947738" y="5927725"/>
          <p14:tracePt t="4470" x="911225" y="5927725"/>
          <p14:tracePt t="4478" x="847725" y="5946775"/>
          <p14:tracePt t="4486" x="838200" y="5954713"/>
          <p14:tracePt t="4494" x="820738" y="5954713"/>
          <p14:tracePt t="4502" x="793750" y="5964238"/>
          <p14:tracePt t="4511" x="784225" y="5964238"/>
          <p14:tracePt t="4519" x="774700" y="5973763"/>
          <p14:tracePt t="4575" x="765175" y="5973763"/>
          <p14:tracePt t="4590" x="728663" y="5983288"/>
          <p14:tracePt t="4599" x="711200" y="6000750"/>
          <p14:tracePt t="4607" x="674688" y="6010275"/>
          <p14:tracePt t="4615" x="655638" y="6018213"/>
          <p14:tracePt t="4623" x="628650" y="6027738"/>
          <p14:tracePt t="4639" x="611188" y="6027738"/>
          <p14:tracePt t="4649" x="601663" y="6037263"/>
          <p14:tracePt t="4656" x="584200" y="6046788"/>
          <p14:tracePt t="4664" x="584200" y="6054725"/>
          <p14:tracePt t="4998" x="574675" y="6064250"/>
          <p14:tracePt t="5006" x="574675" y="6083300"/>
          <p14:tracePt t="5015" x="574675" y="6100763"/>
          <p14:tracePt t="5022" x="565150" y="6110288"/>
          <p14:tracePt t="5038" x="555625" y="6127750"/>
          <p14:tracePt t="5046" x="547688" y="6137275"/>
          <p14:tracePt t="5062" x="538163" y="6156325"/>
          <p14:tracePt t="5336" x="538163" y="6164263"/>
          <p14:tracePt t="5375" x="538163" y="6173788"/>
          <p14:tracePt t="5383" x="528638" y="6183313"/>
          <p14:tracePt t="5427" x="528638" y="6192838"/>
          <p14:tracePt t="5438" x="519113" y="6192838"/>
          <p14:tracePt t="5447" x="519113" y="6200775"/>
          <p14:tracePt t="5454" x="519113" y="6210300"/>
          <p14:tracePt t="5479" x="519113" y="6219825"/>
          <p14:tracePt t="5486" x="511175" y="6229350"/>
          <p14:tracePt t="5503" x="511175" y="6237288"/>
          <p14:tracePt t="5518" x="511175" y="6246813"/>
          <p14:tracePt t="5630" x="511175" y="6256338"/>
          <p14:tracePt t="5638" x="538163" y="6256338"/>
          <p14:tracePt t="5646" x="592138" y="6256338"/>
          <p14:tracePt t="5654" x="638175" y="6256338"/>
          <p14:tracePt t="5662" x="655638" y="6256338"/>
          <p14:tracePt t="5670" x="684213" y="6256338"/>
          <p14:tracePt t="5678" x="692150" y="6256338"/>
          <p14:tracePt t="5719" x="701675" y="6256338"/>
          <p14:tracePt t="6054" x="711200" y="6256338"/>
          <p14:tracePt t="6078" x="711200" y="6246813"/>
          <p14:tracePt t="6087" x="711200" y="6210300"/>
          <p14:tracePt t="6112" x="711200" y="6173788"/>
          <p14:tracePt t="6121" x="711200" y="6164263"/>
          <p14:tracePt t="6128" x="711200" y="6156325"/>
          <p14:tracePt t="6136" x="720725" y="6127750"/>
          <p14:tracePt t="6142" x="720725" y="6100763"/>
          <p14:tracePt t="6151" x="747713" y="6054725"/>
          <p14:tracePt t="6158" x="774700" y="6027738"/>
          <p14:tracePt t="6168" x="801688" y="5991225"/>
          <p14:tracePt t="6186" x="857250" y="5946775"/>
          <p14:tracePt t="6190" x="893763" y="5918200"/>
          <p14:tracePt t="6200" x="920750" y="5900738"/>
          <p14:tracePt t="6206" x="947738" y="5881688"/>
          <p14:tracePt t="6215" x="966788" y="5864225"/>
          <p14:tracePt t="6222" x="984250" y="5854700"/>
          <p14:tracePt t="6238" x="993775" y="5854700"/>
          <p14:tracePt t="6319" x="1003300" y="5854700"/>
          <p14:tracePt t="6335" x="1003300" y="5864225"/>
          <p14:tracePt t="6342" x="1003300" y="5881688"/>
          <p14:tracePt t="6350" x="1020763" y="5900738"/>
          <p14:tracePt t="6358" x="1039813" y="5910263"/>
          <p14:tracePt t="6367" x="1057275" y="5918200"/>
          <p14:tracePt t="6374" x="1112838" y="5946775"/>
          <p14:tracePt t="6383" x="1130300" y="5946775"/>
          <p14:tracePt t="6390" x="1166813" y="5954713"/>
          <p14:tracePt t="6400" x="1203325" y="5964238"/>
          <p14:tracePt t="6407" x="1212850" y="5964238"/>
          <p14:tracePt t="6416" x="1230313" y="5973763"/>
          <p14:tracePt t="6423" x="1249363" y="5983288"/>
          <p14:tracePt t="6463" x="1249363" y="5991225"/>
          <p14:tracePt t="6478" x="1249363" y="6000750"/>
          <p14:tracePt t="6495" x="1258888" y="6010275"/>
          <p14:tracePt t="6510" x="1258888" y="6018213"/>
          <p14:tracePt t="6519" x="1258888" y="6027738"/>
          <p14:tracePt t="6527" x="1258888" y="6037263"/>
          <p14:tracePt t="6535" x="1258888" y="6046788"/>
          <p14:tracePt t="6542" x="1258888" y="6064250"/>
          <p14:tracePt t="6550" x="1258888" y="6083300"/>
          <p14:tracePt t="6559" x="1258888" y="6091238"/>
          <p14:tracePt t="6567" x="1266825" y="6110288"/>
          <p14:tracePt t="6607" x="1266825" y="6119813"/>
          <p14:tracePt t="6672" x="1266825" y="6146800"/>
          <p14:tracePt t="6679" x="1266825" y="6156325"/>
          <p14:tracePt t="6687" x="1266825" y="6164263"/>
          <p14:tracePt t="6702" x="1258888" y="6183313"/>
          <p14:tracePt t="6710" x="1239838" y="6200775"/>
          <p14:tracePt t="6718" x="1239838" y="6210300"/>
          <p14:tracePt t="6726" x="1239838" y="6219825"/>
          <p14:tracePt t="6735" x="1222375" y="6246813"/>
          <p14:tracePt t="6750" x="1212850" y="6246813"/>
          <p14:tracePt t="6759" x="1203325" y="6256338"/>
          <p14:tracePt t="6774" x="1193800" y="6265863"/>
          <p14:tracePt t="6791" x="1193800" y="6273800"/>
          <p14:tracePt t="6803" x="1185863" y="6283325"/>
          <p14:tracePt t="7110" x="1212850" y="6273800"/>
          <p14:tracePt t="7118" x="1258888" y="6265863"/>
          <p14:tracePt t="7126" x="1293813" y="6237288"/>
          <p14:tracePt t="7134" x="1322388" y="6229350"/>
          <p14:tracePt t="7152" x="1349375" y="6219825"/>
          <p14:tracePt t="7202" x="1358900" y="6210300"/>
          <p14:tracePt t="7414" x="1376363" y="6192838"/>
          <p14:tracePt t="7423" x="1395413" y="6173788"/>
          <p14:tracePt t="7430" x="1403350" y="6173788"/>
          <p14:tracePt t="7439" x="1412875" y="6164263"/>
          <p14:tracePt t="7447" x="1449388" y="6156325"/>
          <p14:tracePt t="7455" x="1468438" y="6137275"/>
          <p14:tracePt t="7463" x="1485900" y="6137275"/>
          <p14:tracePt t="7471" x="1504950" y="6127750"/>
          <p14:tracePt t="7479" x="1512888" y="6127750"/>
          <p14:tracePt t="7487" x="1531938" y="6119813"/>
          <p14:tracePt t="7774" x="1549400" y="6119813"/>
          <p14:tracePt t="7783" x="1576388" y="6119813"/>
          <p14:tracePt t="7790" x="1595438" y="6119813"/>
          <p14:tracePt t="7799" x="1622425" y="6119813"/>
          <p14:tracePt t="7806" x="1631950" y="6119813"/>
          <p14:tracePt t="7815" x="1658938" y="6100763"/>
          <p14:tracePt t="7822" x="1668463" y="6100763"/>
          <p14:tracePt t="7862" x="1677988" y="6091238"/>
          <p14:tracePt t="8102" x="1685925" y="6083300"/>
          <p14:tracePt t="8286" x="1685925" y="6064250"/>
          <p14:tracePt t="8673" x="1695450" y="6054725"/>
          <p14:tracePt t="8697" x="1714500" y="6027738"/>
          <p14:tracePt t="8721" x="1758950" y="5954713"/>
          <p14:tracePt t="8726" x="1768475" y="5946775"/>
          <p14:tracePt t="8735" x="1778000" y="5937250"/>
          <p14:tracePt t="8742" x="1778000" y="5927725"/>
          <p14:tracePt t="8751" x="1787525" y="5891213"/>
          <p14:tracePt t="8759" x="1804988" y="5854700"/>
          <p14:tracePt t="8768" x="1814513" y="5837238"/>
          <p14:tracePt t="8774" x="1841500" y="5808663"/>
          <p14:tracePt t="8783" x="1851025" y="5781675"/>
          <p14:tracePt t="8790" x="1860550" y="5772150"/>
          <p14:tracePt t="8800" x="1860550" y="5764213"/>
          <p14:tracePt t="8807" x="1860550" y="5754688"/>
          <p14:tracePt t="8816" x="1860550" y="5735638"/>
          <p14:tracePt t="8823" x="1868488" y="5727700"/>
          <p14:tracePt t="8830" x="1878013" y="5727700"/>
          <p14:tracePt t="11448" x="1887538" y="5718175"/>
          <p14:tracePt t="11534" x="1905000" y="5699125"/>
          <p14:tracePt t="11544" x="1914525" y="5691188"/>
          <p14:tracePt t="11551" x="1931988" y="5681663"/>
          <p14:tracePt t="13086" x="1941513" y="5681663"/>
          <p14:tracePt t="16015" x="1978025" y="5681663"/>
          <p14:tracePt t="16022" x="1987550" y="5681663"/>
          <p14:tracePt t="16038" x="1997075" y="5681663"/>
          <p14:tracePt t="16046" x="2024063" y="5672138"/>
          <p14:tracePt t="16062" x="2041525" y="5662613"/>
          <p14:tracePt t="16255" x="2041525" y="5681663"/>
          <p14:tracePt t="16279" x="2051050" y="5681663"/>
          <p14:tracePt t="16288" x="2051050" y="5691188"/>
          <p14:tracePt t="18223" x="2051050" y="5718175"/>
          <p14:tracePt t="18231" x="2070100" y="5735638"/>
          <p14:tracePt t="18239" x="2078038" y="5745163"/>
          <p14:tracePt t="18247" x="2078038" y="5764213"/>
          <p14:tracePt t="18255" x="2078038" y="5772150"/>
          <p14:tracePt t="18270" x="2078038" y="5781675"/>
          <p14:tracePt t="18559" x="2078038" y="5808663"/>
          <p14:tracePt t="18578" x="2078038" y="5818188"/>
          <p14:tracePt t="18593" x="2078038" y="5837238"/>
          <p14:tracePt t="18599" x="2070100" y="5845175"/>
          <p14:tracePt t="18610" x="2070100" y="5854700"/>
          <p14:tracePt t="18616" x="2060575" y="5864225"/>
          <p14:tracePt t="18624" x="2051050" y="5873750"/>
          <p14:tracePt t="18632" x="2033588" y="5881688"/>
          <p14:tracePt t="18647" x="2014538" y="5900738"/>
          <p14:tracePt t="18654" x="1997075" y="5910263"/>
          <p14:tracePt t="18662" x="1987550" y="5918200"/>
          <p14:tracePt t="18671" x="1968500" y="5927725"/>
          <p14:tracePt t="18678" x="1960563" y="5937250"/>
          <p14:tracePt t="18686" x="1941513" y="5954713"/>
          <p14:tracePt t="18694" x="1924050" y="5964238"/>
          <p14:tracePt t="18702" x="1895475" y="5983288"/>
          <p14:tracePt t="18710" x="1878013" y="6000750"/>
          <p14:tracePt t="18726" x="1868488" y="6000750"/>
          <p14:tracePt t="18734" x="1851025" y="6010275"/>
          <p14:tracePt t="18911" x="1841500" y="6010275"/>
          <p14:tracePt t="18919" x="1831975" y="6010275"/>
          <p14:tracePt t="18927" x="1831975" y="6000750"/>
          <p14:tracePt t="18943" x="1814513" y="5983288"/>
          <p14:tracePt t="19222" x="1814513" y="5964238"/>
          <p14:tracePt t="19256" x="1814513" y="5954713"/>
          <p14:tracePt t="19272" x="1814513" y="5946775"/>
          <p14:tracePt t="19281" x="1814513" y="5937250"/>
          <p14:tracePt t="19300" x="1814513" y="5910263"/>
          <p14:tracePt t="19303" x="1804988" y="5910263"/>
          <p14:tracePt t="19318" x="1804988" y="5900738"/>
          <p14:tracePt t="19326" x="1804988" y="5881688"/>
          <p14:tracePt t="19334" x="1804988" y="5864225"/>
          <p14:tracePt t="19342" x="1804988" y="5854700"/>
          <p14:tracePt t="19350" x="1804988" y="5837238"/>
          <p14:tracePt t="19391" x="1804988" y="5827713"/>
          <p14:tracePt t="19455" x="1814513" y="5818188"/>
          <p14:tracePt t="19488" x="1831975" y="5800725"/>
          <p14:tracePt t="19502" x="1851025" y="5781675"/>
          <p14:tracePt t="19992" x="1860550" y="5781675"/>
          <p14:tracePt t="20578" x="1868488" y="5781675"/>
          <p14:tracePt t="20583" x="1887538" y="5772150"/>
          <p14:tracePt t="20590" x="1895475" y="5764213"/>
          <p14:tracePt t="20863" x="1895475" y="5772150"/>
          <p14:tracePt t="20880" x="1895475" y="5791200"/>
          <p14:tracePt t="20942" x="1905000" y="5800725"/>
          <p14:tracePt t="22278" x="1960563" y="5800725"/>
          <p14:tracePt t="22287" x="2051050" y="5800725"/>
          <p14:tracePt t="22295" x="2143125" y="5800725"/>
          <p14:tracePt t="22303" x="2170113" y="5800725"/>
          <p14:tracePt t="22311" x="2179638" y="5800725"/>
          <p14:tracePt t="22319" x="2187575" y="5800725"/>
          <p14:tracePt t="22327" x="2224088" y="5808663"/>
          <p14:tracePt t="22343" x="2243138" y="5808663"/>
          <p14:tracePt t="22656" x="2243138" y="5818188"/>
          <p14:tracePt t="22671" x="2243138" y="5827713"/>
          <p14:tracePt t="22687" x="2243138" y="5837238"/>
          <p14:tracePt t="22751" x="2243138" y="5864225"/>
          <p14:tracePt t="22759" x="2243138" y="5873750"/>
          <p14:tracePt t="22776" x="2243138" y="5881688"/>
          <p14:tracePt t="22792" x="2243138" y="5891213"/>
          <p14:tracePt t="22847" x="2243138" y="5900738"/>
          <p14:tracePt t="22871" x="2243138" y="5910263"/>
          <p14:tracePt t="22878" x="2243138" y="5918200"/>
          <p14:tracePt t="22887" x="2243138" y="5927725"/>
          <p14:tracePt t="22895" x="2243138" y="5937250"/>
          <p14:tracePt t="22912" x="2233613" y="5946775"/>
          <p14:tracePt t="23039" x="2224088" y="5946775"/>
          <p14:tracePt t="23151" x="2214563" y="5946775"/>
          <p14:tracePt t="23159" x="2214563" y="5937250"/>
          <p14:tracePt t="23167" x="2206625" y="5918200"/>
          <p14:tracePt t="23175" x="2206625" y="5910263"/>
          <p14:tracePt t="23191" x="2206625" y="5900738"/>
          <p14:tracePt t="23202" x="2206625" y="5891213"/>
          <p14:tracePt t="23207" x="2197100" y="5864225"/>
          <p14:tracePt t="23216" x="2187575" y="5854700"/>
          <p14:tracePt t="23247" x="2179638" y="5837238"/>
          <p14:tracePt t="23424" x="2179638" y="5827713"/>
          <p14:tracePt t="23831" x="2187575" y="5818188"/>
          <p14:tracePt t="23838" x="2197100" y="5808663"/>
          <p14:tracePt t="23847" x="2206625" y="5781675"/>
          <p14:tracePt t="23862" x="2214563" y="5781675"/>
          <p14:tracePt t="23870" x="2224088" y="5781675"/>
          <p14:tracePt t="23887" x="2243138" y="5772150"/>
          <p14:tracePt t="23928" x="2251075" y="5764213"/>
          <p14:tracePt t="24121" x="2251075" y="5772150"/>
          <p14:tracePt t="24136" x="2251075" y="5781675"/>
          <p14:tracePt t="24152" x="2251075" y="5791200"/>
          <p14:tracePt t="24176" x="2251075" y="5800725"/>
          <p14:tracePt t="24217" x="2251075" y="5808663"/>
          <p14:tracePt t="24433" x="2251075" y="5818188"/>
          <p14:tracePt t="24442" x="2251075" y="5827713"/>
          <p14:tracePt t="24969" x="2243138" y="5837238"/>
          <p14:tracePt t="24984" x="2233613" y="5845175"/>
          <p14:tracePt t="28057" x="2243138" y="5845175"/>
          <p14:tracePt t="28680" x="2251075" y="5845175"/>
          <p14:tracePt t="30641" x="2270125" y="5808663"/>
          <p14:tracePt t="30649" x="2287588" y="5781675"/>
          <p14:tracePt t="30656" x="2316163" y="5764213"/>
          <p14:tracePt t="31438" x="2352675" y="5745163"/>
          <p14:tracePt t="31446" x="2379663" y="5727700"/>
          <p14:tracePt t="31463" x="2397125" y="5718175"/>
          <p14:tracePt t="31471" x="2416175" y="5708650"/>
          <p14:tracePt t="31479" x="2425700" y="5699125"/>
          <p14:tracePt t="32153" x="2433638" y="5691188"/>
          <p14:tracePt t="32161" x="2433638" y="5672138"/>
          <p14:tracePt t="32174" x="2433638" y="5662613"/>
          <p14:tracePt t="32178" x="2462213" y="5645150"/>
          <p14:tracePt t="32184" x="2462213" y="5635625"/>
          <p14:tracePt t="32201" x="2470150" y="5626100"/>
          <p14:tracePt t="32206" x="2479675" y="5618163"/>
          <p14:tracePt t="32215" x="2479675" y="5608638"/>
          <p14:tracePt t="32224" x="2489200" y="5608638"/>
          <p14:tracePt t="32247" x="2498725" y="5599113"/>
          <p14:tracePt t="32264" x="2498725" y="5589588"/>
          <p14:tracePt t="32270" x="2506663" y="5581650"/>
          <p14:tracePt t="32294" x="2533650" y="5581650"/>
          <p14:tracePt t="32342" x="2552700" y="5581650"/>
          <p14:tracePt t="33231" x="2562225" y="5581650"/>
          <p14:tracePt t="33639" x="2562225" y="5562600"/>
          <p14:tracePt t="33646" x="2562225" y="5554663"/>
          <p14:tracePt t="33663" x="2562225" y="5545138"/>
          <p14:tracePt t="33678" x="2562225" y="5535613"/>
          <p14:tracePt t="33703" x="2562225" y="5526088"/>
          <p14:tracePt t="33711" x="2570163" y="5526088"/>
          <p14:tracePt t="33735" x="2579688" y="5518150"/>
          <p14:tracePt t="33790" x="2589213" y="5508625"/>
          <p14:tracePt t="33806" x="2598738" y="5499100"/>
          <p14:tracePt t="33815" x="2606675" y="5489575"/>
          <p14:tracePt t="33830" x="2606675" y="5481638"/>
          <p14:tracePt t="33838" x="2606675" y="5472113"/>
          <p14:tracePt t="33862" x="2616200" y="5462588"/>
          <p14:tracePt t="34345" x="2625725" y="5462588"/>
          <p14:tracePt t="34350" x="2635250" y="5435600"/>
          <p14:tracePt t="34366" x="2643188" y="5426075"/>
          <p14:tracePt t="34374" x="2643188" y="5399088"/>
          <p14:tracePt t="34382" x="2652713" y="5389563"/>
          <p14:tracePt t="34390" x="2671763" y="5372100"/>
          <p14:tracePt t="34782" x="2671763" y="5362575"/>
          <p14:tracePt t="34790" x="2662238" y="5362575"/>
          <p14:tracePt t="34823" x="2662238" y="5372100"/>
          <p14:tracePt t="34838" x="2662238" y="5380038"/>
          <p14:tracePt t="35048" x="2662238" y="5399088"/>
          <p14:tracePt t="35056" x="2652713" y="5408613"/>
          <p14:tracePt t="35065" x="2652713" y="5416550"/>
          <p14:tracePt t="35072" x="2643188" y="5435600"/>
          <p14:tracePt t="35083" x="2635250" y="5445125"/>
          <p14:tracePt t="35088" x="2625725" y="5462588"/>
          <p14:tracePt t="35095" x="2625725" y="5472113"/>
          <p14:tracePt t="35111" x="2625725" y="5481638"/>
          <p14:tracePt t="35743" x="2616200" y="5489575"/>
          <p14:tracePt t="35910" x="2616200" y="5499100"/>
          <p14:tracePt t="36752" x="2606675" y="5508625"/>
          <p14:tracePt t="36760" x="2589213" y="5526088"/>
          <p14:tracePt t="36768" x="2579688" y="5545138"/>
          <p14:tracePt t="36776" x="2570163" y="5554663"/>
          <p14:tracePt t="37726" x="2570163" y="5545138"/>
          <p14:tracePt t="37911" x="2570163" y="5535613"/>
          <p14:tracePt t="37920" x="2570163" y="5526088"/>
          <p14:tracePt t="38095" x="2570163" y="5518150"/>
          <p14:tracePt t="38102" x="2570163" y="5508625"/>
          <p14:tracePt t="38110" x="2570163" y="5499100"/>
          <p14:tracePt t="38118" x="2570163" y="5481638"/>
          <p14:tracePt t="38518" x="2562225" y="5481638"/>
          <p14:tracePt t="38559" x="2552700" y="5489575"/>
          <p14:tracePt t="38632" x="2543175" y="5499100"/>
          <p14:tracePt t="38654" x="2543175" y="5508625"/>
          <p14:tracePt t="38662" x="2543175" y="5518150"/>
          <p14:tracePt t="38671" x="2533650" y="5526088"/>
          <p14:tracePt t="38686" x="2533650" y="5535613"/>
          <p14:tracePt t="38695" x="2498725" y="5562600"/>
          <p14:tracePt t="38728" x="2498725" y="5572125"/>
          <p14:tracePt t="38744" x="2489200" y="5589588"/>
          <p14:tracePt t="38768" x="2489200" y="5599113"/>
          <p14:tracePt t="38792" x="2479675" y="5608638"/>
          <p14:tracePt t="38816" x="2470150" y="5618163"/>
          <p14:tracePt t="38824" x="2462213" y="5626100"/>
          <p14:tracePt t="38831" x="2452688" y="5635625"/>
          <p14:tracePt t="38848" x="2433638" y="5654675"/>
          <p14:tracePt t="38863" x="2406650" y="5699125"/>
          <p14:tracePt t="38870" x="2397125" y="5699125"/>
          <p14:tracePt t="38880" x="2389188" y="5708650"/>
          <p14:tracePt t="38887" x="2370138" y="5735638"/>
          <p14:tracePt t="38895" x="2360613" y="5745163"/>
          <p14:tracePt t="38950" x="2352675" y="5754688"/>
          <p14:tracePt t="38966" x="2343150" y="5772150"/>
          <p14:tracePt t="38975" x="2324100" y="5781675"/>
          <p14:tracePt t="38982" x="2316163" y="5791200"/>
          <p14:tracePt t="38990" x="2306638" y="5800725"/>
          <p14:tracePt t="38999" x="2287588" y="5827713"/>
          <p14:tracePt t="39015" x="2270125" y="5827713"/>
          <p14:tracePt t="39023" x="2260600" y="5837238"/>
          <p14:tracePt t="39038" x="2251075" y="5854700"/>
          <p14:tracePt t="39198" x="2243138" y="5864225"/>
          <p14:tracePt t="39424" x="2233613" y="5845175"/>
          <p14:tracePt t="39439" x="2224088" y="5837238"/>
          <p14:tracePt t="39447" x="2214563" y="5827713"/>
          <p14:tracePt t="39463" x="2214563" y="5818188"/>
          <p14:tracePt t="39479" x="2206625" y="5808663"/>
          <p14:tracePt t="39494" x="2206625" y="5800725"/>
          <p14:tracePt t="39502" x="2206625" y="5791200"/>
          <p14:tracePt t="39510" x="2206625" y="5772150"/>
          <p14:tracePt t="39567" x="2206625" y="5764213"/>
          <p14:tracePt t="40400" x="2206625" y="5754688"/>
          <p14:tracePt t="40459" x="2206625" y="5745163"/>
          <p14:tracePt t="40494" x="2206625" y="5735638"/>
          <p14:tracePt t="40502" x="2206625" y="5718175"/>
          <p14:tracePt t="40510" x="2206625" y="5708650"/>
          <p14:tracePt t="40526" x="2206625" y="5699125"/>
          <p14:tracePt t="40542" x="2214563" y="5691188"/>
          <p14:tracePt t="40558" x="2233613" y="5662613"/>
          <p14:tracePt t="40582" x="2243138" y="5662613"/>
          <p14:tracePt t="40694" x="2251075" y="5654675"/>
          <p14:tracePt t="40743" x="2260600" y="5645150"/>
          <p14:tracePt t="40751" x="2270125" y="5645150"/>
          <p14:tracePt t="40759" x="2279650" y="5635625"/>
          <p14:tracePt t="40767" x="2297113" y="5618163"/>
          <p14:tracePt t="40791" x="2306638" y="5608638"/>
          <p14:tracePt t="40816" x="2316163" y="5599113"/>
          <p14:tracePt t="40864" x="2324100" y="5599113"/>
          <p14:tracePt t="40903" x="2333625" y="5589588"/>
          <p14:tracePt t="40920" x="2343150" y="5581650"/>
          <p14:tracePt t="40936" x="2343150" y="5572125"/>
          <p14:tracePt t="40954" x="2360613" y="5562600"/>
          <p14:tracePt t="40959" x="2370138" y="5554663"/>
          <p14:tracePt t="40974" x="2379663" y="5535613"/>
          <p14:tracePt t="40999" x="2389188" y="5526088"/>
          <p14:tracePt t="41006" x="2397125" y="5526088"/>
          <p14:tracePt t="41063" x="2406650" y="5518150"/>
          <p14:tracePt t="41102" x="2416175" y="5499100"/>
          <p14:tracePt t="41110" x="2425700" y="5489575"/>
          <p14:tracePt t="41142" x="2425700" y="5481638"/>
          <p14:tracePt t="41150" x="2433638" y="5472113"/>
          <p14:tracePt t="41224" x="2443163" y="5462588"/>
          <p14:tracePt t="41342" x="2452688" y="5462588"/>
          <p14:tracePt t="42170" x="2462213" y="5462588"/>
          <p14:tracePt t="42174" x="2470150" y="5472113"/>
          <p14:tracePt t="42190" x="2479675" y="5481638"/>
          <p14:tracePt t="42199" x="2489200" y="5489575"/>
          <p14:tracePt t="42320" x="2489200" y="5499100"/>
          <p14:tracePt t="42352" x="2489200" y="5508625"/>
          <p14:tracePt t="42368" x="2498725" y="5535613"/>
          <p14:tracePt t="42518" x="2498725" y="5545138"/>
          <p14:tracePt t="42534" x="2498725" y="5562600"/>
          <p14:tracePt t="42551" x="2498725" y="5572125"/>
          <p14:tracePt t="42567" x="2498725" y="5581650"/>
          <p14:tracePt t="42577" x="2498725" y="5589588"/>
          <p14:tracePt t="42591" x="2498725" y="5608638"/>
          <p14:tracePt t="42615" x="2498725" y="5618163"/>
          <p14:tracePt t="42623" x="2498725" y="5626100"/>
          <p14:tracePt t="42640" x="2498725" y="5645150"/>
          <p14:tracePt t="42647" x="2498725" y="5654675"/>
          <p14:tracePt t="42663" x="2498725" y="5662613"/>
          <p14:tracePt t="42694" x="2498725" y="5681663"/>
          <p14:tracePt t="42702" x="2498725" y="5691188"/>
          <p14:tracePt t="42710" x="2498725" y="5699125"/>
          <p14:tracePt t="42726" x="2498725" y="5708650"/>
          <p14:tracePt t="42735" x="2498725" y="5718175"/>
          <p14:tracePt t="42743" x="2498725" y="5727700"/>
          <p14:tracePt t="42776" x="2498725" y="5745163"/>
          <p14:tracePt t="42792" x="2498725" y="5764213"/>
          <p14:tracePt t="42799" x="2498725" y="5772150"/>
          <p14:tracePt t="42807" x="2498725" y="5781675"/>
          <p14:tracePt t="42815" x="2498725" y="5791200"/>
          <p14:tracePt t="42831" x="2498725" y="5800725"/>
          <p14:tracePt t="42840" x="2498725" y="5818188"/>
          <p14:tracePt t="42854" x="2498725" y="5827713"/>
          <p14:tracePt t="42863" x="2498725" y="5845175"/>
          <p14:tracePt t="42879" x="2498725" y="5854700"/>
          <p14:tracePt t="42911" x="2506663" y="5864225"/>
          <p14:tracePt t="42990" x="2506663" y="5873750"/>
          <p14:tracePt t="43024" x="2506663" y="5881688"/>
          <p14:tracePt t="43066" x="2506663" y="5891213"/>
          <p14:tracePt t="43081" x="2506663" y="5900738"/>
          <p14:tracePt t="43088" x="2506663" y="5910263"/>
          <p14:tracePt t="43097" x="2506663" y="5927725"/>
          <p14:tracePt t="43119" x="2506663" y="5937250"/>
          <p14:tracePt t="43150" x="2506663" y="5946775"/>
          <p14:tracePt t="43278" x="2489200" y="5964238"/>
          <p14:tracePt t="43334" x="2489200" y="5973763"/>
          <p14:tracePt t="43374" x="2489200" y="5983288"/>
          <p14:tracePt t="43391" x="2489200" y="5991225"/>
          <p14:tracePt t="43407" x="2479675" y="6000750"/>
          <p14:tracePt t="43415" x="2479675" y="6010275"/>
          <p14:tracePt t="43433" x="2479675" y="6018213"/>
          <p14:tracePt t="43438" x="2479675" y="6027738"/>
          <p14:tracePt t="43446" x="2479675" y="6046788"/>
          <p14:tracePt t="43454" x="2470150" y="6064250"/>
          <p14:tracePt t="43463" x="2470150" y="6073775"/>
          <p14:tracePt t="43470" x="2470150" y="6091238"/>
          <p14:tracePt t="43482" x="2470150" y="6100763"/>
          <p14:tracePt t="43726" x="2470150" y="6091238"/>
          <p14:tracePt t="43743" x="2470150" y="6073775"/>
          <p14:tracePt t="43750" x="2470150" y="6064250"/>
          <p14:tracePt t="43791" x="2470150" y="6054725"/>
          <p14:tracePt t="43816" x="2470150" y="6037263"/>
          <p14:tracePt t="43832" x="2470150" y="6027738"/>
          <p14:tracePt t="43840" x="2470150" y="6018213"/>
          <p14:tracePt t="43847" x="2470150" y="6010275"/>
          <p14:tracePt t="43870" x="2470150" y="5991225"/>
          <p14:tracePt t="43919" x="2470150" y="5983288"/>
          <p14:tracePt t="44183" x="2470150" y="5973763"/>
          <p14:tracePt t="44191" x="2479675" y="5964238"/>
          <p14:tracePt t="44270" x="2479675" y="5954713"/>
          <p14:tracePt t="44360" x="2479675" y="5946775"/>
          <p14:tracePt t="44526" x="2489200" y="5937250"/>
          <p14:tracePt t="44551" x="2506663" y="5927725"/>
          <p14:tracePt t="44558" x="2525713" y="5910263"/>
          <p14:tracePt t="44566" x="2525713" y="5900738"/>
          <p14:tracePt t="44576" x="2525713" y="5891213"/>
          <p14:tracePt t="44583" x="2533650" y="5854700"/>
          <p14:tracePt t="44593" x="2562225" y="5827713"/>
          <p14:tracePt t="44598" x="2579688" y="5781675"/>
          <p14:tracePt t="44606" x="2589213" y="5745163"/>
          <p14:tracePt t="44615" x="2589213" y="5699125"/>
          <p14:tracePt t="44624" x="2625725" y="5654675"/>
          <p14:tracePt t="44631" x="2625725" y="5645150"/>
          <p14:tracePt t="44638" x="2643188" y="5618163"/>
          <p14:tracePt t="44647" x="2643188" y="5608638"/>
          <p14:tracePt t="44871" x="2643188" y="5599113"/>
          <p14:tracePt t="44887" x="2652713" y="5572125"/>
          <p14:tracePt t="44895" x="2662238" y="5562600"/>
          <p14:tracePt t="44902" x="2679700" y="5554663"/>
          <p14:tracePt t="44918" x="2679700" y="5545138"/>
          <p14:tracePt t="44926" x="2679700" y="5526088"/>
          <p14:tracePt t="44935" x="2689225" y="5508625"/>
          <p14:tracePt t="44943" x="2698750" y="5489575"/>
          <p14:tracePt t="44969" x="2708275" y="5481638"/>
          <p14:tracePt t="44977" x="2716213" y="5481638"/>
          <p14:tracePt t="45000" x="2716213" y="5462588"/>
          <p14:tracePt t="45008" x="2716213" y="5445125"/>
          <p14:tracePt t="45016" x="2716213" y="5435600"/>
          <p14:tracePt t="45024" x="2716213" y="5426075"/>
          <p14:tracePt t="45039" x="2716213" y="5416550"/>
          <p14:tracePt t="45614" x="2725738" y="5426075"/>
          <p14:tracePt t="45639" x="2735263" y="5435600"/>
          <p14:tracePt t="45647" x="2744788" y="5435600"/>
          <p14:tracePt t="45655" x="2771775" y="5435600"/>
          <p14:tracePt t="45663" x="2825750" y="5435600"/>
          <p14:tracePt t="45671" x="2862263" y="5435600"/>
          <p14:tracePt t="45681" x="2908300" y="5435600"/>
          <p14:tracePt t="45687" x="2944813" y="5435600"/>
          <p14:tracePt t="45698" x="2971800" y="5435600"/>
          <p14:tracePt t="45703" x="3008313" y="5435600"/>
          <p14:tracePt t="45719" x="3017838" y="5435600"/>
          <p14:tracePt t="46080" x="3108325" y="5435600"/>
          <p14:tracePt t="46088" x="3163888" y="5435600"/>
          <p14:tracePt t="46098" x="3190875" y="5435600"/>
          <p14:tracePt t="46104" x="3236913" y="5445125"/>
          <p14:tracePt t="46111" x="3263900" y="5445125"/>
          <p14:tracePt t="46119" x="3290888" y="5445125"/>
          <p14:tracePt t="46127" x="3317875" y="5445125"/>
          <p14:tracePt t="46135" x="3336925" y="5445125"/>
          <p14:tracePt t="46143" x="3354388" y="5445125"/>
          <p14:tracePt t="46151" x="3373438" y="5445125"/>
          <p14:tracePt t="46165" x="3382963" y="5445125"/>
          <p14:tracePt t="46166" x="3400425" y="5445125"/>
          <p14:tracePt t="46175" x="3409950" y="5445125"/>
          <p14:tracePt t="46190" x="3419475" y="5445125"/>
          <p14:tracePt t="46198" x="3436938" y="5445125"/>
          <p14:tracePt t="46206" x="3446463" y="5445125"/>
          <p14:tracePt t="46214" x="3455988" y="5445125"/>
          <p14:tracePt t="46561" x="3455988" y="5453063"/>
          <p14:tracePt t="46568" x="3446463" y="5472113"/>
          <p14:tracePt t="46578" x="3427413" y="5489575"/>
          <p14:tracePt t="46585" x="3390900" y="5526088"/>
          <p14:tracePt t="46595" x="3382963" y="5526088"/>
          <p14:tracePt t="46598" x="3354388" y="5554663"/>
          <p14:tracePt t="46608" x="3354388" y="5562600"/>
          <p14:tracePt t="46615" x="3346450" y="5581650"/>
          <p14:tracePt t="46623" x="3346450" y="5589588"/>
          <p14:tracePt t="46630" x="3346450" y="5599113"/>
          <p14:tracePt t="46993" x="3346450" y="5608638"/>
          <p14:tracePt t="47002" x="3363913" y="5608638"/>
          <p14:tracePt t="47006" x="3409950" y="5562600"/>
          <p14:tracePt t="47015" x="3436938" y="5499100"/>
          <p14:tracePt t="47022" x="3473450" y="5462588"/>
          <p14:tracePt t="47030" x="3490913" y="5435600"/>
          <p14:tracePt t="47038" x="3509963" y="5426075"/>
          <p14:tracePt t="47054" x="3527425" y="5399088"/>
          <p14:tracePt t="47079" x="3536950" y="5389563"/>
          <p14:tracePt t="47552" x="3519488" y="5389563"/>
          <p14:tracePt t="47560" x="3463925" y="5389563"/>
          <p14:tracePt t="47568" x="3455988" y="5389563"/>
          <p14:tracePt t="47577" x="3419475" y="5389563"/>
          <p14:tracePt t="47583" x="3400425" y="5389563"/>
          <p14:tracePt t="47591" x="3363913" y="5389563"/>
          <p14:tracePt t="47598" x="3336925" y="5399088"/>
          <p14:tracePt t="47606" x="3300413" y="5399088"/>
          <p14:tracePt t="47614" x="3273425" y="5399088"/>
          <p14:tracePt t="47622" x="3236913" y="5408613"/>
          <p14:tracePt t="47630" x="3227388" y="5408613"/>
          <p14:tracePt t="47638" x="3217863" y="5408613"/>
          <p14:tracePt t="47646" x="3208338" y="5408613"/>
          <p14:tracePt t="47806" x="3190875" y="5408613"/>
          <p14:tracePt t="47814" x="3163888" y="5416550"/>
          <p14:tracePt t="47823" x="3144838" y="5416550"/>
          <p14:tracePt t="47831" x="3090863" y="5416550"/>
          <p14:tracePt t="47840" x="3063875" y="5435600"/>
          <p14:tracePt t="47846" x="3035300" y="5435600"/>
          <p14:tracePt t="47854" x="2990850" y="5445125"/>
          <p14:tracePt t="47863" x="2962275" y="5445125"/>
          <p14:tracePt t="47870" x="2908300" y="5462588"/>
          <p14:tracePt t="47879" x="2871788" y="5462588"/>
          <p14:tracePt t="47886" x="2844800" y="5462588"/>
          <p14:tracePt t="47895" x="2817813" y="5462588"/>
          <p14:tracePt t="47902" x="2808288" y="5462588"/>
          <p14:tracePt t="47911" x="2781300" y="5462588"/>
          <p14:tracePt t="47919" x="2771775" y="5462588"/>
          <p14:tracePt t="47926" x="2744788" y="5462588"/>
          <p14:tracePt t="47942" x="2725738" y="5462588"/>
          <p14:tracePt t="47950" x="2708275" y="5462588"/>
          <p14:tracePt t="47959" x="2662238" y="5462588"/>
          <p14:tracePt t="47967" x="2635250" y="5462588"/>
          <p14:tracePt t="47975" x="2579688" y="5462588"/>
          <p14:tracePt t="47983" x="2516188" y="5426075"/>
          <p14:tracePt t="47991" x="2462213" y="5426075"/>
          <p14:tracePt t="47999" x="2406650" y="5416550"/>
          <p14:tracePt t="48007" x="2370138" y="5416550"/>
          <p14:tracePt t="48015" x="2343150" y="5408613"/>
          <p14:tracePt t="48022" x="2324100" y="5408613"/>
          <p14:tracePt t="48030" x="2306638" y="5389563"/>
          <p14:tracePt t="48623" x="2324100" y="5389563"/>
          <p14:tracePt t="48630" x="2425700" y="5372100"/>
          <p14:tracePt t="48638" x="2489200" y="5362575"/>
          <p14:tracePt t="48646" x="2543175" y="5362575"/>
          <p14:tracePt t="48655" x="2579688" y="5362575"/>
          <p14:tracePt t="48663" x="2616200" y="5362575"/>
          <p14:tracePt t="48671" x="2625725" y="5362575"/>
          <p14:tracePt t="48679" x="2643188" y="5362575"/>
          <p14:tracePt t="48687" x="2679700" y="5362575"/>
          <p14:tracePt t="48695" x="2689225" y="5362575"/>
          <p14:tracePt t="48702" x="2698750" y="5362575"/>
          <p14:tracePt t="48711" x="2716213" y="5353050"/>
          <p14:tracePt t="48718" x="2725738" y="5353050"/>
          <p14:tracePt t="48727" x="2735263" y="5353050"/>
          <p14:tracePt t="48734" x="2744788" y="5353050"/>
          <p14:tracePt t="48743" x="2771775" y="5353050"/>
          <p14:tracePt t="48751" x="2789238" y="5353050"/>
          <p14:tracePt t="48759" x="2825750" y="5335588"/>
          <p14:tracePt t="48767" x="2871788" y="5335588"/>
          <p14:tracePt t="48775" x="2889250" y="5326063"/>
          <p14:tracePt t="48782" x="2925763" y="5326063"/>
          <p14:tracePt t="48791" x="2962275" y="5316538"/>
          <p14:tracePt t="48798" x="2971800" y="5316538"/>
          <p14:tracePt t="48830" x="2981325" y="5316538"/>
          <p14:tracePt t="48847" x="2998788" y="5316538"/>
          <p14:tracePt t="48856" x="3008313" y="5316538"/>
          <p14:tracePt t="48871" x="3027363" y="5307013"/>
          <p14:tracePt t="49550" x="3017838" y="5307013"/>
          <p14:tracePt t="49559" x="3008313" y="5326063"/>
          <p14:tracePt t="49567" x="2998788" y="5335588"/>
          <p14:tracePt t="49575" x="2981325" y="5343525"/>
          <p14:tracePt t="49584" x="2971800" y="5353050"/>
          <p14:tracePt t="49591" x="2954338" y="5362575"/>
          <p14:tracePt t="49598" x="2925763" y="5389563"/>
          <p14:tracePt t="49607" x="2917825" y="5399088"/>
          <p14:tracePt t="49615" x="2898775" y="5399088"/>
          <p14:tracePt t="49622" x="2889250" y="5408613"/>
          <p14:tracePt t="49630" x="2881313" y="5416550"/>
          <p14:tracePt t="49638" x="2881313" y="5426075"/>
          <p14:tracePt t="49646" x="2871788" y="5435600"/>
          <p14:tracePt t="49654" x="2852738" y="5453063"/>
          <p14:tracePt t="49663" x="2844800" y="5453063"/>
          <p14:tracePt t="49671" x="2835275" y="5453063"/>
          <p14:tracePt t="49681" x="2825750" y="5453063"/>
          <p14:tracePt t="49708" x="2808288" y="5453063"/>
          <p14:tracePt t="49716" x="2808288" y="5462588"/>
          <p14:tracePt t="49727" x="2798763" y="5472113"/>
          <p14:tracePt t="49775" x="2789238" y="5472113"/>
          <p14:tracePt t="49791" x="2781300" y="5472113"/>
          <p14:tracePt t="49800" x="2771775" y="5472113"/>
          <p14:tracePt t="49809" x="2752725" y="5472113"/>
          <p14:tracePt t="49815" x="2744788" y="5481638"/>
          <p14:tracePt t="49879" x="2744788" y="5489575"/>
          <p14:tracePt t="52334" x="2744788" y="5481638"/>
          <p14:tracePt t="52342" x="2744788" y="5462588"/>
          <p14:tracePt t="52367" x="2744788" y="5453063"/>
          <p14:tracePt t="52384" x="2744788" y="5445125"/>
          <p14:tracePt t="52392" x="2744788" y="5435600"/>
          <p14:tracePt t="52398" x="2744788" y="5426075"/>
          <p14:tracePt t="52407" x="2735263" y="5408613"/>
          <p14:tracePt t="52417" x="2725738" y="5399088"/>
          <p14:tracePt t="52559" x="2716213" y="5380038"/>
          <p14:tracePt t="52575" x="2716213" y="5372100"/>
          <p14:tracePt t="52583" x="2708275" y="5343525"/>
          <p14:tracePt t="52599" x="2708275" y="5326063"/>
          <p14:tracePt t="52608" x="2708275" y="5307013"/>
          <p14:tracePt t="52615" x="2708275" y="5289550"/>
          <p14:tracePt t="52625" x="2698750" y="5280025"/>
          <p14:tracePt t="61610" x="2689225" y="5280025"/>
          <p14:tracePt t="61617" x="2662238" y="5299075"/>
          <p14:tracePt t="61627" x="2635250" y="5307013"/>
          <p14:tracePt t="61630" x="2625725" y="5316538"/>
          <p14:tracePt t="61638" x="2616200" y="5326063"/>
          <p14:tracePt t="61655" x="2616200" y="5335588"/>
          <p14:tracePt t="61662" x="2598738" y="5343525"/>
          <p14:tracePt t="61686" x="2589213" y="5343525"/>
          <p14:tracePt t="61703" x="2589213" y="5353050"/>
          <p14:tracePt t="62088" x="2579688" y="5362575"/>
          <p14:tracePt t="62119" x="2552700" y="5380038"/>
          <p14:tracePt t="62135" x="2543175" y="5408613"/>
          <p14:tracePt t="62151" x="2543175" y="5416550"/>
          <p14:tracePt t="62161" x="2543175" y="5445125"/>
          <p14:tracePt t="62167" x="2543175" y="5453063"/>
          <p14:tracePt t="62174" x="2533650" y="5462588"/>
          <p14:tracePt t="62206" x="2533650" y="5472113"/>
          <p14:tracePt t="62215" x="2533650" y="5481638"/>
          <p14:tracePt t="62231" x="2525713" y="5489575"/>
          <p14:tracePt t="62408" x="2525713" y="5508625"/>
          <p14:tracePt t="62858" x="2525713" y="5535613"/>
          <p14:tracePt t="62863" x="2525713" y="5545138"/>
          <p14:tracePt t="62870" x="2525713" y="5572125"/>
          <p14:tracePt t="62886" x="2525713" y="5581650"/>
          <p14:tracePt t="62958" x="2525713" y="5589588"/>
          <p14:tracePt t="62982" x="2533650" y="5589588"/>
          <p14:tracePt t="62990" x="2562225" y="5581650"/>
          <p14:tracePt t="62998" x="2562225" y="5572125"/>
          <p14:tracePt t="63006" x="2579688" y="5562600"/>
          <p14:tracePt t="63338" x="2579688" y="5554663"/>
          <p14:tracePt t="63347" x="2589213" y="5545138"/>
          <p14:tracePt t="63351" x="2625725" y="5535613"/>
          <p14:tracePt t="63358" x="2635250" y="5535613"/>
          <p14:tracePt t="63366" x="2643188" y="5535613"/>
          <p14:tracePt t="63374" x="2662238" y="5535613"/>
          <p14:tracePt t="63390" x="2689225" y="5535613"/>
          <p14:tracePt t="63406" x="2716213" y="5535613"/>
          <p14:tracePt t="63495" x="2725738" y="5535613"/>
          <p14:tracePt t="63503" x="2735263" y="5535613"/>
          <p14:tracePt t="63511" x="2762250" y="5535613"/>
          <p14:tracePt t="63518" x="2817813" y="5535613"/>
          <p14:tracePt t="63528" x="2871788" y="5535613"/>
          <p14:tracePt t="63537" x="2898775" y="5535613"/>
          <p14:tracePt t="63545" x="2971800" y="5535613"/>
          <p14:tracePt t="63552" x="2998788" y="5535613"/>
          <p14:tracePt t="63559" x="3017838" y="5535613"/>
          <p14:tracePt t="63567" x="3035300" y="5535613"/>
          <p14:tracePt t="63579" x="3044825" y="5535613"/>
          <p14:tracePt t="63584" x="3054350" y="5535613"/>
          <p14:tracePt t="63713" x="3063875" y="5526088"/>
          <p14:tracePt t="63906" x="3054350" y="5526088"/>
          <p14:tracePt t="63913" x="3017838" y="5526088"/>
          <p14:tracePt t="63922" x="2981325" y="5526088"/>
          <p14:tracePt t="63931" x="2935288" y="5526088"/>
          <p14:tracePt t="63935" x="2917825" y="5526088"/>
          <p14:tracePt t="63942" x="2881313" y="5526088"/>
          <p14:tracePt t="63951" x="2852738" y="5545138"/>
          <p14:tracePt t="63958" x="2825750" y="5545138"/>
          <p14:tracePt t="63966" x="2817813" y="5545138"/>
          <p14:tracePt t="69518" x="2808288" y="5545138"/>
          <p14:tracePt t="69559" x="2808288" y="5535613"/>
          <p14:tracePt t="70567" x="2798763" y="5545138"/>
          <p14:tracePt t="70610" x="2789238" y="5545138"/>
          <p14:tracePt t="70727" x="2789238" y="5554663"/>
          <p14:tracePt t="70888" x="2789238" y="5545138"/>
          <p14:tracePt t="71002" x="2789238" y="5554663"/>
          <p14:tracePt t="71328" x="2789238" y="5526088"/>
          <p14:tracePt t="71337" x="2798763" y="5481638"/>
          <p14:tracePt t="71345" x="2798763" y="5462588"/>
          <p14:tracePt t="71353" x="2817813" y="5445125"/>
          <p14:tracePt t="71363" x="2825750" y="5435600"/>
          <p14:tracePt t="71368" x="2835275" y="5416550"/>
          <p14:tracePt t="71374" x="2844800" y="5416550"/>
          <p14:tracePt t="71384" x="2852738" y="5408613"/>
          <p14:tracePt t="71615" x="2852738" y="5372100"/>
          <p14:tracePt t="71623" x="2852738" y="5326063"/>
          <p14:tracePt t="71632" x="2852738" y="5270500"/>
          <p14:tracePt t="71640" x="2852738" y="5262563"/>
          <p14:tracePt t="71906" x="2844800" y="5253038"/>
          <p14:tracePt t="71912" x="2835275" y="5253038"/>
          <p14:tracePt t="71968" x="2825750" y="5262563"/>
          <p14:tracePt t="72119" x="2825750" y="5289550"/>
          <p14:tracePt t="72127" x="2825750" y="5307013"/>
          <p14:tracePt t="72143" x="2825750" y="5316538"/>
          <p14:tracePt t="72151" x="2825750" y="5343525"/>
          <p14:tracePt t="72263" x="2825750" y="5353050"/>
          <p14:tracePt t="72271" x="2817813" y="5353050"/>
          <p14:tracePt t="72281" x="2808288" y="5380038"/>
          <p14:tracePt t="72295" x="2808288" y="5389563"/>
          <p14:tracePt t="72310" x="2808288" y="5399088"/>
          <p14:tracePt t="72326" x="2808288" y="5416550"/>
          <p14:tracePt t="72334" x="2789238" y="5435600"/>
          <p14:tracePt t="72359" x="2789238" y="5462588"/>
          <p14:tracePt t="72366" x="2789238" y="5481638"/>
          <p14:tracePt t="72374" x="2789238" y="5526088"/>
          <p14:tracePt t="72383" x="2781300" y="5545138"/>
          <p14:tracePt t="72392" x="2781300" y="5599113"/>
          <p14:tracePt t="72398" x="2781300" y="5635625"/>
          <p14:tracePt t="72406" x="2781300" y="5681663"/>
          <p14:tracePt t="72414" x="2781300" y="5718175"/>
          <p14:tracePt t="72422" x="2781300" y="5745163"/>
          <p14:tracePt t="72431" x="2781300" y="5764213"/>
          <p14:tracePt t="72439" x="2781300" y="5781675"/>
          <p14:tracePt t="72447" x="2781300" y="5791200"/>
          <p14:tracePt t="72495" x="2781300" y="5808663"/>
          <p14:tracePt t="72664" x="2781300" y="5818188"/>
          <p14:tracePt t="72670" x="2781300" y="5827713"/>
          <p14:tracePt t="72680" x="2781300" y="5845175"/>
          <p14:tracePt t="72689" x="2771775" y="5873750"/>
          <p14:tracePt t="72698" x="2771775" y="5900738"/>
          <p14:tracePt t="72703" x="2771775" y="5910263"/>
          <p14:tracePt t="72720" x="2762250" y="5937250"/>
          <p14:tracePt t="72728" x="2762250" y="5954713"/>
          <p14:tracePt t="72735" x="2762250" y="5983288"/>
          <p14:tracePt t="72744" x="2744788" y="6010275"/>
          <p14:tracePt t="72751" x="2735263" y="6010275"/>
          <p14:tracePt t="72767" x="2725738" y="6027738"/>
          <p14:tracePt t="72783" x="2725738" y="6037263"/>
          <p14:tracePt t="72806" x="2725738" y="6046788"/>
          <p14:tracePt t="73096" x="2725738" y="6037263"/>
          <p14:tracePt t="73102" x="2725738" y="6027738"/>
          <p14:tracePt t="73110" x="2725738" y="6018213"/>
          <p14:tracePt t="73118" x="2725738" y="6000750"/>
          <p14:tracePt t="73134" x="2725738" y="5973763"/>
          <p14:tracePt t="73144" x="2716213" y="5954713"/>
          <p14:tracePt t="73150" x="2716213" y="5910263"/>
          <p14:tracePt t="73159" x="2716213" y="5873750"/>
          <p14:tracePt t="73179" x="2716213" y="5781675"/>
          <p14:tracePt t="73183" x="2716213" y="5745163"/>
          <p14:tracePt t="73190" x="2716213" y="5699125"/>
          <p14:tracePt t="73198" x="2716213" y="5635625"/>
          <p14:tracePt t="73206" x="2716213" y="5589588"/>
          <p14:tracePt t="73215" x="2716213" y="5554663"/>
          <p14:tracePt t="73223" x="2716213" y="5508625"/>
          <p14:tracePt t="73231" x="2716213" y="5481638"/>
          <p14:tracePt t="73239" x="2716213" y="5453063"/>
          <p14:tracePt t="73247" x="2716213" y="5435600"/>
          <p14:tracePt t="73255" x="2708275" y="5416550"/>
          <p14:tracePt t="73263" x="2698750" y="5399088"/>
          <p14:tracePt t="73271" x="2689225" y="5389563"/>
          <p14:tracePt t="73655" x="2689225" y="5399088"/>
          <p14:tracePt t="73662" x="2689225" y="5453063"/>
          <p14:tracePt t="73670" x="2689225" y="5508625"/>
          <p14:tracePt t="73678" x="2689225" y="5562600"/>
          <p14:tracePt t="73686" x="2689225" y="5626100"/>
          <p14:tracePt t="73695" x="2708275" y="5681663"/>
          <p14:tracePt t="73702" x="2708275" y="5727700"/>
          <p14:tracePt t="73710" x="2708275" y="5781675"/>
          <p14:tracePt t="73719" x="2708275" y="5837238"/>
          <p14:tracePt t="73727" x="2708275" y="5854700"/>
          <p14:tracePt t="73734" x="2708275" y="5891213"/>
          <p14:tracePt t="73743" x="2708275" y="5918200"/>
          <p14:tracePt t="73750" x="2708275" y="5927725"/>
          <p14:tracePt t="73759" x="2708275" y="5937250"/>
          <p14:tracePt t="73766" x="2708275" y="5946775"/>
          <p14:tracePt t="73774" x="2708275" y="5954713"/>
          <p14:tracePt t="74416" x="2708275" y="5927725"/>
          <p14:tracePt t="74423" x="2698750" y="5900738"/>
          <p14:tracePt t="74431" x="2698750" y="5891213"/>
          <p14:tracePt t="74447" x="2698750" y="5881688"/>
          <p14:tracePt t="74463" x="2689225" y="5864225"/>
          <p14:tracePt t="74486" x="2689225" y="5854700"/>
          <p14:tracePt t="74840" x="2679700" y="5845175"/>
          <p14:tracePt t="74912" x="2689225" y="5845175"/>
          <p14:tracePt t="75289" x="2698750" y="5845175"/>
          <p14:tracePt t="76646" x="2708275" y="5837238"/>
          <p14:tracePt t="76702" x="2708275" y="5818188"/>
          <p14:tracePt t="76727" x="2708275" y="5800725"/>
          <p14:tracePt t="76735" x="2708275" y="5791200"/>
          <p14:tracePt t="76751" x="2716213" y="5781675"/>
          <p14:tracePt t="76767" x="2735263" y="5772150"/>
          <p14:tracePt t="76775" x="2735263" y="5764213"/>
          <p14:tracePt t="76796" x="2735263" y="5745163"/>
          <p14:tracePt t="76816" x="2735263" y="5735638"/>
          <p14:tracePt t="76824" x="2735263" y="5727700"/>
          <p14:tracePt t="76840" x="2735263" y="5718175"/>
          <p14:tracePt t="76848" x="2735263" y="5708650"/>
          <p14:tracePt t="76858" x="2735263" y="5691188"/>
          <p14:tracePt t="76871" x="2735263" y="5681663"/>
          <p14:tracePt t="76888" x="2744788" y="5672138"/>
          <p14:tracePt t="77087" x="2752725" y="5672138"/>
          <p14:tracePt t="77095" x="2762250" y="5662613"/>
          <p14:tracePt t="77256" x="2762250" y="5672138"/>
          <p14:tracePt t="77368" x="2771775" y="5681663"/>
          <p14:tracePt t="77384" x="2771775" y="5691188"/>
          <p14:tracePt t="77408" x="2781300" y="5699125"/>
          <p14:tracePt t="77690" x="2781300" y="5708650"/>
          <p14:tracePt t="77697" x="2781300" y="5718175"/>
          <p14:tracePt t="77711" x="2781300" y="5727700"/>
          <p14:tracePt t="77734" x="2789238" y="5735638"/>
          <p14:tracePt t="77750" x="2789238" y="5745163"/>
          <p14:tracePt t="77863" x="2789238" y="5754688"/>
          <p14:tracePt t="77871" x="2789238" y="5764213"/>
          <p14:tracePt t="77878" x="2771775" y="5772150"/>
          <p14:tracePt t="77911" x="2762250" y="5781675"/>
          <p14:tracePt t="78390" x="2752725" y="5791200"/>
          <p14:tracePt t="78423" x="2744788" y="5800725"/>
          <p14:tracePt t="79343" x="2762250" y="5800725"/>
          <p14:tracePt t="80680" x="2771775" y="5800725"/>
          <p14:tracePt t="80688" x="2781300" y="5800725"/>
          <p14:tracePt t="80766" x="2789238" y="5800725"/>
          <p14:tracePt t="80875" x="2798763" y="5808663"/>
          <p14:tracePt t="80934" x="2808288" y="5818188"/>
          <p14:tracePt t="80951" x="2817813" y="5818188"/>
          <p14:tracePt t="81080" x="2825750" y="5818188"/>
          <p14:tracePt t="81089" x="2844800" y="5818188"/>
          <p14:tracePt t="81107" x="2852738" y="5818188"/>
          <p14:tracePt t="81113" x="2871788" y="5818188"/>
          <p14:tracePt t="81127" x="2889250" y="5800725"/>
          <p14:tracePt t="81151" x="2898775" y="5791200"/>
          <p14:tracePt t="81167" x="2917825" y="5781675"/>
          <p14:tracePt t="81320" x="2908300" y="5781675"/>
          <p14:tracePt t="81327" x="2908300" y="5791200"/>
          <p14:tracePt t="81334" x="2908300" y="5800725"/>
          <p14:tracePt t="81343" x="2908300" y="5808663"/>
          <p14:tracePt t="81350" x="2908300" y="5818188"/>
          <p14:tracePt t="81366" x="2908300" y="5827713"/>
          <p14:tracePt t="81400" x="2908300" y="5837238"/>
          <p14:tracePt t="81415" x="2908300" y="5845175"/>
          <p14:tracePt t="81422" x="2908300" y="5864225"/>
          <p14:tracePt t="81438" x="2908300" y="5873750"/>
          <p14:tracePt t="81446" x="2908300" y="5881688"/>
          <p14:tracePt t="81463" x="2908300" y="5900738"/>
          <p14:tracePt t="81471" x="2908300" y="5910263"/>
          <p14:tracePt t="81479" x="2908300" y="5918200"/>
          <p14:tracePt t="81487" x="2908300" y="5946775"/>
          <p14:tracePt t="81502" x="2908300" y="5954713"/>
          <p14:tracePt t="81510" x="2908300" y="5964238"/>
          <p14:tracePt t="81832" x="2908300" y="5954713"/>
          <p14:tracePt t="81857" x="2908300" y="5946775"/>
          <p14:tracePt t="81862" x="2908300" y="5927725"/>
          <p14:tracePt t="81870" x="2898775" y="5918200"/>
          <p14:tracePt t="81886" x="2889250" y="5900738"/>
          <p14:tracePt t="81894" x="2889250" y="5891213"/>
          <p14:tracePt t="81903" x="2889250" y="5864225"/>
          <p14:tracePt t="81910" x="2881313" y="5837238"/>
          <p14:tracePt t="81919" x="2881313" y="5827713"/>
          <p14:tracePt t="81927" x="2871788" y="5808663"/>
          <p14:tracePt t="81935" x="2862263" y="5800725"/>
          <p14:tracePt t="81942" x="2862263" y="5791200"/>
          <p14:tracePt t="81950" x="2852738" y="5781675"/>
          <p14:tracePt t="81966" x="2852738" y="5772150"/>
          <p14:tracePt t="81983" x="2852738" y="5764213"/>
          <p14:tracePt t="81999" x="2852738" y="5754688"/>
          <p14:tracePt t="82007" x="2852738" y="5745163"/>
          <p14:tracePt t="82031" x="2852738" y="5735638"/>
          <p14:tracePt t="82039" x="2852738" y="5718175"/>
          <p14:tracePt t="82047" x="2852738" y="5708650"/>
          <p14:tracePt t="82185" x="2852738" y="5699125"/>
          <p14:tracePt t="82205" x="2862263" y="5699125"/>
          <p14:tracePt t="82207" x="2871788" y="5699125"/>
          <p14:tracePt t="82214" x="2898775" y="5699125"/>
          <p14:tracePt t="82222" x="2908300" y="5699125"/>
          <p14:tracePt t="82246" x="2935288" y="5691188"/>
          <p14:tracePt t="82263" x="2944813" y="5691188"/>
          <p14:tracePt t="82271" x="2954338" y="5691188"/>
          <p14:tracePt t="82295" x="2981325" y="5681663"/>
          <p14:tracePt t="82302" x="2990850" y="5672138"/>
          <p14:tracePt t="82376" x="3027363" y="5672138"/>
          <p14:tracePt t="82384" x="3035300" y="5672138"/>
          <p14:tracePt t="82400" x="3044825" y="5672138"/>
          <p14:tracePt t="82416" x="3063875" y="5691188"/>
          <p14:tracePt t="82423" x="3071813" y="5699125"/>
          <p14:tracePt t="82439" x="3081338" y="5708650"/>
          <p14:tracePt t="82656" x="3081338" y="5718175"/>
          <p14:tracePt t="82664" x="3090863" y="5727700"/>
          <p14:tracePt t="84713" x="3090863" y="5735638"/>
          <p14:tracePt t="85791" x="3071813" y="5735638"/>
          <p14:tracePt t="85831" x="3063875" y="5735638"/>
          <p14:tracePt t="85847" x="3054350" y="5735638"/>
          <p14:tracePt t="85873" x="3035300" y="5735638"/>
          <p14:tracePt t="87830" x="3027363" y="5735638"/>
          <p14:tracePt t="87936" x="3017838" y="5727700"/>
          <p14:tracePt t="88368" x="3008313" y="5718175"/>
          <p14:tracePt t="88374" x="3008313" y="5708650"/>
          <p14:tracePt t="88391" x="3008313" y="5681663"/>
          <p14:tracePt t="88398" x="3008313" y="5672138"/>
          <p14:tracePt t="88526" x="3008313" y="5662613"/>
          <p14:tracePt t="90327" x="3017838" y="5672138"/>
          <p14:tracePt t="90335" x="3027363" y="5672138"/>
          <p14:tracePt t="90561" x="3027363" y="5681663"/>
          <p14:tracePt t="90577" x="3017838" y="5691188"/>
          <p14:tracePt t="90600" x="3008313" y="5699125"/>
          <p14:tracePt t="90632" x="3008313" y="5708650"/>
          <p14:tracePt t="90950" x="2998788" y="5718175"/>
          <p14:tracePt t="90958" x="2990850" y="5718175"/>
          <p14:tracePt t="90966" x="2971800" y="5727700"/>
          <p14:tracePt t="90974" x="2944813" y="5735638"/>
          <p14:tracePt t="90983" x="2925763" y="5754688"/>
          <p14:tracePt t="90999" x="2908300" y="5754688"/>
          <p14:tracePt t="91006" x="2898775" y="5764213"/>
          <p14:tracePt t="91023" x="2889250" y="5764213"/>
          <p14:tracePt t="91039" x="2881313" y="5764213"/>
          <p14:tracePt t="91126" x="2881313" y="5772150"/>
          <p14:tracePt t="91159" x="2871788" y="5772150"/>
          <p14:tracePt t="91175" x="2862263" y="5781675"/>
          <p14:tracePt t="91560" x="2852738" y="5781675"/>
          <p14:tracePt t="92321" x="2852738" y="5772150"/>
          <p14:tracePt t="92616" x="2852738" y="5764213"/>
          <p14:tracePt t="92632" x="2862263" y="5754688"/>
          <p14:tracePt t="92664" x="2881313" y="5745163"/>
          <p14:tracePt t="92686" x="2889250" y="5735638"/>
          <p14:tracePt t="92760" x="2898775" y="5735638"/>
          <p14:tracePt t="93105" x="2908300" y="5735638"/>
          <p14:tracePt t="93634" x="2917825" y="5735638"/>
          <p14:tracePt t="94010" x="2898775" y="5735638"/>
          <p14:tracePt t="94025" x="2889250" y="5735638"/>
          <p14:tracePt t="94046" x="2871788" y="5735638"/>
          <p14:tracePt t="94138" x="2871788" y="5745163"/>
          <p14:tracePt t="94153" x="2871788" y="5754688"/>
          <p14:tracePt t="94193" x="2871788" y="5764213"/>
          <p14:tracePt t="94310" x="2862263" y="5772150"/>
          <p14:tracePt t="94334" x="2844800" y="5781675"/>
          <p14:tracePt t="94362" x="2844800" y="5791200"/>
          <p14:tracePt t="94384" x="2825750" y="5791200"/>
          <p14:tracePt t="94393" x="2817813" y="5791200"/>
          <p14:tracePt t="94448" x="2808288" y="5791200"/>
          <p14:tracePt t="94520" x="2798763" y="5791200"/>
          <p14:tracePt t="94528" x="2789238" y="5791200"/>
          <p14:tracePt t="94542" x="2771775" y="5791200"/>
          <p14:tracePt t="94550" x="2762250" y="5791200"/>
          <p14:tracePt t="94558" x="2744788" y="5781675"/>
          <p14:tracePt t="94566" x="2735263" y="5781675"/>
          <p14:tracePt t="94576" x="2725738" y="5772150"/>
          <p14:tracePt t="94582" x="2716213" y="5764213"/>
          <p14:tracePt t="94607" x="2716213" y="5754688"/>
          <p14:tracePt t="94615" x="2716213" y="5745163"/>
          <p14:tracePt t="94632" x="2708275" y="5745163"/>
          <p14:tracePt t="94648" x="2689225" y="5735638"/>
          <p14:tracePt t="94680" x="2671763" y="5727700"/>
          <p14:tracePt t="94688" x="2662238" y="5718175"/>
          <p14:tracePt t="94696" x="2652713" y="5718175"/>
          <p14:tracePt t="94703" x="2643188" y="5708650"/>
          <p14:tracePt t="94826" x="2643188" y="5699125"/>
          <p14:tracePt t="94841" x="2643188" y="5681663"/>
          <p14:tracePt t="94858" x="2643188" y="5672138"/>
          <p14:tracePt t="94871" x="2643188" y="5662613"/>
          <p14:tracePt t="94903" x="2643188" y="5645150"/>
          <p14:tracePt t="94935" x="2643188" y="5635625"/>
          <p14:tracePt t="94991" x="2643188" y="5626100"/>
          <p14:tracePt t="95007" x="2643188" y="5618163"/>
          <p14:tracePt t="95024" x="2643188" y="5599113"/>
          <p14:tracePt t="95063" x="2643188" y="5589588"/>
          <p14:tracePt t="95120" x="2643188" y="5581650"/>
          <p14:tracePt t="95136" x="2662238" y="5562600"/>
          <p14:tracePt t="95143" x="2671763" y="5545138"/>
          <p14:tracePt t="95154" x="2679700" y="5545138"/>
          <p14:tracePt t="95163" x="2689225" y="5545138"/>
          <p14:tracePt t="95167" x="2698750" y="5545138"/>
          <p14:tracePt t="95198" x="2716213" y="5545138"/>
          <p14:tracePt t="95207" x="2725738" y="5535613"/>
          <p14:tracePt t="95407" x="2725738" y="5545138"/>
          <p14:tracePt t="95455" x="2735263" y="5554663"/>
          <p14:tracePt t="95462" x="2744788" y="5554663"/>
          <p14:tracePt t="95470" x="2762250" y="5554663"/>
          <p14:tracePt t="95478" x="2771775" y="5554663"/>
          <p14:tracePt t="95486" x="2771775" y="5562600"/>
          <p14:tracePt t="95550" x="2771775" y="5572125"/>
          <p14:tracePt t="95558" x="2781300" y="5581650"/>
          <p14:tracePt t="95582" x="2781300" y="5589588"/>
          <p14:tracePt t="95590" x="2781300" y="5599113"/>
          <p14:tracePt t="95614" x="2789238" y="5618163"/>
          <p14:tracePt t="95631" x="2808288" y="5635625"/>
          <p14:tracePt t="95639" x="2817813" y="5645150"/>
          <p14:tracePt t="95654" x="2825750" y="5645150"/>
          <p14:tracePt t="95679" x="2844800" y="5662613"/>
          <p14:tracePt t="95687" x="2852738" y="5672138"/>
          <p14:tracePt t="95703" x="2862263" y="5681663"/>
          <p14:tracePt t="95718" x="2862263" y="5691188"/>
          <p14:tracePt t="95734" x="2871788" y="5699125"/>
          <p14:tracePt t="95766" x="2898775" y="5727700"/>
          <p14:tracePt t="95815" x="2898775" y="5754688"/>
          <p14:tracePt t="96017" x="2898775" y="5764213"/>
          <p14:tracePt t="96032" x="2898775" y="5772150"/>
          <p14:tracePt t="96040" x="2898775" y="5781675"/>
          <p14:tracePt t="96055" x="2889250" y="5791200"/>
          <p14:tracePt t="96063" x="2881313" y="5800725"/>
          <p14:tracePt t="96137" x="2862263" y="5808663"/>
          <p14:tracePt t="96145" x="2852738" y="5808663"/>
          <p14:tracePt t="96154" x="2844800" y="5818188"/>
          <p14:tracePt t="96167" x="2808288" y="5845175"/>
          <p14:tracePt t="96175" x="2762250" y="5864225"/>
          <p14:tracePt t="96199" x="2762250" y="5873750"/>
          <p14:tracePt t="96209" x="2752725" y="5881688"/>
          <p14:tracePt t="96286" x="2744788" y="5881688"/>
          <p14:tracePt t="96582" x="2744788" y="5873750"/>
          <p14:tracePt t="96608" x="2744788" y="5864225"/>
          <p14:tracePt t="96630" x="2744788" y="5845175"/>
          <p14:tracePt t="96696" x="2744788" y="5837238"/>
          <p14:tracePt t="96721" x="2744788" y="5818188"/>
          <p14:tracePt t="96754" x="2744788" y="5808663"/>
          <p14:tracePt t="96784" x="2744788" y="5800725"/>
          <p14:tracePt t="96864" x="2744788" y="5791200"/>
          <p14:tracePt t="96872" x="2744788" y="5781675"/>
          <p14:tracePt t="96881" x="2744788" y="5772150"/>
          <p14:tracePt t="96897" x="2752725" y="5764213"/>
          <p14:tracePt t="96906" x="2752725" y="5754688"/>
          <p14:tracePt t="96920" x="2762250" y="5745163"/>
          <p14:tracePt t="97047" x="2771775" y="5745163"/>
          <p14:tracePt t="97055" x="2789238" y="5745163"/>
          <p14:tracePt t="97063" x="2798763" y="5745163"/>
          <p14:tracePt t="97071" x="2808288" y="5745163"/>
          <p14:tracePt t="97095" x="2817813" y="5745163"/>
          <p14:tracePt t="97138" x="2817813" y="5735638"/>
          <p14:tracePt t="97198" x="2817813" y="5727700"/>
          <p14:tracePt t="97264" x="2825750" y="5718175"/>
          <p14:tracePt t="97304" x="2844800" y="5727700"/>
          <p14:tracePt t="97376" x="2844800" y="5718175"/>
          <p14:tracePt t="97578" x="2835275" y="5708650"/>
          <p14:tracePt t="97593" x="2852738" y="5691188"/>
          <p14:tracePt t="97649" x="2871788" y="5691188"/>
          <p14:tracePt t="97775" x="2881313" y="5681663"/>
          <p14:tracePt t="97942" x="2889250" y="5681663"/>
          <p14:tracePt t="98679" x="2889250" y="5691188"/>
          <p14:tracePt t="98728" x="2889250" y="5699125"/>
          <p14:tracePt t="98784" x="2889250" y="5708650"/>
          <p14:tracePt t="98799" x="2908300" y="5708650"/>
          <p14:tracePt t="98823" x="2925763" y="5727700"/>
          <p14:tracePt t="98946" x="2925763" y="5735638"/>
          <p14:tracePt t="98984" x="2925763" y="5754688"/>
          <p14:tracePt t="98990" x="2935288" y="5764213"/>
          <p14:tracePt t="99272" x="2935288" y="5772150"/>
          <p14:tracePt t="99288" x="2935288" y="5800725"/>
          <p14:tracePt t="99297" x="2944813" y="5808663"/>
          <p14:tracePt t="99304" x="2962275" y="5827713"/>
          <p14:tracePt t="99313" x="2971800" y="5837238"/>
          <p14:tracePt t="99328" x="2981325" y="5837238"/>
          <p14:tracePt t="99352" x="2981325" y="5845175"/>
          <p14:tracePt t="99414" x="2981325" y="5827713"/>
          <p14:tracePt t="99439" x="2981325" y="5818188"/>
          <p14:tracePt t="99721" x="2998788" y="5808663"/>
          <p14:tracePt t="99957" x="3017838" y="5808663"/>
          <p14:tracePt t="99962" x="3027363" y="5808663"/>
          <p14:tracePt t="99968" x="3035300" y="5808663"/>
          <p14:tracePt t="100097" x="3054350" y="5808663"/>
          <p14:tracePt t="100601" x="3054350" y="5818188"/>
          <p14:tracePt t="100627" x="3044825" y="5827713"/>
          <p14:tracePt t="101256" x="3035300" y="5827713"/>
          <p14:tracePt t="101264" x="3027363" y="5827713"/>
          <p14:tracePt t="101272" x="3017838" y="5827713"/>
          <p14:tracePt t="101615" x="3008313" y="5827713"/>
          <p14:tracePt t="101624" x="2998788" y="5827713"/>
          <p14:tracePt t="101630" x="2971800" y="5827713"/>
          <p14:tracePt t="101638" x="2962275" y="5827713"/>
          <p14:tracePt t="101654" x="2954338" y="5827713"/>
          <p14:tracePt t="101662" x="2954338" y="5837238"/>
          <p14:tracePt t="101670" x="2944813" y="5845175"/>
          <p14:tracePt t="101678" x="2935288" y="5854700"/>
          <p14:tracePt t="102015" x="2935288" y="5864225"/>
          <p14:tracePt t="102046" x="2944813" y="5864225"/>
          <p14:tracePt t="102062" x="2954338" y="5864225"/>
          <p14:tracePt t="102103" x="2962275" y="5864225"/>
          <p14:tracePt t="102112" x="2971800" y="5864225"/>
          <p14:tracePt t="102150" x="2981325" y="5864225"/>
          <p14:tracePt t="102166" x="2998788" y="5864225"/>
          <p14:tracePt t="102199" x="3008313" y="5864225"/>
          <p14:tracePt t="102235" x="3017838" y="5864225"/>
          <p14:tracePt t="102288" x="3035300" y="5864225"/>
          <p14:tracePt t="102841" x="3044825" y="5854700"/>
          <p14:tracePt t="102848" x="3044825" y="5845175"/>
          <p14:tracePt t="102854" x="3044825" y="5827713"/>
          <p14:tracePt t="102862" x="3044825" y="5818188"/>
          <p14:tracePt t="102886" x="3044825" y="5808663"/>
          <p14:tracePt t="102976" x="3044825" y="5800725"/>
          <p14:tracePt t="103206" x="3044825" y="5781675"/>
          <p14:tracePt t="103705" x="3044825" y="5764213"/>
          <p14:tracePt t="103711" x="3054350" y="5754688"/>
          <p14:tracePt t="103718" x="3054350" y="5735638"/>
          <p14:tracePt t="103726" x="3063875" y="5727700"/>
          <p14:tracePt t="103734" x="3071813" y="5727700"/>
          <p14:tracePt t="103871" x="3071813" y="5718175"/>
          <p14:tracePt t="104008" x="3081338" y="5718175"/>
          <p14:tracePt t="104088" x="3090863" y="5718175"/>
          <p14:tracePt t="104535" x="3100388" y="5708650"/>
          <p14:tracePt t="104816" x="3100388" y="5699125"/>
          <p14:tracePt t="104840" x="3100388" y="5691188"/>
          <p14:tracePt t="104848" x="3100388" y="5681663"/>
          <p14:tracePt t="104864" x="3100388" y="5672138"/>
          <p14:tracePt t="104879" x="3100388" y="5662613"/>
          <p14:tracePt t="104887" x="3100388" y="5654675"/>
          <p14:tracePt t="104903" x="3100388" y="5645150"/>
          <p14:tracePt t="104927" x="3100388" y="5635625"/>
          <p14:tracePt t="104935" x="3100388" y="5618163"/>
          <p14:tracePt t="105003" x="3100388" y="5608638"/>
          <p14:tracePt t="105025" x="3100388" y="5589588"/>
          <p14:tracePt t="105062" x="3090863" y="5589588"/>
          <p14:tracePt t="105111" x="3090863" y="5581650"/>
          <p14:tracePt t="105154" x="3090863" y="5562600"/>
          <p14:tracePt t="105238" x="3100388" y="5554663"/>
          <p14:tracePt t="105246" x="3100388" y="5535613"/>
          <p14:tracePt t="105254" x="3100388" y="5518150"/>
          <p14:tracePt t="105263" x="3127375" y="5489575"/>
          <p14:tracePt t="105270" x="3127375" y="5481638"/>
          <p14:tracePt t="105278" x="3127375" y="5472113"/>
          <p14:tracePt t="105286" x="3136900" y="5453063"/>
          <p14:tracePt t="105294" x="3136900" y="5445125"/>
          <p14:tracePt t="105302" x="3144838" y="5435600"/>
          <p14:tracePt t="105319" x="3144838" y="5426075"/>
          <p14:tracePt t="105327" x="3154363" y="5416550"/>
          <p14:tracePt t="105344" x="3163888" y="5416550"/>
          <p14:tracePt t="105712" x="3171825" y="5416550"/>
          <p14:tracePt t="105729" x="3181350" y="5416550"/>
          <p14:tracePt t="106056" x="3190875" y="5416550"/>
          <p14:tracePt t="106068" x="3190875" y="5426075"/>
          <p14:tracePt t="106168" x="3190875" y="5435600"/>
          <p14:tracePt t="106198" x="3200400" y="5453063"/>
          <p14:tracePt t="106223" x="3200400" y="5462588"/>
          <p14:tracePt t="106240" x="3200400" y="5472113"/>
          <p14:tracePt t="106256" x="3208338" y="5481638"/>
          <p14:tracePt t="106288" x="3217863" y="5489575"/>
          <p14:tracePt t="106336" x="3227388" y="5508625"/>
          <p14:tracePt t="106345" x="3236913" y="5518150"/>
          <p14:tracePt t="106375" x="3254375" y="5535613"/>
          <p14:tracePt t="106390" x="3254375" y="5545138"/>
          <p14:tracePt t="106406" x="3254375" y="5554663"/>
          <p14:tracePt t="106414" x="3254375" y="5562600"/>
          <p14:tracePt t="106439" x="3254375" y="5572125"/>
          <p14:tracePt t="106464" x="3254375" y="5581650"/>
          <p14:tracePt t="106480" x="3254375" y="5589588"/>
          <p14:tracePt t="106510" x="3254375" y="5599113"/>
          <p14:tracePt t="106526" x="3254375" y="5608638"/>
          <p14:tracePt t="106542" x="3244850" y="5626100"/>
          <p14:tracePt t="106558" x="3244850" y="5635625"/>
          <p14:tracePt t="106575" x="3244850" y="5645150"/>
          <p14:tracePt t="106590" x="3217863" y="5662613"/>
          <p14:tracePt t="106606" x="3208338" y="5672138"/>
          <p14:tracePt t="106623" x="3200400" y="5681663"/>
          <p14:tracePt t="106638" x="3190875" y="5691188"/>
          <p14:tracePt t="106937" x="3181350" y="5691188"/>
          <p14:tracePt t="106950" x="3181350" y="5681663"/>
          <p14:tracePt t="106975" x="3181350" y="5672138"/>
          <p14:tracePt t="107024" x="3181350" y="5654675"/>
          <p14:tracePt t="107041" x="3181350" y="5645150"/>
          <p14:tracePt t="107056" x="3181350" y="5635625"/>
          <p14:tracePt t="107078" x="3181350" y="5626100"/>
          <p14:tracePt t="107094" x="3181350" y="5608638"/>
          <p14:tracePt t="107134" x="3181350" y="5599113"/>
          <p14:tracePt t="107336" x="3181350" y="5589588"/>
          <p14:tracePt t="108235" x="3181350" y="5572125"/>
          <p14:tracePt t="109073" x="3171825" y="5499100"/>
          <p14:tracePt t="109096" x="3200400" y="5499100"/>
          <p14:tracePt t="109104" x="3208338" y="5499100"/>
          <p14:tracePt t="109112" x="3217863" y="5499100"/>
          <p14:tracePt t="109128" x="3244850" y="5499100"/>
          <p14:tracePt t="109144" x="3263900" y="5499100"/>
          <p14:tracePt t="109159" x="3281363" y="5499100"/>
          <p14:tracePt t="109176" x="3290888" y="5499100"/>
          <p14:tracePt t="109298" x="3300413" y="5499100"/>
          <p14:tracePt t="109312" x="3309938" y="5499100"/>
          <p14:tracePt t="109320" x="3327400" y="5499100"/>
          <p14:tracePt t="109336" x="3346450" y="5499100"/>
          <p14:tracePt t="109344" x="3363913" y="5499100"/>
          <p14:tracePt t="109351" x="3373438" y="5499100"/>
          <p14:tracePt t="109359" x="3382963" y="5499100"/>
          <p14:tracePt t="109367" x="3390900" y="5499100"/>
          <p14:tracePt t="109376" x="3409950" y="5499100"/>
          <p14:tracePt t="109393" x="3427413" y="5499100"/>
          <p14:tracePt t="109400" x="3463925" y="5489575"/>
          <p14:tracePt t="109416" x="3473450" y="5489575"/>
          <p14:tracePt t="109426" x="3490913" y="5489575"/>
          <p14:tracePt t="109432" x="3500438" y="5489575"/>
          <p14:tracePt t="109442" x="3509963" y="5489575"/>
          <p14:tracePt t="109448" x="3519488" y="5481638"/>
          <p14:tracePt t="109472" x="3527425" y="5481638"/>
          <p14:tracePt t="109482" x="3536950" y="5481638"/>
          <p14:tracePt t="109486" x="3546475" y="5472113"/>
          <p14:tracePt t="109494" x="3556000" y="5472113"/>
          <p14:tracePt t="109503" x="3573463" y="5462588"/>
          <p14:tracePt t="109534" x="3582988" y="5462588"/>
          <p14:tracePt t="109640" x="3592513" y="5462588"/>
          <p14:tracePt t="109656" x="3609975" y="5462588"/>
          <p14:tracePt t="109664" x="3619500" y="5462588"/>
          <p14:tracePt t="109675" x="3629025" y="5462588"/>
          <p14:tracePt t="109687" x="3656013" y="5453063"/>
          <p14:tracePt t="109695" x="3673475" y="5445125"/>
          <p14:tracePt t="109720" x="3683000" y="5435600"/>
          <p14:tracePt t="109727" x="3692525" y="5426075"/>
          <p14:tracePt t="109744" x="3702050" y="5408613"/>
          <p14:tracePt t="109760" x="3702050" y="5399088"/>
          <p14:tracePt t="109767" x="3709988" y="5389563"/>
          <p14:tracePt t="109783" x="3719513" y="5380038"/>
          <p14:tracePt t="109790" x="3729038" y="5380038"/>
          <p14:tracePt t="109823" x="3729038" y="5372100"/>
          <p14:tracePt t="109831" x="3738563" y="5362575"/>
          <p14:tracePt t="110215" x="3738563" y="5343525"/>
          <p14:tracePt t="110240" x="3738563" y="5335588"/>
          <p14:tracePt t="110249" x="3738563" y="5326063"/>
          <p14:tracePt t="110256" x="3738563" y="5316538"/>
          <p14:tracePt t="110262" x="3738563" y="5307013"/>
          <p14:tracePt t="110270" x="3738563" y="5299075"/>
          <p14:tracePt t="110288" x="3738563" y="5289550"/>
          <p14:tracePt t="110297" x="3738563" y="5280025"/>
          <p14:tracePt t="110312" x="3738563" y="5262563"/>
          <p14:tracePt t="110510" x="3738563" y="5253038"/>
          <p14:tracePt t="110518" x="3702050" y="5253038"/>
          <p14:tracePt t="110526" x="3673475" y="5253038"/>
          <p14:tracePt t="110534" x="3665538" y="5253038"/>
          <p14:tracePt t="110542" x="3656013" y="5262563"/>
          <p14:tracePt t="110558" x="3636963" y="5270500"/>
          <p14:tracePt t="110566" x="3629025" y="5270500"/>
          <p14:tracePt t="110576" x="3629025" y="5280025"/>
          <p14:tracePt t="110582" x="3619500" y="5289550"/>
          <p14:tracePt t="110591" x="3619500" y="5299075"/>
          <p14:tracePt t="110598" x="3609975" y="5299075"/>
          <p14:tracePt t="110607" x="3600450" y="5307013"/>
          <p14:tracePt t="110614" x="3582988" y="5316538"/>
          <p14:tracePt t="110630" x="3573463" y="5326063"/>
          <p14:tracePt t="110639" x="3563938" y="5335588"/>
          <p14:tracePt t="110646" x="3546475" y="5343525"/>
          <p14:tracePt t="110654" x="3500438" y="5353050"/>
          <p14:tracePt t="110662" x="3490913" y="5362575"/>
          <p14:tracePt t="110671" x="3473450" y="5380038"/>
          <p14:tracePt t="110686" x="3463925" y="5389563"/>
          <p14:tracePt t="110694" x="3446463" y="5399088"/>
          <p14:tracePt t="110702" x="3427413" y="5408613"/>
          <p14:tracePt t="110710" x="3427413" y="5416550"/>
          <p14:tracePt t="110718" x="3419475" y="5416550"/>
          <p14:tracePt t="110734" x="3409950" y="5416550"/>
          <p14:tracePt t="110750" x="3400425" y="5416550"/>
          <p14:tracePt t="110766" x="3390900" y="5426075"/>
          <p14:tracePt t="111302" x="3382963" y="5408613"/>
          <p14:tracePt t="111310" x="3382963" y="5389563"/>
          <p14:tracePt t="111327" x="3382963" y="5380038"/>
          <p14:tracePt t="111335" x="3382963" y="5372100"/>
          <p14:tracePt t="111343" x="3382963" y="5343525"/>
          <p14:tracePt t="111351" x="3373438" y="5316538"/>
          <p14:tracePt t="111367" x="3363913" y="5299075"/>
          <p14:tracePt t="111375" x="3363913" y="5289550"/>
          <p14:tracePt t="111398" x="3363913" y="5280025"/>
          <p14:tracePt t="111664" x="3363913" y="5289550"/>
          <p14:tracePt t="111687" x="3363913" y="5299075"/>
          <p14:tracePt t="111703" x="3363913" y="5307013"/>
          <p14:tracePt t="111720" x="3363913" y="5316538"/>
          <p14:tracePt t="111743" x="3363913" y="5326063"/>
          <p14:tracePt t="111751" x="3446463" y="5326063"/>
          <p14:tracePt t="111759" x="3509963" y="5326063"/>
          <p14:tracePt t="111767" x="3563938" y="5326063"/>
          <p14:tracePt t="111776" x="3592513" y="5326063"/>
          <p14:tracePt t="111782" x="3619500" y="5326063"/>
          <p14:tracePt t="111790" x="3636963" y="5326063"/>
          <p14:tracePt t="111798" x="3665538" y="5326063"/>
          <p14:tracePt t="111807" x="3683000" y="5326063"/>
          <p14:tracePt t="111823" x="3702050" y="5326063"/>
          <p14:tracePt t="111839" x="3709988" y="5316538"/>
          <p14:tracePt t="111960" x="3719513" y="5307013"/>
          <p14:tracePt t="112414" x="3702050" y="5307013"/>
          <p14:tracePt t="112430" x="3692525" y="5316538"/>
          <p14:tracePt t="113392" x="3692525" y="5299075"/>
          <p14:tracePt t="115207" x="3692525" y="5289550"/>
          <p14:tracePt t="115215" x="3692525" y="5270500"/>
          <p14:tracePt t="115222" x="3692525" y="5243513"/>
          <p14:tracePt t="115232" x="3692525" y="5197475"/>
          <p14:tracePt t="115239" x="3692525" y="5180013"/>
          <p14:tracePt t="115255" x="3692525" y="5143500"/>
          <p14:tracePt t="115263" x="3692525" y="5133975"/>
          <p14:tracePt t="115271" x="3692525" y="5126038"/>
          <p14:tracePt t="115279" x="3692525" y="5106988"/>
          <p14:tracePt t="115297" x="3692525" y="5097463"/>
          <p14:tracePt t="115302" x="3692525" y="5089525"/>
          <p14:tracePt t="115310" x="3692525" y="5070475"/>
          <p14:tracePt t="115318" x="3692525" y="5053013"/>
          <p14:tracePt t="115326" x="3692525" y="5043488"/>
          <p14:tracePt t="115334" x="3692525" y="5016500"/>
          <p14:tracePt t="115350" x="3692525" y="5006975"/>
          <p14:tracePt t="115358" x="3692525" y="4987925"/>
          <p14:tracePt t="115367" x="3692525" y="4979988"/>
          <p14:tracePt t="115375" x="3692525" y="4970463"/>
          <p14:tracePt t="115383" x="3692525" y="4960938"/>
          <p14:tracePt t="115399" x="3692525" y="4951413"/>
          <p14:tracePt t="115415" x="3673475" y="4924425"/>
          <p14:tracePt t="115550" x="3673475" y="4906963"/>
          <p14:tracePt t="115558" x="3673475" y="4897438"/>
          <p14:tracePt t="115566" x="3673475" y="4887913"/>
          <p14:tracePt t="115582" x="3673475" y="4878388"/>
          <p14:tracePt t="115591" x="3673475" y="4851400"/>
          <p14:tracePt t="115607" x="3683000" y="4833938"/>
          <p14:tracePt t="116032" x="3683000" y="4841875"/>
          <p14:tracePt t="116041" x="3692525" y="4860925"/>
          <p14:tracePt t="116048" x="3709988" y="4870450"/>
          <p14:tracePt t="116065" x="3719513" y="4887913"/>
          <p14:tracePt t="116076" x="3729038" y="4897438"/>
          <p14:tracePt t="116081" x="3756025" y="4933950"/>
          <p14:tracePt t="116086" x="3765550" y="4943475"/>
          <p14:tracePt t="116094" x="3775075" y="4951413"/>
          <p14:tracePt t="116102" x="3792538" y="4970463"/>
          <p14:tracePt t="116110" x="3802063" y="4979988"/>
          <p14:tracePt t="116118" x="3810000" y="4987925"/>
          <p14:tracePt t="116126" x="3829050" y="4997450"/>
          <p14:tracePt t="116134" x="3846513" y="4997450"/>
          <p14:tracePt t="116142" x="3865563" y="5006975"/>
          <p14:tracePt t="116150" x="3875088" y="5016500"/>
          <p14:tracePt t="117799" x="3883025" y="5024438"/>
          <p14:tracePt t="117846" x="3892550" y="5024438"/>
          <p14:tracePt t="117856" x="3956050" y="5024438"/>
          <p14:tracePt t="117862" x="4048125" y="5053013"/>
          <p14:tracePt t="117870" x="4102100" y="5053013"/>
          <p14:tracePt t="117879" x="4184650" y="5106988"/>
          <p14:tracePt t="117887" x="4202113" y="5116513"/>
          <p14:tracePt t="117895" x="4248150" y="5126038"/>
          <p14:tracePt t="117904" x="4294188" y="5143500"/>
          <p14:tracePt t="117927" x="4303713" y="5143500"/>
          <p14:tracePt t="118062" x="4311650" y="5153025"/>
          <p14:tracePt t="118111" x="4311650" y="5170488"/>
          <p14:tracePt t="118127" x="4311650" y="5189538"/>
          <p14:tracePt t="118144" x="4330700" y="5197475"/>
          <p14:tracePt t="118168" x="4340225" y="5197475"/>
          <p14:tracePt t="118192" x="4348163" y="5197475"/>
          <p14:tracePt t="118202" x="4376738" y="5197475"/>
          <p14:tracePt t="118207" x="4384675" y="5197475"/>
          <p14:tracePt t="118223" x="4413250" y="5197475"/>
          <p14:tracePt t="118232" x="4421188" y="5197475"/>
          <p14:tracePt t="118239" x="4430713" y="5197475"/>
          <p14:tracePt t="118262" x="4448175" y="5197475"/>
          <p14:tracePt t="118271" x="4457700" y="5197475"/>
          <p14:tracePt t="118278" x="4467225" y="5197475"/>
          <p14:tracePt t="118296" x="4484688" y="5216525"/>
          <p14:tracePt t="118311" x="4494213" y="5226050"/>
          <p14:tracePt t="118359" x="4513263" y="5226050"/>
          <p14:tracePt t="118368" x="4513263" y="5233988"/>
          <p14:tracePt t="118392" x="4530725" y="5233988"/>
          <p14:tracePt t="118408" x="4540250" y="5243513"/>
          <p14:tracePt t="118416" x="4549775" y="5243513"/>
          <p14:tracePt t="118424" x="4567238" y="5262563"/>
          <p14:tracePt t="118432" x="4576763" y="5262563"/>
          <p14:tracePt t="118442" x="4586288" y="5270500"/>
          <p14:tracePt t="118448" x="4594225" y="5280025"/>
          <p14:tracePt t="118558" x="4613275" y="5280025"/>
          <p14:tracePt t="118566" x="4622800" y="5289550"/>
          <p14:tracePt t="118574" x="4640263" y="5307013"/>
          <p14:tracePt t="118590" x="4659313" y="5307013"/>
          <p14:tracePt t="118598" x="4667250" y="5316538"/>
          <p14:tracePt t="118608" x="4695825" y="5335588"/>
          <p14:tracePt t="118614" x="4703763" y="5335588"/>
          <p14:tracePt t="118623" x="4722813" y="5335588"/>
          <p14:tracePt t="118630" x="4759325" y="5343525"/>
          <p14:tracePt t="118859" x="4776788" y="5343525"/>
          <p14:tracePt t="118863" x="4813300" y="5343525"/>
          <p14:tracePt t="118870" x="4859338" y="5335588"/>
          <p14:tracePt t="118878" x="4868863" y="5335588"/>
          <p14:tracePt t="118887" x="4886325" y="5316538"/>
          <p14:tracePt t="118895" x="4886325" y="5307013"/>
          <p14:tracePt t="118902" x="4895850" y="5299075"/>
          <p14:tracePt t="118910" x="4913313" y="5289550"/>
          <p14:tracePt t="118927" x="4913313" y="5280025"/>
          <p14:tracePt t="118977" x="4922838" y="5270500"/>
          <p14:tracePt t="119142" x="4932363" y="5253038"/>
          <p14:tracePt t="119158" x="4941888" y="5253038"/>
          <p14:tracePt t="119167" x="4941888" y="5243513"/>
          <p14:tracePt t="119198" x="4941888" y="5233988"/>
          <p14:tracePt t="119206" x="4949825" y="5226050"/>
          <p14:tracePt t="119214" x="4949825" y="5197475"/>
          <p14:tracePt t="119222" x="4949825" y="5189538"/>
          <p14:tracePt t="119230" x="4949825" y="5180013"/>
          <p14:tracePt t="119239" x="4959350" y="5170488"/>
          <p14:tracePt t="119247" x="4959350" y="5160963"/>
          <p14:tracePt t="119256" x="4959350" y="5153025"/>
          <p14:tracePt t="119262" x="4959350" y="5143500"/>
          <p14:tracePt t="119270" x="4959350" y="5133975"/>
          <p14:tracePt t="119416" x="4959350" y="5116513"/>
          <p14:tracePt t="120049" x="4959350" y="5106988"/>
          <p14:tracePt t="120319" x="4959350" y="5097463"/>
          <p14:tracePt t="120328" x="4959350" y="5080000"/>
          <p14:tracePt t="122038" x="4959350" y="5070475"/>
          <p14:tracePt t="122551" x="4941888" y="5053013"/>
          <p14:tracePt t="122558" x="4849813" y="4979988"/>
          <p14:tracePt t="122567" x="4730750" y="4933950"/>
          <p14:tracePt t="122574" x="4613275" y="4860925"/>
          <p14:tracePt t="122583" x="4567238" y="4814888"/>
          <p14:tracePt t="122591" x="4530725" y="4778375"/>
          <p14:tracePt t="122599" x="4484688" y="4714875"/>
          <p14:tracePt t="122608" x="4457700" y="4668838"/>
          <p14:tracePt t="122614" x="4413250" y="4614863"/>
          <p14:tracePt t="122841" x="4413250" y="4587875"/>
          <p14:tracePt t="122848" x="4413250" y="4568825"/>
          <p14:tracePt t="122858" x="4413250" y="4551363"/>
          <p14:tracePt t="122874" x="4413250" y="4541838"/>
          <p14:tracePt t="122880" x="4413250" y="4522788"/>
          <p14:tracePt t="122891" x="4413250" y="4505325"/>
          <p14:tracePt t="122896" x="4413250" y="4486275"/>
          <p14:tracePt t="122912" x="4413250" y="4432300"/>
          <p14:tracePt t="122924" x="4413250" y="4376738"/>
          <p14:tracePt t="122927" x="4413250" y="4340225"/>
          <p14:tracePt t="122936" x="4413250" y="4268788"/>
          <p14:tracePt t="122943" x="4440238" y="4203700"/>
          <p14:tracePt t="122951" x="4448175" y="4130675"/>
          <p14:tracePt t="122959" x="4476750" y="4067175"/>
          <p14:tracePt t="122967" x="4484688" y="3984625"/>
          <p14:tracePt t="122975" x="4484688" y="3957638"/>
          <p14:tracePt t="122983" x="4494213" y="3903663"/>
          <p14:tracePt t="122991" x="4513263" y="3857625"/>
          <p14:tracePt t="123000" x="4513263" y="3848100"/>
          <p14:tracePt t="123006" x="4530725" y="3811588"/>
          <p14:tracePt t="123014" x="4540250" y="3803650"/>
          <p14:tracePt t="123030" x="4540250" y="3794125"/>
          <p14:tracePt t="123038" x="4549775" y="3784600"/>
          <p14:tracePt t="123119" x="4557713" y="3767138"/>
          <p14:tracePt t="123127" x="4586288" y="3757613"/>
          <p14:tracePt t="123135" x="4613275" y="3730625"/>
          <p14:tracePt t="123143" x="4630738" y="3721100"/>
          <p14:tracePt t="123151" x="4640263" y="3721100"/>
          <p14:tracePt t="123176" x="4676775" y="3721100"/>
          <p14:tracePt t="123183" x="4695825" y="3721100"/>
          <p14:tracePt t="123191" x="4703763" y="3721100"/>
          <p14:tracePt t="123200" x="4713288" y="3721100"/>
          <p14:tracePt t="123298" x="4759325" y="3721100"/>
          <p14:tracePt t="123307" x="4803775" y="3721100"/>
          <p14:tracePt t="123310" x="4849813" y="3738563"/>
          <p14:tracePt t="123318" x="4876800" y="3775075"/>
          <p14:tracePt t="123326" x="4922838" y="3811588"/>
          <p14:tracePt t="123334" x="4959350" y="3840163"/>
          <p14:tracePt t="123342" x="4986338" y="3848100"/>
          <p14:tracePt t="123350" x="5005388" y="3857625"/>
          <p14:tracePt t="123358" x="5014913" y="3867150"/>
          <p14:tracePt t="123366" x="5032375" y="3875088"/>
          <p14:tracePt t="123374" x="5041900" y="3894138"/>
          <p14:tracePt t="123406" x="5041900" y="3921125"/>
          <p14:tracePt t="123416" x="5041900" y="3930650"/>
          <p14:tracePt t="123425" x="5041900" y="3948113"/>
          <p14:tracePt t="123432" x="5059363" y="3976688"/>
          <p14:tracePt t="123444" x="5068888" y="4013200"/>
          <p14:tracePt t="123448" x="5068888" y="4030663"/>
          <p14:tracePt t="123459" x="5078413" y="4067175"/>
          <p14:tracePt t="123464" x="5086350" y="4086225"/>
          <p14:tracePt t="123474" x="5114925" y="4122738"/>
          <p14:tracePt t="123479" x="5122863" y="4140200"/>
          <p14:tracePt t="123487" x="5122863" y="4149725"/>
          <p14:tracePt t="123495" x="5132388" y="4159250"/>
          <p14:tracePt t="123502" x="5132388" y="4167188"/>
          <p14:tracePt t="123518" x="5132388" y="4176713"/>
          <p14:tracePt t="123526" x="5132388" y="4186238"/>
          <p14:tracePt t="123534" x="5132388" y="4203700"/>
          <p14:tracePt t="123542" x="5132388" y="4213225"/>
          <p14:tracePt t="123558" x="5132388" y="4222750"/>
          <p14:tracePt t="123566" x="5132388" y="4249738"/>
          <p14:tracePt t="123574" x="5132388" y="4268788"/>
          <p14:tracePt t="123582" x="5132388" y="4295775"/>
          <p14:tracePt t="123590" x="5132388" y="4332288"/>
          <p14:tracePt t="123598" x="5132388" y="4359275"/>
          <p14:tracePt t="123606" x="5132388" y="4386263"/>
          <p14:tracePt t="123614" x="5132388" y="4441825"/>
          <p14:tracePt t="123623" x="5132388" y="4459288"/>
          <p14:tracePt t="123630" x="5132388" y="4495800"/>
          <p14:tracePt t="123639" x="5132388" y="4541838"/>
          <p14:tracePt t="123646" x="5132388" y="4559300"/>
          <p14:tracePt t="123655" x="5132388" y="4587875"/>
          <p14:tracePt t="123671" x="5132388" y="4595813"/>
          <p14:tracePt t="123679" x="5132388" y="4605338"/>
          <p14:tracePt t="123792" x="5132388" y="4624388"/>
          <p14:tracePt t="123800" x="5132388" y="4632325"/>
          <p14:tracePt t="123807" x="5132388" y="4641850"/>
          <p14:tracePt t="123814" x="5132388" y="4651375"/>
          <p14:tracePt t="123822" x="5132388" y="4668838"/>
          <p14:tracePt t="123830" x="5114925" y="4687888"/>
          <p14:tracePt t="123846" x="5114925" y="4697413"/>
          <p14:tracePt t="123871" x="5105400" y="4705350"/>
          <p14:tracePt t="123969" x="5078413" y="4732338"/>
          <p14:tracePt t="123977" x="5068888" y="4732338"/>
          <p14:tracePt t="123984" x="5059363" y="4732338"/>
          <p14:tracePt t="123992" x="5059363" y="4751388"/>
          <p14:tracePt t="124002" x="5041900" y="4760913"/>
          <p14:tracePt t="124015" x="5032375" y="4760913"/>
          <p14:tracePt t="124024" x="5005388" y="4768850"/>
          <p14:tracePt t="124056" x="5005388" y="4778375"/>
          <p14:tracePt t="124063" x="4986338" y="4778375"/>
          <p14:tracePt t="124113" x="4978400" y="4778375"/>
          <p14:tracePt t="124528" x="4978400" y="4787900"/>
          <p14:tracePt t="124544" x="4978400" y="4797425"/>
          <p14:tracePt t="124550" x="4978400" y="4814888"/>
          <p14:tracePt t="124558" x="4978400" y="4851400"/>
          <p14:tracePt t="124566" x="4978400" y="4870450"/>
          <p14:tracePt t="124574" x="4978400" y="4906963"/>
          <p14:tracePt t="124582" x="4978400" y="4943475"/>
          <p14:tracePt t="124591" x="4978400" y="4970463"/>
          <p14:tracePt t="124598" x="4978400" y="4997450"/>
          <p14:tracePt t="124606" x="4986338" y="5024438"/>
          <p14:tracePt t="124616" x="4995863" y="5060950"/>
          <p14:tracePt t="124631" x="4995863" y="5080000"/>
          <p14:tracePt t="124958" x="4995863" y="5097463"/>
          <p14:tracePt t="124998" x="4995863" y="5106988"/>
          <p14:tracePt t="125015" x="4995863" y="5116513"/>
          <p14:tracePt t="125030" x="4995863" y="5126038"/>
          <p14:tracePt t="125102" x="4986338" y="5133975"/>
          <p14:tracePt t="125158" x="4986338" y="5143500"/>
          <p14:tracePt t="125529" x="4995863" y="5153025"/>
          <p14:tracePt t="125536" x="5041900" y="5133975"/>
          <p14:tracePt t="125544" x="5059363" y="5126038"/>
          <p14:tracePt t="125552" x="5095875" y="5126038"/>
          <p14:tracePt t="125560" x="5122863" y="5126038"/>
          <p14:tracePt t="125567" x="5141913" y="5126038"/>
          <p14:tracePt t="125576" x="5151438" y="5116513"/>
          <p14:tracePt t="125591" x="5168900" y="5116513"/>
          <p14:tracePt t="125623" x="5178425" y="5106988"/>
          <p14:tracePt t="125680" x="5187950" y="5106988"/>
          <p14:tracePt t="125697" x="5205413" y="5106988"/>
          <p14:tracePt t="125712" x="5224463" y="5097463"/>
          <p14:tracePt t="125720" x="5232400" y="5097463"/>
          <p14:tracePt t="125736" x="5241925" y="5089525"/>
          <p14:tracePt t="125767" x="5260975" y="5080000"/>
          <p14:tracePt t="125775" x="5268913" y="5070475"/>
          <p14:tracePt t="125815" x="5287963" y="5053013"/>
          <p14:tracePt t="125831" x="5305425" y="5043488"/>
          <p14:tracePt t="125847" x="5314950" y="5033963"/>
          <p14:tracePt t="125871" x="5314950" y="5024438"/>
          <p14:tracePt t="125879" x="5324475" y="5016500"/>
          <p14:tracePt t="125888" x="5334000" y="5016500"/>
          <p14:tracePt t="125895" x="5341938" y="5006975"/>
          <p14:tracePt t="125907" x="5351463" y="4997450"/>
          <p14:tracePt t="125926" x="5360988" y="4987925"/>
          <p14:tracePt t="125942" x="5368925" y="4979988"/>
          <p14:tracePt t="125951" x="5378450" y="4970463"/>
          <p14:tracePt t="125959" x="5387975" y="4970463"/>
          <p14:tracePt t="125967" x="5405438" y="4951413"/>
          <p14:tracePt t="125983" x="5424488" y="4943475"/>
          <p14:tracePt t="125999" x="5441950" y="4933950"/>
          <p14:tracePt t="126007" x="5451475" y="4914900"/>
          <p14:tracePt t="126015" x="5478463" y="4897438"/>
          <p14:tracePt t="126022" x="5497513" y="4878388"/>
          <p14:tracePt t="126030" x="5507038" y="4860925"/>
          <p14:tracePt t="126038" x="5534025" y="4841875"/>
          <p14:tracePt t="126046" x="5543550" y="4833938"/>
          <p14:tracePt t="126055" x="5551488" y="4824413"/>
          <p14:tracePt t="126062" x="5561013" y="4805363"/>
          <p14:tracePt t="126071" x="5570538" y="4805363"/>
          <p14:tracePt t="126078" x="5580063" y="4787900"/>
          <p14:tracePt t="126087" x="5588000" y="4778375"/>
          <p14:tracePt t="126095" x="5616575" y="4768850"/>
          <p14:tracePt t="126111" x="5616575" y="4751388"/>
          <p14:tracePt t="126120" x="5616575" y="4732338"/>
          <p14:tracePt t="126128" x="5624513" y="4732338"/>
          <p14:tracePt t="126153" x="5643563" y="4724400"/>
          <p14:tracePt t="126161" x="5653088" y="4714875"/>
          <p14:tracePt t="126171" x="5661025" y="4705350"/>
          <p14:tracePt t="126191" x="5670550" y="4687888"/>
          <p14:tracePt t="126207" x="5670550" y="4678363"/>
          <p14:tracePt t="126216" x="5688013" y="4668838"/>
          <p14:tracePt t="126232" x="5688013" y="4660900"/>
          <p14:tracePt t="126239" x="5697538" y="4660900"/>
          <p14:tracePt t="126246" x="5707063" y="4651375"/>
          <p14:tracePt t="126262" x="5707063" y="4632325"/>
          <p14:tracePt t="126272" x="5724525" y="4624388"/>
          <p14:tracePt t="126278" x="5734050" y="4614863"/>
          <p14:tracePt t="126295" x="5753100" y="4595813"/>
          <p14:tracePt t="126303" x="5753100" y="4587875"/>
          <p14:tracePt t="126311" x="5761038" y="4568825"/>
          <p14:tracePt t="126318" x="5770563" y="4568825"/>
          <p14:tracePt t="126326" x="5789613" y="4551363"/>
          <p14:tracePt t="126334" x="5789613" y="4541838"/>
          <p14:tracePt t="126342" x="5797550" y="4522788"/>
          <p14:tracePt t="126358" x="5797550" y="4514850"/>
          <p14:tracePt t="126367" x="5797550" y="4505325"/>
          <p14:tracePt t="126375" x="5807075" y="4495800"/>
          <p14:tracePt t="126383" x="5816600" y="4495800"/>
          <p14:tracePt t="126392" x="5826125" y="4486275"/>
          <p14:tracePt t="126415" x="5834063" y="4486275"/>
          <p14:tracePt t="126423" x="5843588" y="4478338"/>
          <p14:tracePt t="126439" x="5862638" y="4459288"/>
          <p14:tracePt t="126446" x="5862638" y="4449763"/>
          <p14:tracePt t="126455" x="5862638" y="4441825"/>
          <p14:tracePt t="126462" x="5870575" y="4422775"/>
          <p14:tracePt t="126471" x="5880100" y="4413250"/>
          <p14:tracePt t="126478" x="5889625" y="4413250"/>
          <p14:tracePt t="126486" x="5899150" y="4405313"/>
          <p14:tracePt t="126494" x="5907088" y="4395788"/>
          <p14:tracePt t="126510" x="5907088" y="4386263"/>
          <p14:tracePt t="126518" x="5916613" y="4376738"/>
          <p14:tracePt t="126534" x="5926138" y="4368800"/>
          <p14:tracePt t="126542" x="5926138" y="4359275"/>
          <p14:tracePt t="126550" x="5935663" y="4359275"/>
          <p14:tracePt t="126558" x="5943600" y="4359275"/>
          <p14:tracePt t="126566" x="5953125" y="4332288"/>
          <p14:tracePt t="126576" x="5989638" y="4303713"/>
          <p14:tracePt t="126582" x="6007100" y="4276725"/>
          <p14:tracePt t="126591" x="6035675" y="4259263"/>
          <p14:tracePt t="126598" x="6043613" y="4240213"/>
          <p14:tracePt t="126606" x="6062663" y="4222750"/>
          <p14:tracePt t="126624" x="6099175" y="4186238"/>
          <p14:tracePt t="126686" x="6108700" y="4167188"/>
          <p14:tracePt t="126694" x="6116638" y="4159250"/>
          <p14:tracePt t="126703" x="6135688" y="4130675"/>
          <p14:tracePt t="126710" x="6135688" y="4122738"/>
          <p14:tracePt t="126718" x="6153150" y="4094163"/>
          <p14:tracePt t="126726" x="6189663" y="4067175"/>
          <p14:tracePt t="126735" x="6218238" y="4040188"/>
          <p14:tracePt t="126744" x="6272213" y="3967163"/>
          <p14:tracePt t="126750" x="6308725" y="3921125"/>
          <p14:tracePt t="126758" x="6354763" y="3884613"/>
          <p14:tracePt t="126766" x="6372225" y="3857625"/>
          <p14:tracePt t="126774" x="6399213" y="3811588"/>
          <p14:tracePt t="126782" x="6418263" y="3794125"/>
          <p14:tracePt t="126790" x="6445250" y="3757613"/>
          <p14:tracePt t="126798" x="6472238" y="3738563"/>
          <p14:tracePt t="126806" x="6491288" y="3711575"/>
          <p14:tracePt t="126814" x="6508750" y="3694113"/>
          <p14:tracePt t="126822" x="6537325" y="3675063"/>
          <p14:tracePt t="126830" x="6573838" y="3648075"/>
          <p14:tracePt t="126839" x="6591300" y="3629025"/>
          <p14:tracePt t="126846" x="6610350" y="3611563"/>
          <p14:tracePt t="126857" x="6627813" y="3592513"/>
          <p14:tracePt t="126862" x="6664325" y="3556000"/>
          <p14:tracePt t="126871" x="6727825" y="3511550"/>
          <p14:tracePt t="126878" x="6791325" y="3438525"/>
          <p14:tracePt t="126887" x="6837363" y="3402013"/>
          <p14:tracePt t="126895" x="6892925" y="3355975"/>
          <p14:tracePt t="126903" x="6956425" y="3292475"/>
          <p14:tracePt t="126911" x="7010400" y="3236913"/>
          <p14:tracePt t="126919" x="7037388" y="3209925"/>
          <p14:tracePt t="126926" x="7056438" y="3173413"/>
          <p14:tracePt t="126934" x="7073900" y="3155950"/>
          <p14:tracePt t="126942" x="7110413" y="3109913"/>
          <p14:tracePt t="126951" x="7110413" y="3090863"/>
          <p14:tracePt t="126958" x="7119938" y="3090863"/>
          <p14:tracePt t="126982" x="7129463" y="3082925"/>
          <p14:tracePt t="127024" x="7138988" y="3073400"/>
          <p14:tracePt t="127032" x="7165975" y="3046413"/>
          <p14:tracePt t="127039" x="7202488" y="3000375"/>
          <p14:tracePt t="127048" x="7229475" y="2946400"/>
          <p14:tracePt t="127059" x="7283450" y="2881313"/>
          <p14:tracePt t="127063" x="7319963" y="2836863"/>
          <p14:tracePt t="127072" x="7356475" y="2790825"/>
          <p14:tracePt t="127079" x="7402513" y="2735263"/>
          <p14:tracePt t="127088" x="7439025" y="2708275"/>
          <p14:tracePt t="127095" x="7458075" y="2671763"/>
          <p14:tracePt t="127103" x="7502525" y="2617788"/>
          <p14:tracePt t="127110" x="7512050" y="2598738"/>
          <p14:tracePt t="127118" x="7539038" y="2562225"/>
          <p14:tracePt t="127126" x="7548563" y="2562225"/>
          <p14:tracePt t="127134" x="7558088" y="2544763"/>
          <p14:tracePt t="127143" x="7567613" y="2525713"/>
          <p14:tracePt t="127190" x="7575550" y="2508250"/>
          <p14:tracePt t="127224" x="7575550" y="2498725"/>
          <p14:tracePt t="127233" x="7585075" y="2489200"/>
          <p14:tracePt t="127239" x="7594600" y="2481263"/>
          <p14:tracePt t="127247" x="7602538" y="2471738"/>
          <p14:tracePt t="127257" x="7621588" y="2435225"/>
          <p14:tracePt t="127264" x="7639050" y="2416175"/>
          <p14:tracePt t="127273" x="7648575" y="2389188"/>
          <p14:tracePt t="127279" x="7685088" y="2352675"/>
          <p14:tracePt t="127290" x="7704138" y="2335213"/>
          <p14:tracePt t="127297" x="7748588" y="2298700"/>
          <p14:tracePt t="127303" x="7777163" y="2270125"/>
          <p14:tracePt t="127312" x="7804150" y="2243138"/>
          <p14:tracePt t="127318" x="7813675" y="2206625"/>
          <p14:tracePt t="127326" x="7813675" y="2197100"/>
          <p14:tracePt t="127334" x="7840663" y="2179638"/>
          <p14:tracePt t="127398" x="7850188" y="2170113"/>
          <p14:tracePt t="127406" x="7867650" y="2143125"/>
          <p14:tracePt t="127414" x="7885113" y="2125663"/>
          <p14:tracePt t="127423" x="7904163" y="2079625"/>
          <p14:tracePt t="127431" x="7940675" y="1997075"/>
          <p14:tracePt t="127440" x="7958138" y="1970088"/>
          <p14:tracePt t="127447" x="7977188" y="1933575"/>
          <p14:tracePt t="127456" x="7994650" y="1906588"/>
          <p14:tracePt t="127463" x="8013700" y="1878013"/>
          <p14:tracePt t="127473" x="8023225" y="1860550"/>
          <p14:tracePt t="127479" x="8040688" y="1851025"/>
          <p14:tracePt t="127491" x="8040688" y="1841500"/>
          <p14:tracePt t="127496" x="8050213" y="1833563"/>
          <p14:tracePt t="128136" x="8031163" y="1833563"/>
          <p14:tracePt t="128144" x="7986713" y="1841500"/>
          <p14:tracePt t="128152" x="7967663" y="1851025"/>
          <p14:tracePt t="128160" x="7940675" y="1870075"/>
          <p14:tracePt t="128179" x="7913688" y="1887538"/>
          <p14:tracePt t="128184" x="7894638" y="1897063"/>
          <p14:tracePt t="128215" x="7885113" y="1897063"/>
          <p14:tracePt t="128463" x="7877175" y="1878013"/>
          <p14:tracePt t="128471" x="7867650" y="1797050"/>
          <p14:tracePt t="128479" x="7804150" y="1724025"/>
          <p14:tracePt t="128488" x="7748588" y="1660525"/>
          <p14:tracePt t="128496" x="7712075" y="1595438"/>
          <p14:tracePt t="128503" x="7639050" y="1531938"/>
          <p14:tracePt t="128511" x="7621588" y="1485900"/>
          <p14:tracePt t="128518" x="7585075" y="1422400"/>
          <p14:tracePt t="128526" x="7575550" y="1404938"/>
          <p14:tracePt t="128534" x="7567613" y="1385888"/>
          <p14:tracePt t="128542" x="7567613" y="1368425"/>
          <p14:tracePt t="128550" x="7567613" y="1349375"/>
          <p14:tracePt t="128705" x="7567613" y="1339850"/>
          <p14:tracePt t="128712" x="7594600" y="1312863"/>
          <p14:tracePt t="128720" x="7658100" y="1285875"/>
          <p14:tracePt t="128728" x="7694613" y="1285875"/>
          <p14:tracePt t="128737" x="7748588" y="1276350"/>
          <p14:tracePt t="128744" x="7785100" y="1268413"/>
          <p14:tracePt t="128752" x="7813675" y="1268413"/>
          <p14:tracePt t="128759" x="7850188" y="1258888"/>
          <p14:tracePt t="128775" x="7877175" y="1249363"/>
          <p14:tracePt t="128783" x="7877175" y="1239838"/>
          <p14:tracePt t="128808" x="7885113" y="1239838"/>
          <p14:tracePt t="128874" x="7904163" y="1239838"/>
          <p14:tracePt t="128880" x="7931150" y="1239838"/>
          <p14:tracePt t="128890" x="7967663" y="1231900"/>
          <p14:tracePt t="128897" x="7994650" y="1222375"/>
          <p14:tracePt t="128906" x="8023225" y="1222375"/>
          <p14:tracePt t="128911" x="8050213" y="1222375"/>
          <p14:tracePt t="128919" x="8067675" y="1222375"/>
          <p14:tracePt t="128927" x="8077200" y="1222375"/>
          <p14:tracePt t="128934" x="8086725" y="1222375"/>
          <p14:tracePt t="128942" x="8104188" y="1231900"/>
          <p14:tracePt t="128951" x="8113713" y="1239838"/>
          <p14:tracePt t="128990" x="8123238" y="1249363"/>
          <p14:tracePt t="129046" x="8123238" y="1258888"/>
          <p14:tracePt t="129054" x="8123238" y="1276350"/>
          <p14:tracePt t="129062" x="8123238" y="1331913"/>
          <p14:tracePt t="129071" x="8123238" y="1358900"/>
          <p14:tracePt t="129078" x="8123238" y="1412875"/>
          <p14:tracePt t="129087" x="8123238" y="1441450"/>
          <p14:tracePt t="129095" x="8123238" y="1485900"/>
          <p14:tracePt t="129103" x="8123238" y="1522413"/>
          <p14:tracePt t="129112" x="8123238" y="1568450"/>
          <p14:tracePt t="129118" x="8132763" y="1595438"/>
          <p14:tracePt t="129126" x="8140700" y="1641475"/>
          <p14:tracePt t="129134" x="8150225" y="1668463"/>
          <p14:tracePt t="129143" x="8159750" y="1697038"/>
          <p14:tracePt t="129150" x="8169275" y="1704975"/>
          <p14:tracePt t="129158" x="8169275" y="1714500"/>
          <p14:tracePt t="129254" x="8169275" y="1724025"/>
          <p14:tracePt t="129262" x="8169275" y="1741488"/>
          <p14:tracePt t="129271" x="8169275" y="1768475"/>
          <p14:tracePt t="129279" x="8169275" y="1778000"/>
          <p14:tracePt t="129294" x="8169275" y="1804988"/>
          <p14:tracePt t="129302" x="8159750" y="1814513"/>
          <p14:tracePt t="129311" x="8159750" y="1824038"/>
          <p14:tracePt t="129318" x="8140700" y="1851025"/>
          <p14:tracePt t="129326" x="8132763" y="1851025"/>
          <p14:tracePt t="129342" x="8123238" y="1860550"/>
          <p14:tracePt t="129374" x="8104188" y="1860550"/>
          <p14:tracePt t="129407" x="8086725" y="1870075"/>
          <p14:tracePt t="129415" x="8059738" y="1870075"/>
          <p14:tracePt t="129423" x="8023225" y="1878013"/>
          <p14:tracePt t="129431" x="7986713" y="1878013"/>
          <p14:tracePt t="129440" x="7940675" y="1878013"/>
          <p14:tracePt t="129448" x="7921625" y="1878013"/>
          <p14:tracePt t="129455" x="7894638" y="1878013"/>
          <p14:tracePt t="129462" x="7877175" y="1878013"/>
          <p14:tracePt t="129471" x="7858125" y="1878013"/>
          <p14:tracePt t="129623" x="7840663" y="1878013"/>
          <p14:tracePt t="129631" x="7767638" y="1824038"/>
          <p14:tracePt t="129639" x="7658100" y="1741488"/>
          <p14:tracePt t="129646" x="7567613" y="1677988"/>
          <p14:tracePt t="129655" x="7429500" y="1624013"/>
          <p14:tracePt t="129662" x="7312025" y="1568450"/>
          <p14:tracePt t="129671" x="7219950" y="1541463"/>
          <p14:tracePt t="129678" x="7146925" y="1485900"/>
          <p14:tracePt t="129688" x="7092950" y="1458913"/>
          <p14:tracePt t="129694" x="7065963" y="1431925"/>
          <p14:tracePt t="129702" x="7065963" y="1422400"/>
          <p14:tracePt t="129758" x="7056438" y="1412875"/>
          <p14:tracePt t="129774" x="7065963" y="1395413"/>
          <p14:tracePt t="129783" x="7073900" y="1322388"/>
          <p14:tracePt t="129791" x="7092950" y="1312863"/>
          <p14:tracePt t="129807" x="7102475" y="1285875"/>
          <p14:tracePt t="129814" x="7110413" y="1276350"/>
          <p14:tracePt t="129822" x="7119938" y="1268413"/>
          <p14:tracePt t="129830" x="7129463" y="1239838"/>
          <p14:tracePt t="129838" x="7156450" y="1212850"/>
          <p14:tracePt t="129846" x="7175500" y="1195388"/>
          <p14:tracePt t="129855" x="7192963" y="1176338"/>
          <p14:tracePt t="129862" x="7202488" y="1176338"/>
          <p14:tracePt t="129871" x="7229475" y="1166813"/>
          <p14:tracePt t="129878" x="7248525" y="1158875"/>
          <p14:tracePt t="129888" x="7265988" y="1139825"/>
          <p14:tracePt t="129894" x="7275513" y="1130300"/>
          <p14:tracePt t="129904" x="7283450" y="1112838"/>
          <p14:tracePt t="129910" x="7292975" y="1103313"/>
          <p14:tracePt t="129926" x="7312025" y="1103313"/>
          <p14:tracePt t="129942" x="7319963" y="1103313"/>
          <p14:tracePt t="129950" x="7329488" y="1103313"/>
          <p14:tracePt t="129982" x="7348538" y="1103313"/>
          <p14:tracePt t="129990" x="7356475" y="1103313"/>
          <p14:tracePt t="129998" x="7366000" y="1093788"/>
          <p14:tracePt t="130007" x="7375525" y="1085850"/>
          <p14:tracePt t="130015" x="7402513" y="1076325"/>
          <p14:tracePt t="130024" x="7412038" y="1076325"/>
          <p14:tracePt t="130038" x="7439025" y="1066800"/>
          <p14:tracePt t="130054" x="7448550" y="1057275"/>
          <p14:tracePt t="130096" x="7458075" y="1057275"/>
          <p14:tracePt t="130104" x="7475538" y="1057275"/>
          <p14:tracePt t="130112" x="7494588" y="1057275"/>
          <p14:tracePt t="130120" x="7521575" y="1057275"/>
          <p14:tracePt t="130130" x="7539038" y="1057275"/>
          <p14:tracePt t="130134" x="7567613" y="1057275"/>
          <p14:tracePt t="130142" x="7621588" y="1057275"/>
          <p14:tracePt t="130150" x="7639050" y="1057275"/>
          <p14:tracePt t="130158" x="7667625" y="1049338"/>
          <p14:tracePt t="130173" x="7685088" y="1049338"/>
          <p14:tracePt t="130174" x="7740650" y="1057275"/>
          <p14:tracePt t="130182" x="7777163" y="1066800"/>
          <p14:tracePt t="130190" x="7794625" y="1076325"/>
          <p14:tracePt t="130198" x="7821613" y="1085850"/>
          <p14:tracePt t="130206" x="7840663" y="1103313"/>
          <p14:tracePt t="130214" x="7850188" y="1112838"/>
          <p14:tracePt t="130223" x="7858125" y="1122363"/>
          <p14:tracePt t="130263" x="7867650" y="1149350"/>
          <p14:tracePt t="130298" x="7877175" y="1149350"/>
          <p14:tracePt t="130313" x="7885113" y="1166813"/>
          <p14:tracePt t="130320" x="7894638" y="1185863"/>
          <p14:tracePt t="130331" x="7894638" y="1195388"/>
          <p14:tracePt t="130334" x="7894638" y="1222375"/>
          <p14:tracePt t="130342" x="7904163" y="1231900"/>
          <p14:tracePt t="130358" x="7913688" y="1249363"/>
          <p14:tracePt t="130374" x="7921625" y="1258888"/>
          <p14:tracePt t="130382" x="7921625" y="1268413"/>
          <p14:tracePt t="130424" x="7921625" y="1285875"/>
          <p14:tracePt t="130432" x="7921625" y="1303338"/>
          <p14:tracePt t="130439" x="7931150" y="1312863"/>
          <p14:tracePt t="130448" x="7931150" y="1322388"/>
          <p14:tracePt t="130457" x="7931150" y="1331913"/>
          <p14:tracePt t="130463" x="7931150" y="1358900"/>
          <p14:tracePt t="130474" x="7931150" y="1368425"/>
          <p14:tracePt t="130479" x="7931150" y="1404938"/>
          <p14:tracePt t="130488" x="7931150" y="1422400"/>
          <p14:tracePt t="130495" x="7931150" y="1441450"/>
          <p14:tracePt t="130503" x="7931150" y="1449388"/>
          <p14:tracePt t="130518" x="7931150" y="1458913"/>
          <p14:tracePt t="130526" x="7931150" y="1477963"/>
          <p14:tracePt t="130534" x="7931150" y="1485900"/>
          <p14:tracePt t="130543" x="7931150" y="1495425"/>
          <p14:tracePt t="130550" x="7931150" y="1504950"/>
          <p14:tracePt t="130574" x="7931150" y="1514475"/>
          <p14:tracePt t="130590" x="7931150" y="1522413"/>
          <p14:tracePt t="130598" x="7921625" y="1541463"/>
          <p14:tracePt t="130615" x="7913688" y="1550988"/>
          <p14:tracePt t="130624" x="7913688" y="1577975"/>
          <p14:tracePt t="130631" x="7904163" y="1595438"/>
          <p14:tracePt t="130639" x="7904163" y="1614488"/>
          <p14:tracePt t="130647" x="7885113" y="1624013"/>
          <p14:tracePt t="130656" x="7877175" y="1631950"/>
          <p14:tracePt t="130663" x="7867650" y="1641475"/>
          <p14:tracePt t="130688" x="7858125" y="1651000"/>
          <p14:tracePt t="130816" x="7858125" y="1660525"/>
          <p14:tracePt t="130829" x="7858125" y="1687513"/>
          <p14:tracePt t="130848" x="7821613" y="1724025"/>
          <p14:tracePt t="130857" x="7813675" y="1731963"/>
          <p14:tracePt t="130879" x="7804150" y="1741488"/>
          <p14:tracePt t="132178" x="7821613" y="1741488"/>
          <p14:tracePt t="132192" x="7840663" y="1741488"/>
          <p14:tracePt t="132208" x="7858125" y="1741488"/>
          <p14:tracePt t="132216" x="7877175" y="1731963"/>
          <p14:tracePt t="132223" x="7913688" y="1731963"/>
          <p14:tracePt t="132233" x="7913688" y="1724025"/>
          <p14:tracePt t="132392" x="7921625" y="1724025"/>
          <p14:tracePt t="132926" x="7921625" y="1714500"/>
          <p14:tracePt t="136289" x="7858125" y="1731963"/>
          <p14:tracePt t="136297" x="7758113" y="1778000"/>
          <p14:tracePt t="136305" x="7675563" y="1804988"/>
          <p14:tracePt t="136312" x="7612063" y="1841500"/>
          <p14:tracePt t="136320" x="7558088" y="1851025"/>
          <p14:tracePt t="136327" x="7539038" y="1860550"/>
          <p14:tracePt t="136335" x="7512050" y="1878013"/>
          <p14:tracePt t="136343" x="7512050" y="1887538"/>
          <p14:tracePt t="136359" x="7502525" y="1897063"/>
          <p14:tracePt t="136424" x="7494588" y="1897063"/>
          <p14:tracePt t="136434" x="7439025" y="1906588"/>
          <p14:tracePt t="136439" x="7348538" y="1933575"/>
          <p14:tracePt t="136451" x="7239000" y="1960563"/>
          <p14:tracePt t="136456" x="7119938" y="1979613"/>
          <p14:tracePt t="136466" x="7046913" y="1979613"/>
          <p14:tracePt t="136473" x="6973888" y="2006600"/>
          <p14:tracePt t="136480" x="6856413" y="2006600"/>
          <p14:tracePt t="136489" x="6764338" y="2006600"/>
          <p14:tracePt t="136497" x="6654800" y="2006600"/>
          <p14:tracePt t="136504" x="6581775" y="2006600"/>
          <p14:tracePt t="136511" x="6545263" y="2006600"/>
          <p14:tracePt t="136518" x="6491288" y="2006600"/>
          <p14:tracePt t="136526" x="6472238" y="2006600"/>
          <p14:tracePt t="136534" x="6454775" y="2006600"/>
          <p14:tracePt t="136542" x="6445250" y="2006600"/>
          <p14:tracePt t="136566" x="6427788" y="2006600"/>
          <p14:tracePt t="136574" x="6408738" y="2006600"/>
          <p14:tracePt t="136582" x="6391275" y="2006600"/>
          <p14:tracePt t="136590" x="6335713" y="2016125"/>
          <p14:tracePt t="136598" x="6262688" y="2024063"/>
          <p14:tracePt t="136606" x="6208713" y="2024063"/>
          <p14:tracePt t="136614" x="6099175" y="2024063"/>
          <p14:tracePt t="136622" x="5972175" y="2024063"/>
          <p14:tracePt t="136631" x="5843588" y="2024063"/>
          <p14:tracePt t="136639" x="5734050" y="2024063"/>
          <p14:tracePt t="136646" x="5670550" y="2024063"/>
          <p14:tracePt t="136654" x="5543550" y="2024063"/>
          <p14:tracePt t="136662" x="5414963" y="2024063"/>
          <p14:tracePt t="136670" x="5305425" y="2024063"/>
          <p14:tracePt t="136679" x="5232400" y="2024063"/>
          <p14:tracePt t="136690" x="5159375" y="2024063"/>
          <p14:tracePt t="136695" x="5105400" y="2024063"/>
          <p14:tracePt t="136705" x="5078413" y="2024063"/>
          <p14:tracePt t="136711" x="5041900" y="2016125"/>
          <p14:tracePt t="136720" x="5032375" y="2016125"/>
          <p14:tracePt t="136728" x="5022850" y="2006600"/>
          <p14:tracePt t="136801" x="5014913" y="2006600"/>
          <p14:tracePt t="136806" x="4995863" y="2006600"/>
          <p14:tracePt t="136814" x="4949825" y="1997075"/>
          <p14:tracePt t="136823" x="4895850" y="1997075"/>
          <p14:tracePt t="136831" x="4840288" y="1997075"/>
          <p14:tracePt t="136838" x="4767263" y="1987550"/>
          <p14:tracePt t="136846" x="4686300" y="1960563"/>
          <p14:tracePt t="136855" x="4659313" y="1960563"/>
          <p14:tracePt t="136862" x="4594225" y="1933575"/>
          <p14:tracePt t="136871" x="4540250" y="1933575"/>
          <p14:tracePt t="136878" x="4484688" y="1924050"/>
          <p14:tracePt t="136888" x="4476750" y="1924050"/>
          <p14:tracePt t="136895" x="4448175" y="1924050"/>
          <p14:tracePt t="136905" x="4440238" y="1914525"/>
          <p14:tracePt t="136910" x="4430713" y="1906588"/>
          <p14:tracePt t="137024" x="4413250" y="1906588"/>
          <p14:tracePt t="137033" x="4384675" y="1906588"/>
          <p14:tracePt t="137040" x="4330700" y="1906588"/>
          <p14:tracePt t="137046" x="4294188" y="1906588"/>
          <p14:tracePt t="137054" x="4248150" y="1906588"/>
          <p14:tracePt t="137062" x="4221163" y="1906588"/>
          <p14:tracePt t="137071" x="4194175" y="1906588"/>
          <p14:tracePt t="137078" x="4175125" y="1906588"/>
          <p14:tracePt t="137088" x="4157663" y="1906588"/>
          <p14:tracePt t="137320" x="4138613" y="1906588"/>
          <p14:tracePt t="137328" x="4084638" y="1906588"/>
          <p14:tracePt t="137336" x="4029075" y="1906588"/>
          <p14:tracePt t="137346" x="3956050" y="1906588"/>
          <p14:tracePt t="137352" x="3883025" y="1906588"/>
          <p14:tracePt t="137359" x="3810000" y="1906588"/>
          <p14:tracePt t="137367" x="3729038" y="1906588"/>
          <p14:tracePt t="137375" x="3673475" y="1906588"/>
          <p14:tracePt t="137383" x="3619500" y="1906588"/>
          <p14:tracePt t="137391" x="3582988" y="1906588"/>
          <p14:tracePt t="137399" x="3563938" y="1906588"/>
          <p14:tracePt t="137407" x="3556000" y="1906588"/>
          <p14:tracePt t="139608" x="3546475" y="1897063"/>
          <p14:tracePt t="139625" x="3546475" y="1878013"/>
          <p14:tracePt t="139632" x="3592513" y="1778000"/>
          <p14:tracePt t="139639" x="3600450" y="1724025"/>
          <p14:tracePt t="139647" x="3600450" y="1714500"/>
          <p14:tracePt t="139655" x="3609975" y="1687513"/>
          <p14:tracePt t="139662" x="3609975" y="1641475"/>
          <p14:tracePt t="139671" x="3629025" y="1624013"/>
          <p14:tracePt t="139678" x="3629025" y="1595438"/>
          <p14:tracePt t="139687" x="3629025" y="1587500"/>
          <p14:tracePt t="139694" x="3636963" y="1577975"/>
          <p14:tracePt t="140695" x="3646488" y="1577975"/>
          <p14:tracePt t="140728" x="3656013" y="1577975"/>
          <p14:tracePt t="140736" x="3656013" y="1587500"/>
          <p14:tracePt t="140752" x="3656013" y="1595438"/>
          <p14:tracePt t="141632" x="3665538" y="1624013"/>
          <p14:tracePt t="141641" x="3683000" y="1624013"/>
          <p14:tracePt t="141648" x="3738563" y="1624013"/>
          <p14:tracePt t="141658" x="3783013" y="1631950"/>
          <p14:tracePt t="141663" x="3856038" y="1641475"/>
          <p14:tracePt t="141671" x="3902075" y="1641475"/>
          <p14:tracePt t="141679" x="4002088" y="1660525"/>
          <p14:tracePt t="141687" x="4111625" y="1668463"/>
          <p14:tracePt t="141695" x="4175125" y="1687513"/>
          <p14:tracePt t="141704" x="4284663" y="1697038"/>
          <p14:tracePt t="141710" x="4376738" y="1714500"/>
          <p14:tracePt t="141720" x="4467225" y="1714500"/>
          <p14:tracePt t="141727" x="4521200" y="1714500"/>
          <p14:tracePt t="141735" x="4586288" y="1714500"/>
          <p14:tracePt t="141743" x="4613275" y="1714500"/>
          <p14:tracePt t="141751" x="4630738" y="1714500"/>
          <p14:tracePt t="141846" x="4640263" y="1714500"/>
          <p14:tracePt t="141863" x="4649788" y="1714500"/>
          <p14:tracePt t="141870" x="4676775" y="1724025"/>
          <p14:tracePt t="141922" x="4686300" y="1724025"/>
          <p14:tracePt t="141936" x="4703763" y="1741488"/>
          <p14:tracePt t="141944" x="4713288" y="1741488"/>
          <p14:tracePt t="141954" x="4730750" y="1751013"/>
          <p14:tracePt t="141967" x="4740275" y="1751013"/>
          <p14:tracePt t="141975" x="4767263" y="1760538"/>
          <p14:tracePt t="141991" x="4776788" y="1760538"/>
          <p14:tracePt t="142000" x="4795838" y="1760538"/>
          <p14:tracePt t="142007" x="4813300" y="1768475"/>
          <p14:tracePt t="142015" x="4822825" y="1778000"/>
          <p14:tracePt t="142024" x="4832350" y="1787525"/>
          <p14:tracePt t="142031" x="4849813" y="1797050"/>
          <p14:tracePt t="142040" x="4868863" y="1804988"/>
          <p14:tracePt t="142049" x="4886325" y="1804988"/>
          <p14:tracePt t="142056" x="4905375" y="1824038"/>
          <p14:tracePt t="142062" x="4913313" y="1833563"/>
          <p14:tracePt t="142224" x="4922838" y="1841500"/>
          <p14:tracePt t="142234" x="4922838" y="1860550"/>
          <p14:tracePt t="142241" x="4922838" y="1878013"/>
          <p14:tracePt t="142248" x="4922838" y="1887538"/>
          <p14:tracePt t="142262" x="4922838" y="1897063"/>
          <p14:tracePt t="142270" x="4922838" y="1906588"/>
          <p14:tracePt t="142279" x="4922838" y="1914525"/>
          <p14:tracePt t="142287" x="4922838" y="1924050"/>
          <p14:tracePt t="142310" x="4922838" y="1943100"/>
          <p14:tracePt t="142784" x="4922838" y="1951038"/>
          <p14:tracePt t="142790" x="4941888" y="1960563"/>
          <p14:tracePt t="142814" x="4941888" y="1970088"/>
          <p14:tracePt t="142848" x="4959350" y="1987550"/>
          <p14:tracePt t="142889" x="4968875" y="1997075"/>
          <p14:tracePt t="142906" x="4986338" y="2006600"/>
          <p14:tracePt t="142913" x="4995863" y="2016125"/>
          <p14:tracePt t="142922" x="4995863" y="2024063"/>
          <p14:tracePt t="142935" x="5005388" y="2043113"/>
          <p14:tracePt t="142984" x="5005388" y="2060575"/>
          <p14:tracePt t="143001" x="5005388" y="2070100"/>
          <p14:tracePt t="143014" x="5005388" y="2079625"/>
          <p14:tracePt t="143038" x="5005388" y="2089150"/>
          <p14:tracePt t="143046" x="5005388" y="2106613"/>
          <p14:tracePt t="143142" x="5005388" y="2116138"/>
          <p14:tracePt t="143408" x="5022850" y="2133600"/>
          <p14:tracePt t="143414" x="5032375" y="2133600"/>
          <p14:tracePt t="143422" x="5068888" y="2143125"/>
          <p14:tracePt t="143430" x="5068888" y="2152650"/>
          <p14:tracePt t="143438" x="5078413" y="2152650"/>
          <p14:tracePt t="143447" x="5132388" y="2160588"/>
          <p14:tracePt t="143462" x="5159375" y="2160588"/>
          <p14:tracePt t="143470" x="5195888" y="2170113"/>
          <p14:tracePt t="143478" x="5214938" y="2170113"/>
          <p14:tracePt t="143487" x="5251450" y="2170113"/>
          <p14:tracePt t="143494" x="5287963" y="2179638"/>
          <p14:tracePt t="143503" x="5305425" y="2179638"/>
          <p14:tracePt t="143510" x="5351463" y="2179638"/>
          <p14:tracePt t="143520" x="5378450" y="2206625"/>
          <p14:tracePt t="143526" x="5405438" y="2206625"/>
          <p14:tracePt t="143534" x="5424488" y="2206625"/>
          <p14:tracePt t="143542" x="5451475" y="2206625"/>
          <p14:tracePt t="143550" x="5461000" y="2216150"/>
          <p14:tracePt t="143689" x="5470525" y="2216150"/>
          <p14:tracePt t="143696" x="5487988" y="2216150"/>
          <p14:tracePt t="143705" x="5507038" y="2216150"/>
          <p14:tracePt t="143712" x="5534025" y="2225675"/>
          <p14:tracePt t="143723" x="5551488" y="2233613"/>
          <p14:tracePt t="143727" x="5580063" y="2252663"/>
          <p14:tracePt t="143735" x="5607050" y="2262188"/>
          <p14:tracePt t="143750" x="5624513" y="2270125"/>
          <p14:tracePt t="143896" x="5634038" y="2279650"/>
          <p14:tracePt t="143936" x="5634038" y="2289175"/>
          <p14:tracePt t="143976" x="5634038" y="2298700"/>
          <p14:tracePt t="144024" x="5634038" y="2306638"/>
          <p14:tracePt t="144104" x="5634038" y="2325688"/>
          <p14:tracePt t="144112" x="5634038" y="2335213"/>
          <p14:tracePt t="144136" x="5634038" y="2343150"/>
          <p14:tracePt t="144192" x="5634038" y="2352675"/>
          <p14:tracePt t="144234" x="5634038" y="2362200"/>
          <p14:tracePt t="144241" x="5634038" y="2371725"/>
          <p14:tracePt t="144250" x="5643563" y="2389188"/>
          <p14:tracePt t="144255" x="5653088" y="2398713"/>
          <p14:tracePt t="144271" x="5661025" y="2408238"/>
          <p14:tracePt t="144279" x="5680075" y="2425700"/>
          <p14:tracePt t="144287" x="5688013" y="2435225"/>
          <p14:tracePt t="144319" x="5734050" y="2462213"/>
          <p14:tracePt t="145218" x="5734050" y="2471738"/>
          <p14:tracePt t="145234" x="5724525" y="2481263"/>
          <p14:tracePt t="145239" x="5716588" y="2489200"/>
          <p14:tracePt t="145248" x="5707063" y="2498725"/>
          <p14:tracePt t="145256" x="5707063" y="2508250"/>
          <p14:tracePt t="145263" x="5688013" y="2535238"/>
          <p14:tracePt t="145271" x="5680075" y="2554288"/>
          <p14:tracePt t="145278" x="5680075" y="2562225"/>
          <p14:tracePt t="145286" x="5670550" y="2581275"/>
          <p14:tracePt t="145294" x="5661025" y="2589213"/>
          <p14:tracePt t="145303" x="5661025" y="2617788"/>
          <p14:tracePt t="145310" x="5661025" y="2635250"/>
          <p14:tracePt t="145320" x="5661025" y="2662238"/>
          <p14:tracePt t="145326" x="5661025" y="2681288"/>
          <p14:tracePt t="145334" x="5643563" y="2717800"/>
          <p14:tracePt t="145342" x="5643563" y="2744788"/>
          <p14:tracePt t="145350" x="5643563" y="2763838"/>
          <p14:tracePt t="145358" x="5643563" y="2781300"/>
          <p14:tracePt t="145366" x="5643563" y="2790825"/>
          <p14:tracePt t="145375" x="5643563" y="2800350"/>
          <p14:tracePt t="145382" x="5643563" y="2817813"/>
          <p14:tracePt t="145656" x="5643563" y="2827338"/>
          <p14:tracePt t="145664" x="5653088" y="2827338"/>
          <p14:tracePt t="145674" x="5697538" y="2827338"/>
          <p14:tracePt t="145686" x="5716588" y="2808288"/>
          <p14:tracePt t="145694" x="5724525" y="2800350"/>
          <p14:tracePt t="145704" x="5743575" y="2790825"/>
          <p14:tracePt t="145710" x="5753100" y="2781300"/>
          <p14:tracePt t="145720" x="5770563" y="2763838"/>
          <p14:tracePt t="145735" x="5780088" y="2754313"/>
          <p14:tracePt t="145767" x="5780088" y="2744788"/>
          <p14:tracePt t="146278" x="5734050" y="2744788"/>
          <p14:tracePt t="146286" x="5653088" y="2763838"/>
          <p14:tracePt t="146294" x="5607050" y="2781300"/>
          <p14:tracePt t="146303" x="5551488" y="2781300"/>
          <p14:tracePt t="146311" x="5497513" y="2781300"/>
          <p14:tracePt t="146320" x="5441950" y="2781300"/>
          <p14:tracePt t="146327" x="5424488" y="2781300"/>
          <p14:tracePt t="146335" x="5397500" y="2781300"/>
          <p14:tracePt t="146343" x="5387975" y="2781300"/>
          <p14:tracePt t="146350" x="5378450" y="2781300"/>
          <p14:tracePt t="146455" x="5368925" y="2781300"/>
          <p14:tracePt t="146463" x="5360988" y="2771775"/>
          <p14:tracePt t="146471" x="5341938" y="2735263"/>
          <p14:tracePt t="146478" x="5305425" y="2671763"/>
          <p14:tracePt t="146487" x="5268913" y="2617788"/>
          <p14:tracePt t="146494" x="5241925" y="2589213"/>
          <p14:tracePt t="146503" x="5205413" y="2544763"/>
          <p14:tracePt t="146535" x="5078413" y="2289175"/>
          <p14:tracePt t="146543" x="5068888" y="2252663"/>
          <p14:tracePt t="146550" x="5041900" y="2216150"/>
          <p14:tracePt t="146559" x="5032375" y="2206625"/>
          <p14:tracePt t="146566" x="5032375" y="2197100"/>
          <p14:tracePt t="146582" x="5032375" y="2179638"/>
          <p14:tracePt t="146590" x="5032375" y="2170113"/>
          <p14:tracePt t="146630" x="5032375" y="2160588"/>
          <p14:tracePt t="146662" x="5032375" y="2152650"/>
          <p14:tracePt t="146678" x="5032375" y="2133600"/>
          <p14:tracePt t="146687" x="5032375" y="2125663"/>
          <p14:tracePt t="146702" x="5049838" y="2106613"/>
          <p14:tracePt t="146710" x="5059363" y="2106613"/>
          <p14:tracePt t="146719" x="5095875" y="2089150"/>
          <p14:tracePt t="146726" x="5105400" y="2079625"/>
          <p14:tracePt t="146735" x="5132388" y="2079625"/>
          <p14:tracePt t="146742" x="5151438" y="2070100"/>
          <p14:tracePt t="146750" x="5195888" y="2060575"/>
          <p14:tracePt t="146758" x="5224463" y="2060575"/>
          <p14:tracePt t="146768" x="5241925" y="2060575"/>
          <p14:tracePt t="146774" x="5278438" y="2060575"/>
          <p14:tracePt t="146782" x="5297488" y="2060575"/>
          <p14:tracePt t="146790" x="5341938" y="2060575"/>
          <p14:tracePt t="146798" x="5378450" y="2060575"/>
          <p14:tracePt t="146806" x="5387975" y="2060575"/>
          <p14:tracePt t="146814" x="5397500" y="2060575"/>
          <p14:tracePt t="146958" x="5405438" y="2060575"/>
          <p14:tracePt t="146975" x="5405438" y="2070100"/>
          <p14:tracePt t="146982" x="5405438" y="2079625"/>
          <p14:tracePt t="146990" x="5405438" y="2089150"/>
          <p14:tracePt t="146998" x="5405438" y="2106613"/>
          <p14:tracePt t="147006" x="5397500" y="2125663"/>
          <p14:tracePt t="147015" x="5387975" y="2133600"/>
          <p14:tracePt t="147022" x="5378450" y="2133600"/>
          <p14:tracePt t="147030" x="5378450" y="2160588"/>
          <p14:tracePt t="147039" x="5368925" y="2179638"/>
          <p14:tracePt t="147046" x="5360988" y="2189163"/>
          <p14:tracePt t="147055" x="5360988" y="2197100"/>
          <p14:tracePt t="147063" x="5360988" y="2206625"/>
          <p14:tracePt t="147071" x="5360988" y="2216150"/>
          <p14:tracePt t="147078" x="5341938" y="2225675"/>
          <p14:tracePt t="147087" x="5324475" y="2243138"/>
          <p14:tracePt t="147094" x="5314950" y="2262188"/>
          <p14:tracePt t="147103" x="5305425" y="2270125"/>
          <p14:tracePt t="147110" x="5297488" y="2270125"/>
          <p14:tracePt t="147119" x="5297488" y="2279650"/>
          <p14:tracePt t="147126" x="5287963" y="2279650"/>
          <p14:tracePt t="147134" x="5278438" y="2289175"/>
          <p14:tracePt t="147142" x="5268913" y="2298700"/>
          <p14:tracePt t="147150" x="5260975" y="2306638"/>
          <p14:tracePt t="147158" x="5241925" y="2325688"/>
          <p14:tracePt t="147174" x="5232400" y="2335213"/>
          <p14:tracePt t="147190" x="5224463" y="2335213"/>
          <p14:tracePt t="147198" x="5205413" y="2343150"/>
          <p14:tracePt t="147223" x="5187950" y="2343150"/>
          <p14:tracePt t="147231" x="5178425" y="2352675"/>
          <p14:tracePt t="147254" x="5159375" y="2352675"/>
          <p14:tracePt t="147262" x="5151438" y="2362200"/>
          <p14:tracePt t="147279" x="5132388" y="2371725"/>
          <p14:tracePt t="147598" x="5095875" y="2362200"/>
          <p14:tracePt t="147606" x="5049838" y="2362200"/>
          <p14:tracePt t="147614" x="5014913" y="2352675"/>
          <p14:tracePt t="147623" x="4968875" y="2343150"/>
          <p14:tracePt t="147630" x="4941888" y="2343150"/>
          <p14:tracePt t="147638" x="4905375" y="2316163"/>
          <p14:tracePt t="147646" x="4849813" y="2306638"/>
          <p14:tracePt t="147654" x="4759325" y="2306638"/>
          <p14:tracePt t="147662" x="4703763" y="2298700"/>
          <p14:tracePt t="147670" x="4667250" y="2298700"/>
          <p14:tracePt t="147678" x="4640263" y="2298700"/>
          <p14:tracePt t="147686" x="4622800" y="2298700"/>
          <p14:tracePt t="147838" x="4603750" y="2298700"/>
          <p14:tracePt t="147878" x="4586288" y="2298700"/>
          <p14:tracePt t="147894" x="4549775" y="2298700"/>
          <p14:tracePt t="147902" x="4513263" y="2298700"/>
          <p14:tracePt t="148208" x="4503738" y="2289175"/>
          <p14:tracePt t="148217" x="4557713" y="2270125"/>
          <p14:tracePt t="148225" x="4667250" y="2252663"/>
          <p14:tracePt t="148234" x="4776788" y="2252663"/>
          <p14:tracePt t="148240" x="4905375" y="2225675"/>
          <p14:tracePt t="148247" x="5005388" y="2206625"/>
          <p14:tracePt t="148254" x="5059363" y="2189163"/>
          <p14:tracePt t="148262" x="5159375" y="2170113"/>
          <p14:tracePt t="148271" x="5232400" y="2160588"/>
          <p14:tracePt t="148279" x="5297488" y="2125663"/>
          <p14:tracePt t="148288" x="5314950" y="2116138"/>
          <p14:tracePt t="148296" x="5360988" y="2089150"/>
          <p14:tracePt t="148305" x="5387975" y="2079625"/>
          <p14:tracePt t="148312" x="5397500" y="2070100"/>
          <p14:tracePt t="148322" x="5424488" y="2060575"/>
          <p14:tracePt t="148327" x="5434013" y="2060575"/>
          <p14:tracePt t="148343" x="5441950" y="2060575"/>
          <p14:tracePt t="148687" x="5451475" y="2052638"/>
          <p14:tracePt t="148710" x="5497513" y="2033588"/>
          <p14:tracePt t="148719" x="5624513" y="2024063"/>
          <p14:tracePt t="148726" x="5753100" y="2024063"/>
          <p14:tracePt t="148735" x="5862638" y="2024063"/>
          <p14:tracePt t="148743" x="5935663" y="2024063"/>
          <p14:tracePt t="148750" x="6035675" y="2024063"/>
          <p14:tracePt t="148759" x="6126163" y="2024063"/>
          <p14:tracePt t="148767" x="6199188" y="2006600"/>
          <p14:tracePt t="148775" x="6245225" y="1997075"/>
          <p14:tracePt t="148783" x="6299200" y="1997075"/>
          <p14:tracePt t="148791" x="6326188" y="1987550"/>
          <p14:tracePt t="149006" x="6335713" y="1979613"/>
          <p14:tracePt t="149022" x="6362700" y="1951038"/>
          <p14:tracePt t="149030" x="6408738" y="1914525"/>
          <p14:tracePt t="149038" x="6445250" y="1906588"/>
          <p14:tracePt t="149046" x="6481763" y="1897063"/>
          <p14:tracePt t="149054" x="6508750" y="1878013"/>
          <p14:tracePt t="149062" x="6554788" y="1851025"/>
          <p14:tracePt t="149071" x="6600825" y="1841500"/>
          <p14:tracePt t="149078" x="6627813" y="1824038"/>
          <p14:tracePt t="149087" x="6645275" y="1814513"/>
          <p14:tracePt t="149094" x="6681788" y="1804988"/>
          <p14:tracePt t="149103" x="6700838" y="1797050"/>
          <p14:tracePt t="149110" x="6727825" y="1797050"/>
          <p14:tracePt t="149119" x="6737350" y="1787525"/>
          <p14:tracePt t="149127" x="6746875" y="1778000"/>
          <p14:tracePt t="149135" x="6746875" y="1768475"/>
          <p14:tracePt t="149159" x="6754813" y="1760538"/>
          <p14:tracePt t="149177" x="6764338" y="1760538"/>
          <p14:tracePt t="149183" x="6783388" y="1741488"/>
          <p14:tracePt t="149191" x="6791325" y="1741488"/>
          <p14:tracePt t="149199" x="6800850" y="1731963"/>
          <p14:tracePt t="149207" x="6819900" y="1724025"/>
          <p14:tracePt t="149216" x="6819900" y="1714500"/>
          <p14:tracePt t="149223" x="6864350" y="1704975"/>
          <p14:tracePt t="149233" x="6864350" y="1697038"/>
          <p14:tracePt t="149239" x="6883400" y="1677988"/>
          <p14:tracePt t="149247" x="6892925" y="1668463"/>
          <p14:tracePt t="149256" x="6910388" y="1651000"/>
          <p14:tracePt t="149263" x="6919913" y="1651000"/>
          <p14:tracePt t="149279" x="6929438" y="1641475"/>
          <p14:tracePt t="149296" x="6937375" y="1641475"/>
          <p14:tracePt t="149343" x="6946900" y="1631950"/>
          <p14:tracePt t="149359" x="6956425" y="1631950"/>
          <p14:tracePt t="149367" x="6973888" y="1631950"/>
          <p14:tracePt t="149375" x="6992938" y="1631950"/>
          <p14:tracePt t="149383" x="7019925" y="1631950"/>
          <p14:tracePt t="149391" x="7037388" y="1631950"/>
          <p14:tracePt t="149400" x="7083425" y="1631950"/>
          <p14:tracePt t="149559" x="7046913" y="1631950"/>
          <p14:tracePt t="149566" x="7037388" y="1631950"/>
          <p14:tracePt t="149575" x="7029450" y="1641475"/>
          <p14:tracePt t="149582" x="7019925" y="1651000"/>
          <p14:tracePt t="149590" x="7010400" y="1660525"/>
          <p14:tracePt t="149607" x="7000875" y="1660525"/>
          <p14:tracePt t="149784" x="7065963" y="1668463"/>
          <p14:tracePt t="149792" x="7138988" y="1668463"/>
          <p14:tracePt t="149800" x="7248525" y="1668463"/>
          <p14:tracePt t="149808" x="7329488" y="1704975"/>
          <p14:tracePt t="149816" x="7402513" y="1724025"/>
          <p14:tracePt t="149826" x="7475538" y="1724025"/>
          <p14:tracePt t="149831" x="7494588" y="1724025"/>
          <p14:tracePt t="149840" x="7521575" y="1724025"/>
          <p14:tracePt t="149977" x="7531100" y="1724025"/>
          <p14:tracePt t="150131" x="7521575" y="1724025"/>
          <p14:tracePt t="150137" x="7502525" y="1724025"/>
          <p14:tracePt t="150144" x="7485063" y="1714500"/>
          <p14:tracePt t="150155" x="7475538" y="1704975"/>
          <p14:tracePt t="150175" x="7475538" y="1687513"/>
          <p14:tracePt t="150494" x="7466013" y="1677988"/>
          <p14:tracePt t="150502" x="7448550" y="1677988"/>
          <p14:tracePt t="150510" x="7421563" y="1677988"/>
          <p14:tracePt t="150519" x="7412038" y="1687513"/>
          <p14:tracePt t="150535" x="7402513" y="1697038"/>
          <p14:tracePt t="150594" x="7392988" y="1704975"/>
          <p14:tracePt t="150640" x="7402513" y="1714500"/>
          <p14:tracePt t="150648" x="7412038" y="1714500"/>
          <p14:tracePt t="150888" x="7421563" y="1714500"/>
          <p14:tracePt t="151062" x="7421563" y="1704975"/>
          <p14:tracePt t="151095" x="7421563" y="1687513"/>
          <p14:tracePt t="151102" x="7421563" y="1677988"/>
          <p14:tracePt t="151206" x="7421563" y="1668463"/>
          <p14:tracePt t="151270" x="7439025" y="1668463"/>
          <p14:tracePt t="151280" x="7448550" y="1651000"/>
          <p14:tracePt t="151286" x="7458075" y="1631950"/>
          <p14:tracePt t="151294" x="7458075" y="1624013"/>
          <p14:tracePt t="151311" x="7458075" y="1614488"/>
          <p14:tracePt t="151326" x="7458075" y="1595438"/>
          <p14:tracePt t="151846" x="7448550" y="1595438"/>
          <p14:tracePt t="151862" x="7439025" y="1604963"/>
          <p14:tracePt t="151870" x="7385050" y="1614488"/>
          <p14:tracePt t="151886" x="7375525" y="1624013"/>
          <p14:tracePt t="151911" x="7356475" y="1641475"/>
          <p14:tracePt t="152380" x="7385050" y="1641475"/>
          <p14:tracePt t="152382" x="7421563" y="1631950"/>
          <p14:tracePt t="152390" x="7458075" y="1624013"/>
          <p14:tracePt t="152398" x="7485063" y="1614488"/>
          <p14:tracePt t="152406" x="7521575" y="1614488"/>
          <p14:tracePt t="152414" x="7548563" y="1614488"/>
          <p14:tracePt t="152422" x="7558088" y="1604963"/>
          <p14:tracePt t="152438" x="7585075" y="1604963"/>
          <p14:tracePt t="152462" x="7585075" y="1595438"/>
          <p14:tracePt t="152774" x="7585075" y="1587500"/>
          <p14:tracePt t="152942" x="7567613" y="1587500"/>
          <p14:tracePt t="152952" x="7548563" y="1587500"/>
          <p14:tracePt t="152958" x="7521575" y="1587500"/>
          <p14:tracePt t="152966" x="7512050" y="1587500"/>
          <p14:tracePt t="153062" x="7502525" y="1587500"/>
          <p14:tracePt t="153087" x="7494588" y="1587500"/>
          <p14:tracePt t="153103" x="7475538" y="1587500"/>
          <p14:tracePt t="153111" x="7466013" y="1587500"/>
          <p14:tracePt t="153128" x="7458075" y="1587500"/>
          <p14:tracePt t="153137" x="7448550" y="1587500"/>
          <p14:tracePt t="153153" x="7439025" y="1587500"/>
          <p14:tracePt t="155782" x="7429500" y="1595438"/>
          <p14:tracePt t="155863" x="7421563" y="1604963"/>
          <p14:tracePt t="155871" x="7385050" y="1631950"/>
          <p14:tracePt t="155879" x="7283450" y="1660525"/>
          <p14:tracePt t="155888" x="7256463" y="1677988"/>
          <p14:tracePt t="155895" x="7183438" y="1704975"/>
          <p14:tracePt t="155903" x="7129463" y="1714500"/>
          <p14:tracePt t="155911" x="7065963" y="1741488"/>
          <p14:tracePt t="155921" x="7019925" y="1751013"/>
          <p14:tracePt t="155928" x="6983413" y="1760538"/>
          <p14:tracePt t="155938" x="6964363" y="1768475"/>
          <p14:tracePt t="155944" x="6956425" y="1768475"/>
          <p14:tracePt t="155955" x="6937375" y="1768475"/>
          <p14:tracePt t="155991" x="6929438" y="1768475"/>
          <p14:tracePt t="156024" x="6919913" y="1778000"/>
          <p14:tracePt t="156048" x="6910388" y="1787525"/>
          <p14:tracePt t="156056" x="6892925" y="1797050"/>
          <p14:tracePt t="156072" x="6883400" y="1804988"/>
          <p14:tracePt t="156202" x="6856413" y="1814513"/>
          <p14:tracePt t="156209" x="6783388" y="1870075"/>
          <p14:tracePt t="156216" x="6664325" y="1960563"/>
          <p14:tracePt t="156225" x="6527800" y="2052638"/>
          <p14:tracePt t="156233" x="6445250" y="2106613"/>
          <p14:tracePt t="156241" x="6354763" y="2189163"/>
          <p14:tracePt t="156248" x="6235700" y="2298700"/>
          <p14:tracePt t="156257" x="6153150" y="2371725"/>
          <p14:tracePt t="156264" x="6053138" y="2489200"/>
          <p14:tracePt t="156271" x="5980113" y="2571750"/>
          <p14:tracePt t="156279" x="5889625" y="2671763"/>
          <p14:tracePt t="156288" x="5834063" y="2754313"/>
          <p14:tracePt t="156295" x="5761038" y="2854325"/>
          <p14:tracePt t="156303" x="5743575" y="2917825"/>
          <p14:tracePt t="156310" x="5688013" y="3000375"/>
          <p14:tracePt t="156319" x="5680075" y="3027363"/>
          <p14:tracePt t="156326" x="5643563" y="3100388"/>
          <p14:tracePt t="156335" x="5616575" y="3163888"/>
          <p14:tracePt t="156342" x="5597525" y="3255963"/>
          <p14:tracePt t="156350" x="5524500" y="3392488"/>
          <p14:tracePt t="156358" x="5470525" y="3548063"/>
          <p14:tracePt t="156367" x="5378450" y="3694113"/>
          <p14:tracePt t="156375" x="5297488" y="3867150"/>
          <p14:tracePt t="156383" x="5251450" y="3984625"/>
          <p14:tracePt t="156391" x="5187950" y="4067175"/>
          <p14:tracePt t="156398" x="5168900" y="4122738"/>
          <p14:tracePt t="156406" x="5132388" y="4259263"/>
          <p14:tracePt t="156414" x="5105400" y="4368800"/>
          <p14:tracePt t="156422" x="5049838" y="4432300"/>
          <p14:tracePt t="156430" x="5049838" y="4468813"/>
          <p14:tracePt t="156438" x="5049838" y="4495800"/>
          <p14:tracePt t="156446" x="5041900" y="4514850"/>
          <p14:tracePt t="156542" x="5041900" y="4532313"/>
          <p14:tracePt t="156598" x="5041900" y="4541838"/>
          <p14:tracePt t="156615" x="5041900" y="4568825"/>
          <p14:tracePt t="156622" x="5041900" y="4578350"/>
          <p14:tracePt t="156631" x="5041900" y="4614863"/>
          <p14:tracePt t="156638" x="5041900" y="4632325"/>
          <p14:tracePt t="156646" x="5041900" y="4678363"/>
          <p14:tracePt t="156654" x="5041900" y="4714875"/>
          <p14:tracePt t="156662" x="5041900" y="4732338"/>
          <p14:tracePt t="156670" x="5041900" y="4760913"/>
          <p14:tracePt t="156678" x="5041900" y="4787900"/>
          <p14:tracePt t="156687" x="5041900" y="4824413"/>
          <p14:tracePt t="156694" x="5041900" y="4833938"/>
          <p14:tracePt t="156702" x="5041900" y="4878388"/>
          <p14:tracePt t="156710" x="5041900" y="4906963"/>
          <p14:tracePt t="156719" x="5041900" y="4914900"/>
          <p14:tracePt t="156726" x="5049838" y="4933950"/>
          <p14:tracePt t="156735" x="5059363" y="4943475"/>
          <p14:tracePt t="156783" x="5059363" y="4951413"/>
          <p14:tracePt t="156790" x="5059363" y="4970463"/>
          <p14:tracePt t="156806" x="5059363" y="4979988"/>
          <p14:tracePt t="156814" x="5059363" y="4997450"/>
          <p14:tracePt t="156822" x="5059363" y="5006975"/>
          <p14:tracePt t="156830" x="5059363" y="5016500"/>
          <p14:tracePt t="156838" x="5059363" y="5033963"/>
          <p14:tracePt t="156846" x="5059363" y="5043488"/>
          <p14:tracePt t="156854" x="5059363" y="5080000"/>
          <p14:tracePt t="156862" x="5059363" y="5097463"/>
          <p14:tracePt t="156878" x="5059363" y="5126038"/>
          <p14:tracePt t="156888" x="5059363" y="5133975"/>
          <p14:tracePt t="156894" x="5059363" y="5143500"/>
          <p14:tracePt t="156910" x="5059363" y="5160963"/>
          <p14:tracePt t="156951" x="5059363" y="5170488"/>
          <p14:tracePt t="157065" x="5059363" y="5160963"/>
          <p14:tracePt t="157072" x="5059363" y="5143500"/>
          <p14:tracePt t="157080" x="5049838" y="5116513"/>
          <p14:tracePt t="157087" x="5041900" y="5097463"/>
          <p14:tracePt t="157094" x="5041900" y="5089525"/>
          <p14:tracePt t="157103" x="5032375" y="5053013"/>
          <p14:tracePt t="157110" x="5032375" y="5033963"/>
          <p14:tracePt t="157119" x="5022850" y="5024438"/>
          <p14:tracePt t="157126" x="5022850" y="5006975"/>
          <p14:tracePt t="157142" x="5022850" y="4997450"/>
          <p14:tracePt t="157171" x="5022850" y="4987925"/>
          <p14:tracePt t="157223" x="5022850" y="4997450"/>
          <p14:tracePt t="157233" x="5022850" y="5006975"/>
          <p14:tracePt t="157238" x="5022850" y="5024438"/>
          <p14:tracePt t="157246" x="5022850" y="5033963"/>
          <p14:tracePt t="157298" x="5022850" y="5043488"/>
          <p14:tracePt t="157310" x="5022850" y="5060950"/>
          <p14:tracePt t="157318" x="5022850" y="5080000"/>
          <p14:tracePt t="157326" x="5022850" y="5126038"/>
          <p14:tracePt t="157335" x="5022850" y="5133975"/>
          <p14:tracePt t="157343" x="5022850" y="5170488"/>
          <p14:tracePt t="157352" x="5022850" y="5189538"/>
          <p14:tracePt t="157359" x="5022850" y="5197475"/>
          <p14:tracePt t="157367" x="5022850" y="5207000"/>
          <p14:tracePt t="157375" x="5022850" y="5216525"/>
          <p14:tracePt t="157383" x="5022850" y="5226050"/>
          <p14:tracePt t="157391" x="5022850" y="5243513"/>
          <p14:tracePt t="157414" x="5014913" y="5253038"/>
          <p14:tracePt t="157422" x="5014913" y="5262563"/>
          <p14:tracePt t="157534" x="5005388" y="5226050"/>
          <p14:tracePt t="157542" x="5005388" y="5207000"/>
          <p14:tracePt t="157551" x="5005388" y="5197475"/>
          <p14:tracePt t="157566" x="5005388" y="5180013"/>
          <p14:tracePt t="157575" x="5005388" y="5170488"/>
          <p14:tracePt t="157582" x="5005388" y="5160963"/>
          <p14:tracePt t="157607" x="5005388" y="5143500"/>
          <p14:tracePt t="157623" x="5005388" y="5133975"/>
          <p14:tracePt t="157638" x="5005388" y="5126038"/>
          <p14:tracePt t="157838" x="5005388" y="5116513"/>
          <p14:tracePt t="157870" x="5005388" y="5097463"/>
          <p14:tracePt t="159952" x="5005388" y="5089525"/>
          <p14:tracePt t="160032" x="5005388" y="5080000"/>
          <p14:tracePt t="160046" x="5005388" y="5060950"/>
          <p14:tracePt t="160054" x="5005388" y="5043488"/>
          <p14:tracePt t="160062" x="5005388" y="5016500"/>
          <p14:tracePt t="160070" x="5005388" y="5006975"/>
          <p14:tracePt t="160103" x="5014913" y="4997450"/>
          <p14:tracePt t="160111" x="5014913" y="4987925"/>
          <p14:tracePt t="160120" x="5014913" y="4970463"/>
          <p14:tracePt t="160127" x="5022850" y="4970463"/>
          <p14:tracePt t="160168" x="5022850" y="4933950"/>
          <p14:tracePt t="160192" x="5022850" y="4924425"/>
          <p14:tracePt t="161048" x="5022850" y="4914900"/>
          <p14:tracePt t="161054" x="5041900" y="4860925"/>
          <p14:tracePt t="161062" x="5041900" y="4833938"/>
          <p14:tracePt t="161070" x="5041900" y="4778375"/>
          <p14:tracePt t="161078" x="5041900" y="4705350"/>
          <p14:tracePt t="161086" x="5041900" y="4651375"/>
          <p14:tracePt t="161094" x="5041900" y="4595813"/>
          <p14:tracePt t="161102" x="5041900" y="4532313"/>
          <p14:tracePt t="161110" x="5041900" y="4478338"/>
          <p14:tracePt t="161118" x="5041900" y="4405313"/>
          <p14:tracePt t="161126" x="5041900" y="4368800"/>
          <p14:tracePt t="161135" x="5041900" y="4332288"/>
          <p14:tracePt t="161142" x="5041900" y="4249738"/>
          <p14:tracePt t="161153" x="5041900" y="4176713"/>
          <p14:tracePt t="161170" x="5022850" y="3957638"/>
          <p14:tracePt t="161174" x="5022850" y="3830638"/>
          <p14:tracePt t="161182" x="5014913" y="3711575"/>
          <p14:tracePt t="161190" x="4986338" y="3621088"/>
          <p14:tracePt t="161198" x="4986338" y="3548063"/>
          <p14:tracePt t="161207" x="4986338" y="3492500"/>
          <p14:tracePt t="161215" x="4986338" y="3429000"/>
          <p14:tracePt t="161222" x="4978400" y="3392488"/>
          <p14:tracePt t="161231" x="4978400" y="3382963"/>
          <p14:tracePt t="161238" x="4978400" y="3365500"/>
          <p14:tracePt t="161246" x="4978400" y="3355975"/>
          <p14:tracePt t="161271" x="4978400" y="3346450"/>
          <p14:tracePt t="161393" x="4986338" y="3328988"/>
          <p14:tracePt t="161400" x="4995863" y="3309938"/>
          <p14:tracePt t="161416" x="5014913" y="3292475"/>
          <p14:tracePt t="161424" x="5032375" y="3282950"/>
          <p14:tracePt t="161430" x="5059363" y="3255963"/>
          <p14:tracePt t="161438" x="5095875" y="3236913"/>
          <p14:tracePt t="161446" x="5141913" y="3182938"/>
          <p14:tracePt t="161454" x="5224463" y="3127375"/>
          <p14:tracePt t="161462" x="5305425" y="3063875"/>
          <p14:tracePt t="161470" x="5387975" y="3009900"/>
          <p14:tracePt t="161478" x="5487988" y="2936875"/>
          <p14:tracePt t="161488" x="5570538" y="2863850"/>
          <p14:tracePt t="161495" x="5653088" y="2827338"/>
          <p14:tracePt t="161503" x="5716588" y="2771775"/>
          <p14:tracePt t="161510" x="5780088" y="2708275"/>
          <p14:tracePt t="161518" x="5816600" y="2671763"/>
          <p14:tracePt t="161526" x="5834063" y="2625725"/>
          <p14:tracePt t="161535" x="5862638" y="2608263"/>
          <p14:tracePt t="161542" x="5889625" y="2589213"/>
          <p14:tracePt t="161551" x="5889625" y="2581275"/>
          <p14:tracePt t="162408" x="5889625" y="2589213"/>
          <p14:tracePt t="162416" x="5870575" y="2598738"/>
          <p14:tracePt t="162432" x="5870575" y="2608263"/>
          <p14:tracePt t="162440" x="5862638" y="2617788"/>
          <p14:tracePt t="162470" x="5853113" y="2617788"/>
          <p14:tracePt t="162494" x="5834063" y="2617788"/>
          <p14:tracePt t="162503" x="5834063" y="2625725"/>
          <p14:tracePt t="162688" x="5826125" y="2625725"/>
          <p14:tracePt t="162694" x="5826125" y="2635250"/>
          <p14:tracePt t="162726" x="5826125" y="2644775"/>
          <p14:tracePt t="162783" x="5826125" y="2654300"/>
          <p14:tracePt t="162800" x="5816600" y="2662238"/>
          <p14:tracePt t="162904" x="5807075" y="2671763"/>
          <p14:tracePt t="162910" x="5797550" y="2698750"/>
          <p14:tracePt t="162919" x="5789613" y="2698750"/>
          <p14:tracePt t="162927" x="5780088" y="2727325"/>
          <p14:tracePt t="162944" x="5780088" y="2735263"/>
          <p14:tracePt t="162954" x="5770563" y="2744788"/>
          <p14:tracePt t="162976" x="5770563" y="2754313"/>
          <p14:tracePt t="163174" x="5761038" y="2771775"/>
          <p14:tracePt t="163440" x="5753100" y="2781300"/>
          <p14:tracePt t="163448" x="5734050" y="2800350"/>
          <p14:tracePt t="163466" x="5716588" y="2827338"/>
          <p14:tracePt t="163473" x="5697538" y="2863850"/>
          <p14:tracePt t="163481" x="5670550" y="2881313"/>
          <p14:tracePt t="163487" x="5653088" y="2927350"/>
          <p14:tracePt t="163496" x="5616575" y="2973388"/>
          <p14:tracePt t="163503" x="5597525" y="3000375"/>
          <p14:tracePt t="163510" x="5570538" y="3046413"/>
          <p14:tracePt t="163519" x="5561013" y="3073400"/>
          <p14:tracePt t="163526" x="5543550" y="3090863"/>
          <p14:tracePt t="163534" x="5534025" y="3109913"/>
          <p14:tracePt t="163542" x="5524500" y="3136900"/>
          <p14:tracePt t="163558" x="5514975" y="3155950"/>
          <p14:tracePt t="163566" x="5514975" y="3163888"/>
          <p14:tracePt t="163574" x="5497513" y="3182938"/>
          <p14:tracePt t="163590" x="5497513" y="3200400"/>
          <p14:tracePt t="163598" x="5487988" y="3219450"/>
          <p14:tracePt t="163606" x="5487988" y="3246438"/>
          <p14:tracePt t="163614" x="5478463" y="3282950"/>
          <p14:tracePt t="163622" x="5470525" y="3346450"/>
          <p14:tracePt t="163630" x="5470525" y="3419475"/>
          <p14:tracePt t="163638" x="5461000" y="3465513"/>
          <p14:tracePt t="163646" x="5441950" y="3556000"/>
          <p14:tracePt t="163655" x="5441950" y="3648075"/>
          <p14:tracePt t="163663" x="5451475" y="3748088"/>
          <p14:tracePt t="163670" x="5461000" y="3840163"/>
          <p14:tracePt t="163679" x="5461000" y="3848100"/>
          <p14:tracePt t="163686" x="5470525" y="3875088"/>
          <p14:tracePt t="163695" x="5507038" y="3930650"/>
          <p14:tracePt t="163703" x="5507038" y="3940175"/>
          <p14:tracePt t="163710" x="5507038" y="3967163"/>
          <p14:tracePt t="163719" x="5514975" y="3984625"/>
          <p14:tracePt t="163840" x="5514975" y="3994150"/>
          <p14:tracePt t="163848" x="5514975" y="4021138"/>
          <p14:tracePt t="163857" x="5514975" y="4030663"/>
          <p14:tracePt t="163863" x="5514975" y="4057650"/>
          <p14:tracePt t="163872" x="5514975" y="4076700"/>
          <p14:tracePt t="163879" x="5514975" y="4103688"/>
          <p14:tracePt t="163887" x="5514975" y="4122738"/>
          <p14:tracePt t="163895" x="5514975" y="4149725"/>
          <p14:tracePt t="163905" x="5514975" y="4167188"/>
          <p14:tracePt t="163911" x="5514975" y="4203700"/>
          <p14:tracePt t="163918" x="5514975" y="4249738"/>
          <p14:tracePt t="163926" x="5507038" y="4268788"/>
          <p14:tracePt t="163935" x="5497513" y="4313238"/>
          <p14:tracePt t="163942" x="5497513" y="4349750"/>
          <p14:tracePt t="163951" x="5497513" y="4368800"/>
          <p14:tracePt t="163958" x="5497513" y="4405313"/>
          <p14:tracePt t="163968" x="5487988" y="4449763"/>
          <p14:tracePt t="163974" x="5478463" y="4478338"/>
          <p14:tracePt t="163982" x="5470525" y="4522788"/>
          <p14:tracePt t="163990" x="5461000" y="4551363"/>
          <p14:tracePt t="163998" x="5434013" y="4568825"/>
          <p14:tracePt t="164006" x="5434013" y="4605338"/>
          <p14:tracePt t="164014" x="5424488" y="4632325"/>
          <p14:tracePt t="164022" x="5405438" y="4714875"/>
          <p14:tracePt t="164030" x="5368925" y="4751388"/>
          <p14:tracePt t="164039" x="5334000" y="4814888"/>
          <p14:tracePt t="164047" x="5324475" y="4851400"/>
          <p14:tracePt t="164055" x="5297488" y="4897438"/>
          <p14:tracePt t="164063" x="5278438" y="4924425"/>
          <p14:tracePt t="164070" x="5260975" y="4960938"/>
          <p14:tracePt t="164079" x="5251450" y="4979988"/>
          <p14:tracePt t="164086" x="5241925" y="4987925"/>
          <p14:tracePt t="164095" x="5232400" y="4997450"/>
          <p14:tracePt t="164104" x="5232400" y="5006975"/>
          <p14:tracePt t="164158" x="5224463" y="5016500"/>
          <p14:tracePt t="164166" x="5224463" y="5033963"/>
          <p14:tracePt t="164174" x="5214938" y="5033963"/>
          <p14:tracePt t="164190" x="5214938" y="5043488"/>
          <p14:tracePt t="164198" x="5214938" y="5060950"/>
          <p14:tracePt t="164206" x="5214938" y="5080000"/>
          <p14:tracePt t="164215" x="5214938" y="5089525"/>
          <p14:tracePt t="164222" x="5205413" y="5097463"/>
          <p14:tracePt t="164231" x="5195888" y="5106988"/>
          <p14:tracePt t="164448" x="5195888" y="5089525"/>
          <p14:tracePt t="164456" x="5224463" y="5043488"/>
          <p14:tracePt t="164464" x="5251450" y="5006975"/>
          <p14:tracePt t="164471" x="5278438" y="4987925"/>
          <p14:tracePt t="164478" x="5314950" y="4960938"/>
          <p14:tracePt t="164486" x="5341938" y="4924425"/>
          <p14:tracePt t="164494" x="5378450" y="4906963"/>
          <p14:tracePt t="164503" x="5397500" y="4897438"/>
          <p14:tracePt t="164510" x="5414963" y="4878388"/>
          <p14:tracePt t="164519" x="5424488" y="4870450"/>
          <p14:tracePt t="164526" x="5451475" y="4860925"/>
          <p14:tracePt t="164542" x="5451475" y="4851400"/>
          <p14:tracePt t="164552" x="5478463" y="4824413"/>
          <p14:tracePt t="164558" x="5507038" y="4805363"/>
          <p14:tracePt t="164570" x="5534025" y="4787900"/>
          <p14:tracePt t="164576" x="5561013" y="4751388"/>
          <p14:tracePt t="164584" x="5588000" y="4705350"/>
          <p14:tracePt t="164591" x="5616575" y="4678363"/>
          <p14:tracePt t="164598" x="5688013" y="4595813"/>
          <p14:tracePt t="164606" x="5734050" y="4541838"/>
          <p14:tracePt t="164614" x="5770563" y="4495800"/>
          <p14:tracePt t="164622" x="5807075" y="4468813"/>
          <p14:tracePt t="164630" x="5843588" y="4405313"/>
          <p14:tracePt t="164638" x="5870575" y="4376738"/>
          <p14:tracePt t="164646" x="5899150" y="4349750"/>
          <p14:tracePt t="164654" x="5916613" y="4332288"/>
          <p14:tracePt t="164662" x="5926138" y="4322763"/>
          <p14:tracePt t="164670" x="5943600" y="4295775"/>
          <p14:tracePt t="164678" x="5943600" y="4286250"/>
          <p14:tracePt t="164686" x="5943600" y="4276725"/>
          <p14:tracePt t="164694" x="5953125" y="4268788"/>
          <p14:tracePt t="164702" x="5962650" y="4240213"/>
          <p14:tracePt t="164710" x="5999163" y="4213225"/>
          <p14:tracePt t="164718" x="6007100" y="4195763"/>
          <p14:tracePt t="164726" x="6035675" y="4149725"/>
          <p14:tracePt t="164735" x="6072188" y="4122738"/>
          <p14:tracePt t="164742" x="6126163" y="4049713"/>
          <p14:tracePt t="164752" x="6145213" y="4021138"/>
          <p14:tracePt t="164758" x="6189663" y="3948113"/>
          <p14:tracePt t="164767" x="6245225" y="3884613"/>
          <p14:tracePt t="164775" x="6281738" y="3848100"/>
          <p14:tracePt t="164782" x="6299200" y="3821113"/>
          <p14:tracePt t="164791" x="6335713" y="3757613"/>
          <p14:tracePt t="164799" x="6345238" y="3748088"/>
          <p14:tracePt t="164814" x="6362700" y="3730625"/>
          <p14:tracePt t="164823" x="6372225" y="3721100"/>
          <p14:tracePt t="164935" x="6381750" y="3711575"/>
          <p14:tracePt t="164967" x="6408738" y="3711575"/>
          <p14:tracePt t="164975" x="6435725" y="3694113"/>
          <p14:tracePt t="164983" x="6445250" y="3675063"/>
          <p14:tracePt t="164991" x="6481763" y="3648075"/>
          <p14:tracePt t="164999" x="6518275" y="3638550"/>
          <p14:tracePt t="165007" x="6537325" y="3621088"/>
          <p14:tracePt t="165015" x="6591300" y="3575050"/>
          <p14:tracePt t="165022" x="6627813" y="3556000"/>
          <p14:tracePt t="165030" x="6637338" y="3548063"/>
          <p14:tracePt t="165038" x="6654800" y="3519488"/>
          <p14:tracePt t="165048" x="6700838" y="3475038"/>
          <p14:tracePt t="165054" x="6737350" y="3455988"/>
          <p14:tracePt t="165062" x="6754813" y="3419475"/>
          <p14:tracePt t="165070" x="6764338" y="3402013"/>
          <p14:tracePt t="165078" x="6827838" y="3338513"/>
          <p14:tracePt t="165086" x="6864350" y="3273425"/>
          <p14:tracePt t="165094" x="6883400" y="3246438"/>
          <p14:tracePt t="165102" x="6929438" y="3182938"/>
          <p14:tracePt t="165110" x="6937375" y="3163888"/>
          <p14:tracePt t="165118" x="6992938" y="3109913"/>
          <p14:tracePt t="165126" x="7029450" y="3063875"/>
          <p14:tracePt t="165135" x="7046913" y="3046413"/>
          <p14:tracePt t="165142" x="7056438" y="3009900"/>
          <p14:tracePt t="165151" x="7092950" y="2963863"/>
          <p14:tracePt t="165169" x="7110413" y="2917825"/>
          <p14:tracePt t="165174" x="7129463" y="2900363"/>
          <p14:tracePt t="165182" x="7138988" y="2881313"/>
          <p14:tracePt t="165190" x="7138988" y="2873375"/>
          <p14:tracePt t="165198" x="7146925" y="2863850"/>
          <p14:tracePt t="165206" x="7146925" y="2854325"/>
          <p14:tracePt t="165215" x="7156450" y="2836863"/>
          <p14:tracePt t="165222" x="7156450" y="2827338"/>
          <p14:tracePt t="165230" x="7165975" y="2827338"/>
          <p14:tracePt t="165246" x="7175500" y="2800350"/>
          <p14:tracePt t="165254" x="7175500" y="2790825"/>
          <p14:tracePt t="165262" x="7183438" y="2781300"/>
          <p14:tracePt t="165270" x="7192963" y="2754313"/>
          <p14:tracePt t="165279" x="7192963" y="2735263"/>
          <p14:tracePt t="165287" x="7219950" y="2690813"/>
          <p14:tracePt t="165295" x="7219950" y="2681288"/>
          <p14:tracePt t="165303" x="7229475" y="2671763"/>
          <p14:tracePt t="165310" x="7229475" y="2654300"/>
          <p14:tracePt t="165321" x="7229475" y="2635250"/>
          <p14:tracePt t="165328" x="7248525" y="2598738"/>
          <p14:tracePt t="165353" x="7248525" y="2581275"/>
          <p14:tracePt t="165440" x="7256463" y="2571750"/>
          <p14:tracePt t="166440" x="7265988" y="2562225"/>
          <p14:tracePt t="166495" x="7292975" y="2562225"/>
          <p14:tracePt t="166503" x="7348538" y="2562225"/>
          <p14:tracePt t="166510" x="7375525" y="2562225"/>
          <p14:tracePt t="166518" x="7439025" y="2571750"/>
          <p14:tracePt t="166526" x="7494588" y="2598738"/>
          <p14:tracePt t="166535" x="7531100" y="2608263"/>
          <p14:tracePt t="166542" x="7558088" y="2617788"/>
          <p14:tracePt t="166551" x="7585075" y="2644775"/>
          <p14:tracePt t="166559" x="7594600" y="2644775"/>
          <p14:tracePt t="166568" x="7621588" y="2662238"/>
          <p14:tracePt t="166574" x="7675563" y="2690813"/>
          <p14:tracePt t="166582" x="7721600" y="2708275"/>
          <p14:tracePt t="166590" x="7740650" y="2717800"/>
          <p14:tracePt t="166598" x="7785100" y="2735263"/>
          <p14:tracePt t="166606" x="7831138" y="2744788"/>
          <p14:tracePt t="166616" x="7858125" y="2771775"/>
          <p14:tracePt t="166623" x="7867650" y="2781300"/>
          <p14:tracePt t="166630" x="7885113" y="2790825"/>
          <p14:tracePt t="166639" x="7904163" y="2808288"/>
          <p14:tracePt t="166647" x="7950200" y="2836863"/>
          <p14:tracePt t="166654" x="7994650" y="2854325"/>
          <p14:tracePt t="166662" x="8059738" y="2890838"/>
          <p14:tracePt t="166670" x="8077200" y="2927350"/>
          <p14:tracePt t="166678" x="8123238" y="2946400"/>
          <p14:tracePt t="166686" x="8196263" y="2954338"/>
          <p14:tracePt t="166694" x="8232775" y="2982913"/>
          <p14:tracePt t="166703" x="8286750" y="3000375"/>
          <p14:tracePt t="166710" x="8342313" y="3009900"/>
          <p14:tracePt t="166719" x="8405813" y="3036888"/>
          <p14:tracePt t="166726" x="8469313" y="3063875"/>
          <p14:tracePt t="166735" x="8551863" y="3100388"/>
          <p14:tracePt t="166742" x="8605838" y="3119438"/>
          <p14:tracePt t="166751" x="8688388" y="3173413"/>
          <p14:tracePt t="166758" x="8751888" y="3192463"/>
          <p14:tracePt t="166767" x="8815388" y="3219450"/>
          <p14:tracePt t="166774" x="8878888" y="3255963"/>
          <p14:tracePt t="166782" x="8980488" y="3319463"/>
          <p14:tracePt t="166790" x="9070975" y="334645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40" name="Rectangle 16"/>
          <p:cNvSpPr>
            <a:spLocks noChangeArrowheads="1"/>
          </p:cNvSpPr>
          <p:nvPr/>
        </p:nvSpPr>
        <p:spPr bwMode="auto">
          <a:xfrm>
            <a:off x="971550" y="2060575"/>
            <a:ext cx="7200900" cy="432117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826" name="Rectangle 2"/>
          <p:cNvSpPr>
            <a:spLocks noGrp="1" noChangeArrowheads="1"/>
          </p:cNvSpPr>
          <p:nvPr>
            <p:ph type="title"/>
          </p:nvPr>
        </p:nvSpPr>
        <p:spPr/>
        <p:txBody>
          <a:bodyPr/>
          <a:lstStyle/>
          <a:p>
            <a:r>
              <a:rPr lang="ja-JP" altLang="en-US"/>
              <a:t>ローコスト</a:t>
            </a:r>
            <a:r>
              <a:rPr lang="en-US" altLang="ja-JP"/>
              <a:t>FPGA</a:t>
            </a:r>
            <a:r>
              <a:rPr lang="ja-JP" altLang="en-US"/>
              <a:t>の進撃</a:t>
            </a:r>
          </a:p>
        </p:txBody>
      </p:sp>
      <p:sp>
        <p:nvSpPr>
          <p:cNvPr id="77828" name="Line 4"/>
          <p:cNvSpPr>
            <a:spLocks noChangeShapeType="1"/>
          </p:cNvSpPr>
          <p:nvPr/>
        </p:nvSpPr>
        <p:spPr bwMode="auto">
          <a:xfrm>
            <a:off x="755650" y="2060575"/>
            <a:ext cx="7488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29" name="Text Box 5"/>
          <p:cNvSpPr txBox="1">
            <a:spLocks noChangeArrowheads="1"/>
          </p:cNvSpPr>
          <p:nvPr/>
        </p:nvSpPr>
        <p:spPr bwMode="auto">
          <a:xfrm>
            <a:off x="7432675" y="1490663"/>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多数生産</a:t>
            </a:r>
          </a:p>
        </p:txBody>
      </p:sp>
      <p:sp>
        <p:nvSpPr>
          <p:cNvPr id="77830" name="Text Box 6"/>
          <p:cNvSpPr txBox="1">
            <a:spLocks noChangeArrowheads="1"/>
          </p:cNvSpPr>
          <p:nvPr/>
        </p:nvSpPr>
        <p:spPr bwMode="auto">
          <a:xfrm>
            <a:off x="1116013" y="155733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少数生産</a:t>
            </a:r>
          </a:p>
        </p:txBody>
      </p:sp>
      <p:sp>
        <p:nvSpPr>
          <p:cNvPr id="77831" name="Line 7"/>
          <p:cNvSpPr>
            <a:spLocks noChangeShapeType="1"/>
          </p:cNvSpPr>
          <p:nvPr/>
        </p:nvSpPr>
        <p:spPr bwMode="auto">
          <a:xfrm>
            <a:off x="971550" y="1989138"/>
            <a:ext cx="0" cy="4535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32" name="Text Box 8"/>
          <p:cNvSpPr txBox="1">
            <a:spLocks noChangeArrowheads="1"/>
          </p:cNvSpPr>
          <p:nvPr/>
        </p:nvSpPr>
        <p:spPr bwMode="auto">
          <a:xfrm>
            <a:off x="4062413" y="1406525"/>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生産数</a:t>
            </a:r>
          </a:p>
        </p:txBody>
      </p:sp>
      <p:sp>
        <p:nvSpPr>
          <p:cNvPr id="77833" name="Text Box 9"/>
          <p:cNvSpPr txBox="1">
            <a:spLocks noChangeArrowheads="1"/>
          </p:cNvSpPr>
          <p:nvPr/>
        </p:nvSpPr>
        <p:spPr bwMode="auto">
          <a:xfrm>
            <a:off x="34925" y="3206750"/>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コスト</a:t>
            </a:r>
          </a:p>
        </p:txBody>
      </p:sp>
      <p:sp>
        <p:nvSpPr>
          <p:cNvPr id="77834" name="Text Box 10"/>
          <p:cNvSpPr txBox="1">
            <a:spLocks noChangeArrowheads="1"/>
          </p:cNvSpPr>
          <p:nvPr/>
        </p:nvSpPr>
        <p:spPr bwMode="auto">
          <a:xfrm>
            <a:off x="250825" y="213360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低い</a:t>
            </a:r>
          </a:p>
        </p:txBody>
      </p:sp>
      <p:sp>
        <p:nvSpPr>
          <p:cNvPr id="77835" name="Text Box 11"/>
          <p:cNvSpPr txBox="1">
            <a:spLocks noChangeArrowheads="1"/>
          </p:cNvSpPr>
          <p:nvPr/>
        </p:nvSpPr>
        <p:spPr bwMode="auto">
          <a:xfrm>
            <a:off x="250825" y="537368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高い</a:t>
            </a:r>
          </a:p>
        </p:txBody>
      </p:sp>
      <p:sp>
        <p:nvSpPr>
          <p:cNvPr id="77836" name="Freeform 12"/>
          <p:cNvSpPr>
            <a:spLocks/>
          </p:cNvSpPr>
          <p:nvPr/>
        </p:nvSpPr>
        <p:spPr bwMode="auto">
          <a:xfrm>
            <a:off x="900113" y="3429000"/>
            <a:ext cx="3816350" cy="2952750"/>
          </a:xfrm>
          <a:custGeom>
            <a:avLst/>
            <a:gdLst>
              <a:gd name="T0" fmla="*/ 0 w 2041"/>
              <a:gd name="T1" fmla="*/ 0 h 1860"/>
              <a:gd name="T2" fmla="*/ 771 w 2041"/>
              <a:gd name="T3" fmla="*/ 136 h 1860"/>
              <a:gd name="T4" fmla="*/ 1587 w 2041"/>
              <a:gd name="T5" fmla="*/ 680 h 1860"/>
              <a:gd name="T6" fmla="*/ 1950 w 2041"/>
              <a:gd name="T7" fmla="*/ 1315 h 1860"/>
              <a:gd name="T8" fmla="*/ 2041 w 2041"/>
              <a:gd name="T9" fmla="*/ 1860 h 1860"/>
            </a:gdLst>
            <a:ahLst/>
            <a:cxnLst>
              <a:cxn ang="0">
                <a:pos x="T0" y="T1"/>
              </a:cxn>
              <a:cxn ang="0">
                <a:pos x="T2" y="T3"/>
              </a:cxn>
              <a:cxn ang="0">
                <a:pos x="T4" y="T5"/>
              </a:cxn>
              <a:cxn ang="0">
                <a:pos x="T6" y="T7"/>
              </a:cxn>
              <a:cxn ang="0">
                <a:pos x="T8" y="T9"/>
              </a:cxn>
            </a:cxnLst>
            <a:rect l="0" t="0" r="r" b="b"/>
            <a:pathLst>
              <a:path w="2041" h="1860">
                <a:moveTo>
                  <a:pt x="0" y="0"/>
                </a:moveTo>
                <a:cubicBezTo>
                  <a:pt x="253" y="11"/>
                  <a:pt x="507" y="23"/>
                  <a:pt x="771" y="136"/>
                </a:cubicBezTo>
                <a:cubicBezTo>
                  <a:pt x="1035" y="249"/>
                  <a:pt x="1391" y="484"/>
                  <a:pt x="1587" y="680"/>
                </a:cubicBezTo>
                <a:cubicBezTo>
                  <a:pt x="1783" y="876"/>
                  <a:pt x="1874" y="1118"/>
                  <a:pt x="1950" y="1315"/>
                </a:cubicBezTo>
                <a:cubicBezTo>
                  <a:pt x="2026" y="1512"/>
                  <a:pt x="2026" y="1769"/>
                  <a:pt x="2041" y="1860"/>
                </a:cubicBezTo>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37" name="AutoShape 13"/>
          <p:cNvSpPr>
            <a:spLocks noChangeArrowheads="1"/>
          </p:cNvSpPr>
          <p:nvPr/>
        </p:nvSpPr>
        <p:spPr bwMode="auto">
          <a:xfrm>
            <a:off x="971550" y="3429000"/>
            <a:ext cx="3744913" cy="2952750"/>
          </a:xfrm>
          <a:prstGeom prst="rtTriangl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400" b="1"/>
              <a:t>ローコスト</a:t>
            </a:r>
            <a:r>
              <a:rPr lang="en-US" altLang="ja-JP" sz="2400" b="1"/>
              <a:t>FPGA</a:t>
            </a:r>
          </a:p>
        </p:txBody>
      </p:sp>
      <p:sp>
        <p:nvSpPr>
          <p:cNvPr id="77839" name="Text Box 15"/>
          <p:cNvSpPr txBox="1">
            <a:spLocks noChangeArrowheads="1"/>
          </p:cNvSpPr>
          <p:nvPr/>
        </p:nvSpPr>
        <p:spPr bwMode="auto">
          <a:xfrm>
            <a:off x="4551363" y="3735388"/>
            <a:ext cx="2497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t>ASIC</a:t>
            </a:r>
            <a:r>
              <a:rPr lang="ja-JP" altLang="en-US" sz="2400" b="1"/>
              <a:t>、専用チップ</a:t>
            </a:r>
          </a:p>
        </p:txBody>
      </p:sp>
      <p:sp>
        <p:nvSpPr>
          <p:cNvPr id="77841" name="Line 17"/>
          <p:cNvSpPr>
            <a:spLocks noChangeShapeType="1"/>
          </p:cNvSpPr>
          <p:nvPr/>
        </p:nvSpPr>
        <p:spPr bwMode="auto">
          <a:xfrm flipV="1">
            <a:off x="3059113" y="3429000"/>
            <a:ext cx="360362"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42" name="Line 18"/>
          <p:cNvSpPr>
            <a:spLocks noChangeShapeType="1"/>
          </p:cNvSpPr>
          <p:nvPr/>
        </p:nvSpPr>
        <p:spPr bwMode="auto">
          <a:xfrm flipV="1">
            <a:off x="4356100" y="4797425"/>
            <a:ext cx="64770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43" name="Line 19"/>
          <p:cNvSpPr>
            <a:spLocks noChangeShapeType="1"/>
          </p:cNvSpPr>
          <p:nvPr/>
        </p:nvSpPr>
        <p:spPr bwMode="auto">
          <a:xfrm flipV="1">
            <a:off x="1403350" y="2924175"/>
            <a:ext cx="7302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844" name="Text Box 20"/>
          <p:cNvSpPr txBox="1">
            <a:spLocks noChangeArrowheads="1"/>
          </p:cNvSpPr>
          <p:nvPr/>
        </p:nvSpPr>
        <p:spPr bwMode="auto">
          <a:xfrm>
            <a:off x="2463800" y="6453188"/>
            <a:ext cx="530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ローコスト</a:t>
            </a:r>
            <a:r>
              <a:rPr lang="en-US" altLang="ja-JP"/>
              <a:t>FPGA</a:t>
            </a:r>
            <a:r>
              <a:rPr lang="ja-JP" altLang="en-US"/>
              <a:t>は</a:t>
            </a:r>
            <a:r>
              <a:rPr lang="en-US" altLang="ja-JP"/>
              <a:t>ASIC</a:t>
            </a:r>
            <a:r>
              <a:rPr lang="ja-JP" altLang="en-US"/>
              <a:t>の市場を食いながら成長した</a:t>
            </a:r>
          </a:p>
        </p:txBody>
      </p:sp>
      <p:pic>
        <p:nvPicPr>
          <p:cNvPr id="2" name="オーディオ 1">
            <a:hlinkClick r:id="" action="ppaction://media"/>
            <a:extLst>
              <a:ext uri="{FF2B5EF4-FFF2-40B4-BE49-F238E27FC236}">
                <a16:creationId xmlns:a16="http://schemas.microsoft.com/office/drawing/2014/main" id="{1D09408C-76B7-454F-A560-E3CEAA1316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38908525"/>
      </p:ext>
    </p:extLst>
  </p:cSld>
  <p:clrMapOvr>
    <a:masterClrMapping/>
  </p:clrMapOvr>
  <mc:AlternateContent xmlns:mc="http://schemas.openxmlformats.org/markup-compatibility/2006">
    <mc:Choice xmlns:p14="http://schemas.microsoft.com/office/powerpoint/2010/main" Requires="p14">
      <p:transition spd="slow" p14:dur="2000" advTm="61036"/>
    </mc:Choice>
    <mc:Fallback>
      <p:transition spd="slow" advTm="61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1" x="8305800" y="3538538"/>
          <p14:tracePt t="609" x="7667625" y="3565525"/>
          <p14:tracePt t="617" x="7037388" y="3565525"/>
          <p14:tracePt t="625" x="6810375" y="3638550"/>
          <p14:tracePt t="634" x="6254750" y="3657600"/>
          <p14:tracePt t="642" x="5834063" y="3684588"/>
          <p14:tracePt t="649" x="5507038" y="3738563"/>
          <p14:tracePt t="658" x="5022850" y="3767138"/>
          <p14:tracePt t="665" x="4740275" y="3803650"/>
          <p14:tracePt t="674" x="4603750" y="3867150"/>
          <p14:tracePt t="681" x="4394200" y="3930650"/>
          <p14:tracePt t="690" x="4075113" y="3967163"/>
          <p14:tracePt t="697" x="3929063" y="4030663"/>
          <p14:tracePt t="705" x="3738563" y="4094163"/>
          <p14:tracePt t="713" x="3600450" y="4122738"/>
          <p14:tracePt t="724" x="3473450" y="4176713"/>
          <p14:tracePt t="731" x="3373438" y="4222750"/>
          <p14:tracePt t="741" x="3254375" y="4276725"/>
          <p14:tracePt t="747" x="3190875" y="4322763"/>
          <p14:tracePt t="757" x="3144838" y="4349750"/>
          <p14:tracePt t="763" x="3117850" y="4376738"/>
          <p14:tracePt t="771" x="3071813" y="4386263"/>
          <p14:tracePt t="778" x="3044825" y="4405313"/>
          <p14:tracePt t="786" x="3027363" y="4413250"/>
          <p14:tracePt t="794" x="3017838" y="4422775"/>
          <p14:tracePt t="809" x="3008313" y="4432300"/>
          <p14:tracePt t="818" x="2998788" y="4432300"/>
          <p14:tracePt t="825" x="2990850" y="4441825"/>
          <p14:tracePt t="842" x="2990850" y="4449763"/>
          <p14:tracePt t="891" x="2981325" y="4449763"/>
          <p14:tracePt t="897" x="2962275" y="4468813"/>
          <p14:tracePt t="905" x="2935288" y="4514850"/>
          <p14:tracePt t="913" x="2917825" y="4551363"/>
          <p14:tracePt t="922" x="2862263" y="4595813"/>
          <p14:tracePt t="970" x="2862263" y="4624388"/>
          <p14:tracePt t="978" x="2862263" y="4641850"/>
          <p14:tracePt t="986" x="2825750" y="4705350"/>
          <p14:tracePt t="994" x="2808288" y="4760913"/>
          <p14:tracePt t="1002" x="2798763" y="4824413"/>
          <p14:tracePt t="1010" x="2798763" y="4878388"/>
          <p14:tracePt t="1017" x="2771775" y="4943475"/>
          <p14:tracePt t="1025" x="2771775" y="4960938"/>
          <p14:tracePt t="1033" x="2762250" y="4997450"/>
          <p14:tracePt t="1041" x="2762250" y="5033963"/>
          <p14:tracePt t="1050" x="2762250" y="5043488"/>
          <p14:tracePt t="1057" x="2762250" y="5053013"/>
          <p14:tracePt t="1065" x="2762250" y="5060950"/>
          <p14:tracePt t="1073" x="2762250" y="5080000"/>
          <p14:tracePt t="1154" x="2744788" y="5097463"/>
          <p14:tracePt t="1163" x="2716213" y="5133975"/>
          <p14:tracePt t="1169" x="2708275" y="5153025"/>
          <p14:tracePt t="1177" x="2708275" y="5180013"/>
          <p14:tracePt t="1185" x="2708275" y="5197475"/>
          <p14:tracePt t="1193" x="2689225" y="5226050"/>
          <p14:tracePt t="1203" x="2671763" y="5233988"/>
          <p14:tracePt t="1219" x="2662238" y="5243513"/>
          <p14:tracePt t="1226" x="2652713" y="5262563"/>
          <p14:tracePt t="1234" x="2635250" y="5280025"/>
          <p14:tracePt t="1242" x="2616200" y="5289550"/>
          <p14:tracePt t="1250" x="2606675" y="5299075"/>
          <p14:tracePt t="1257" x="2606675" y="5307013"/>
          <p14:tracePt t="1266" x="2598738" y="5307013"/>
          <p14:tracePt t="1273" x="2589213" y="5316538"/>
          <p14:tracePt t="1282" x="2579688" y="5326063"/>
          <p14:tracePt t="1298" x="2570163" y="5335588"/>
          <p14:tracePt t="1306" x="2552700" y="5353050"/>
          <p14:tracePt t="1314" x="2533650" y="5372100"/>
          <p14:tracePt t="1322" x="2516188" y="5389563"/>
          <p14:tracePt t="1331" x="2498725" y="5408613"/>
          <p14:tracePt t="1339" x="2489200" y="5416550"/>
          <p14:tracePt t="1346" x="2479675" y="5435600"/>
          <p14:tracePt t="1355" x="2452688" y="5453063"/>
          <p14:tracePt t="1363" x="2452688" y="5462588"/>
          <p14:tracePt t="1369" x="2433638" y="5489575"/>
          <p14:tracePt t="1378" x="2416175" y="5526088"/>
          <p14:tracePt t="1385" x="2379663" y="5554663"/>
          <p14:tracePt t="1393" x="2370138" y="5599113"/>
          <p14:tracePt t="1402" x="2352675" y="5608638"/>
          <p14:tracePt t="1409" x="2333625" y="5635625"/>
          <p14:tracePt t="1417" x="2297113" y="5654675"/>
          <p14:tracePt t="1426" x="2279650" y="5672138"/>
          <p14:tracePt t="1434" x="2233613" y="5708650"/>
          <p14:tracePt t="1442" x="2214563" y="5718175"/>
          <p14:tracePt t="1458" x="2187575" y="5754688"/>
          <p14:tracePt t="1474" x="2179638" y="5754688"/>
          <p14:tracePt t="1482" x="2179638" y="5764213"/>
          <p14:tracePt t="1491" x="2170113" y="5781675"/>
          <p14:tracePt t="1498" x="2160588" y="5800725"/>
          <p14:tracePt t="1506" x="2151063" y="5808663"/>
          <p14:tracePt t="1515" x="2143125" y="5818188"/>
          <p14:tracePt t="1531" x="2143125" y="5827713"/>
          <p14:tracePt t="1554" x="2143125" y="5837238"/>
          <p14:tracePt t="1570" x="2133600" y="5837238"/>
          <p14:tracePt t="1577" x="2133600" y="5845175"/>
          <p14:tracePt t="1587" x="2114550" y="5864225"/>
          <p14:tracePt t="1595" x="2106613" y="5873750"/>
          <p14:tracePt t="1602" x="2070100" y="5891213"/>
          <p14:tracePt t="1610" x="2033588" y="5910263"/>
          <p14:tracePt t="1617" x="2014538" y="5937250"/>
          <p14:tracePt t="1625" x="1997075" y="5954713"/>
          <p14:tracePt t="1633" x="1951038" y="5973763"/>
          <p14:tracePt t="1641" x="1931988" y="5991225"/>
          <p14:tracePt t="1650" x="1914525" y="6000750"/>
          <p14:tracePt t="1665" x="1905000" y="6010275"/>
          <p14:tracePt t="1673" x="1895475" y="6018213"/>
          <p14:tracePt t="1722" x="1868488" y="6027738"/>
          <p14:tracePt t="1730" x="1860550" y="6037263"/>
          <p14:tracePt t="1738" x="1841500" y="6037263"/>
          <p14:tracePt t="1746" x="1824038" y="6046788"/>
          <p14:tracePt t="1754" x="1787525" y="6064250"/>
          <p14:tracePt t="1762" x="1768475" y="6073775"/>
          <p14:tracePt t="1770" x="1741488" y="6091238"/>
          <p14:tracePt t="1778" x="1722438" y="6110288"/>
          <p14:tracePt t="1785" x="1714500" y="6119813"/>
          <p14:tracePt t="1801" x="1704975" y="6127750"/>
          <p14:tracePt t="1834" x="1695450" y="6127750"/>
          <p14:tracePt t="1850" x="1685925" y="6137275"/>
          <p14:tracePt t="1866" x="1668463" y="6156325"/>
          <p14:tracePt t="1874" x="1658938" y="6164263"/>
          <p14:tracePt t="1881" x="1658938" y="6173788"/>
          <p14:tracePt t="1905" x="1649413" y="6173788"/>
          <p14:tracePt t="1921" x="1641475" y="6183313"/>
          <p14:tracePt t="1930" x="1631950" y="6192838"/>
          <p14:tracePt t="2058" x="1604963" y="6210300"/>
          <p14:tracePt t="2067" x="1595438" y="6219825"/>
          <p14:tracePt t="2073" x="1576388" y="6229350"/>
          <p14:tracePt t="2082" x="1558925" y="6246813"/>
          <p14:tracePt t="2089" x="1541463" y="6256338"/>
          <p14:tracePt t="2450" x="1522413" y="6246813"/>
          <p14:tracePt t="2474" x="1512888" y="6246813"/>
          <p14:tracePt t="2490" x="1504950" y="6246813"/>
          <p14:tracePt t="2498" x="1495425" y="6256338"/>
          <p14:tracePt t="2514" x="1485900" y="6256338"/>
          <p14:tracePt t="2706" x="1468438" y="6265863"/>
          <p14:tracePt t="2714" x="1449388" y="6283325"/>
          <p14:tracePt t="2730" x="1439863" y="6283325"/>
          <p14:tracePt t="2738" x="1431925" y="6283325"/>
          <p14:tracePt t="2746" x="1422400" y="6292850"/>
          <p14:tracePt t="2754" x="1422400" y="6302375"/>
          <p14:tracePt t="2762" x="1376363" y="6319838"/>
          <p14:tracePt t="2770" x="1376363" y="6329363"/>
          <p14:tracePt t="2778" x="1376363" y="6346825"/>
          <p14:tracePt t="2786" x="1366838" y="6365875"/>
          <p14:tracePt t="2794" x="1339850" y="6383338"/>
          <p14:tracePt t="2826" x="1322388" y="6392863"/>
          <p14:tracePt t="2994" x="1322388" y="6383338"/>
          <p14:tracePt t="3001" x="1322388" y="6375400"/>
          <p14:tracePt t="3010" x="1322388" y="6365875"/>
          <p14:tracePt t="3017" x="1330325" y="6346825"/>
          <p14:tracePt t="3025" x="1339850" y="6346825"/>
          <p14:tracePt t="3033" x="1349375" y="6329363"/>
          <p14:tracePt t="3042" x="1366838" y="6319838"/>
          <p14:tracePt t="3050" x="1376363" y="6310313"/>
          <p14:tracePt t="3057" x="1385888" y="6302375"/>
          <p14:tracePt t="3066" x="1395413" y="6292850"/>
          <p14:tracePt t="3594" x="1395413" y="6283325"/>
          <p14:tracePt t="3629" x="1395413" y="6265863"/>
          <p14:tracePt t="3641" x="1395413" y="6256338"/>
          <p14:tracePt t="3649" x="1395413" y="6246813"/>
          <p14:tracePt t="3658" x="1395413" y="6229350"/>
          <p14:tracePt t="3665" x="1395413" y="6219825"/>
          <p14:tracePt t="3675" x="1403350" y="6200775"/>
          <p14:tracePt t="3692" x="1403350" y="6183313"/>
          <p14:tracePt t="3699" x="1422400" y="6146800"/>
          <p14:tracePt t="3708" x="1422400" y="6127750"/>
          <p14:tracePt t="3714" x="1431925" y="6100763"/>
          <p14:tracePt t="3724" x="1431925" y="6073775"/>
          <p14:tracePt t="3729" x="1439863" y="6046788"/>
          <p14:tracePt t="3739" x="1439863" y="6027738"/>
          <p14:tracePt t="3745" x="1439863" y="5991225"/>
          <p14:tracePt t="3754" x="1449388" y="5973763"/>
          <p14:tracePt t="3762" x="1449388" y="5946775"/>
          <p14:tracePt t="3770" x="1449388" y="5927725"/>
          <p14:tracePt t="3777" x="1449388" y="5900738"/>
          <p14:tracePt t="3785" x="1449388" y="5881688"/>
          <p14:tracePt t="3793" x="1468438" y="5864225"/>
          <p14:tracePt t="3801" x="1468438" y="5854700"/>
          <p14:tracePt t="3810" x="1468438" y="5845175"/>
          <p14:tracePt t="3978" x="1468438" y="5837238"/>
          <p14:tracePt t="3986" x="1476375" y="5808663"/>
          <p14:tracePt t="3993" x="1476375" y="5800725"/>
          <p14:tracePt t="4001" x="1476375" y="5772150"/>
          <p14:tracePt t="4010" x="1476375" y="5764213"/>
          <p14:tracePt t="4018" x="1476375" y="5745163"/>
          <p14:tracePt t="4027" x="1485900" y="5718175"/>
          <p14:tracePt t="4045" x="1485900" y="5708650"/>
          <p14:tracePt t="4051" x="1485900" y="5681663"/>
          <p14:tracePt t="4067" x="1485900" y="5672138"/>
          <p14:tracePt t="4101" x="1495425" y="5672138"/>
          <p14:tracePt t="4130" x="1495425" y="5662613"/>
          <p14:tracePt t="4154" x="1495425" y="5645150"/>
          <p14:tracePt t="4321" x="1504950" y="5635625"/>
          <p14:tracePt t="4345" x="1512888" y="5626100"/>
          <p14:tracePt t="4434" x="1504950" y="5626100"/>
          <p14:tracePt t="4442" x="1476375" y="5626100"/>
          <p14:tracePt t="4450" x="1468438" y="5626100"/>
          <p14:tracePt t="4458" x="1468438" y="5635625"/>
          <p14:tracePt t="4466" x="1449388" y="5635625"/>
          <p14:tracePt t="4481" x="1439863" y="5635625"/>
          <p14:tracePt t="4490" x="1431925" y="5635625"/>
          <p14:tracePt t="4497" x="1422400" y="5635625"/>
          <p14:tracePt t="4562" x="1395413" y="5635625"/>
          <p14:tracePt t="4570" x="1395413" y="5626100"/>
          <p14:tracePt t="4578" x="1385888" y="5599113"/>
          <p14:tracePt t="4594" x="1376363" y="5581650"/>
          <p14:tracePt t="4602" x="1376363" y="5572125"/>
          <p14:tracePt t="4610" x="1366838" y="5545138"/>
          <p14:tracePt t="4617" x="1358900" y="5526088"/>
          <p14:tracePt t="4625" x="1349375" y="5526088"/>
          <p14:tracePt t="4633" x="1339850" y="5508625"/>
          <p14:tracePt t="4649" x="1339850" y="5499100"/>
          <p14:tracePt t="4658" x="1339850" y="5462588"/>
          <p14:tracePt t="4674" x="1339850" y="5453063"/>
          <p14:tracePt t="4681" x="1339850" y="5426075"/>
          <p14:tracePt t="4689" x="1339850" y="5408613"/>
          <p14:tracePt t="4697" x="1339850" y="5372100"/>
          <p14:tracePt t="4706" x="1339850" y="5353050"/>
          <p14:tracePt t="4715" x="1349375" y="5299075"/>
          <p14:tracePt t="4726" x="1358900" y="5262563"/>
          <p14:tracePt t="4730" x="1366838" y="5207000"/>
          <p14:tracePt t="4741" x="1366838" y="5197475"/>
          <p14:tracePt t="4747" x="1376363" y="5160963"/>
          <p14:tracePt t="4757" x="1376363" y="5126038"/>
          <p14:tracePt t="4763" x="1376363" y="5106988"/>
          <p14:tracePt t="4773" x="1395413" y="5080000"/>
          <p14:tracePt t="4779" x="1395413" y="5070475"/>
          <p14:tracePt t="4787" x="1395413" y="5053013"/>
          <p14:tracePt t="4795" x="1395413" y="5033963"/>
          <p14:tracePt t="4803" x="1395413" y="5016500"/>
          <p14:tracePt t="4812" x="1395413" y="4987925"/>
          <p14:tracePt t="4818" x="1395413" y="4970463"/>
          <p14:tracePt t="4825" x="1395413" y="4960938"/>
          <p14:tracePt t="4833" x="1395413" y="4924425"/>
          <p14:tracePt t="4842" x="1395413" y="4897438"/>
          <p14:tracePt t="4850" x="1403350" y="4870450"/>
          <p14:tracePt t="4857" x="1403350" y="4824413"/>
          <p14:tracePt t="4865" x="1403350" y="4797425"/>
          <p14:tracePt t="4875" x="1403350" y="4768850"/>
          <p14:tracePt t="4881" x="1403350" y="4724400"/>
          <p14:tracePt t="4890" x="1403350" y="4687888"/>
          <p14:tracePt t="4898" x="1403350" y="4641850"/>
          <p14:tracePt t="4906" x="1403350" y="4587875"/>
          <p14:tracePt t="4914" x="1403350" y="4532313"/>
          <p14:tracePt t="4922" x="1403350" y="4505325"/>
          <p14:tracePt t="4930" x="1403350" y="4478338"/>
          <p14:tracePt t="4938" x="1403350" y="4459288"/>
          <p14:tracePt t="4946" x="1395413" y="4395788"/>
          <p14:tracePt t="4956" x="1395413" y="4359275"/>
          <p14:tracePt t="4961" x="1385888" y="4303713"/>
          <p14:tracePt t="4970" x="1385888" y="4276725"/>
          <p14:tracePt t="4977" x="1376363" y="4240213"/>
          <p14:tracePt t="4985" x="1376363" y="4203700"/>
          <p14:tracePt t="4994" x="1349375" y="4167188"/>
          <p14:tracePt t="5002" x="1349375" y="4140200"/>
          <p14:tracePt t="5010" x="1349375" y="4103688"/>
          <p14:tracePt t="5019" x="1339850" y="4057650"/>
          <p14:tracePt t="5027" x="1339850" y="4049713"/>
          <p14:tracePt t="5037" x="1330325" y="4003675"/>
          <p14:tracePt t="5043" x="1303338" y="3967163"/>
          <p14:tracePt t="5051" x="1303338" y="3957638"/>
          <p14:tracePt t="5060" x="1293813" y="3911600"/>
          <p14:tracePt t="5067" x="1285875" y="3894138"/>
          <p14:tracePt t="5074" x="1266825" y="3848100"/>
          <p14:tracePt t="5082" x="1230313" y="3803650"/>
          <p14:tracePt t="5091" x="1222375" y="3757613"/>
          <p14:tracePt t="5097" x="1212850" y="3730625"/>
          <p14:tracePt t="5107" x="1193800" y="3684588"/>
          <p14:tracePt t="5115" x="1166813" y="3638550"/>
          <p14:tracePt t="5123" x="1139825" y="3611563"/>
          <p14:tracePt t="5130" x="1130300" y="3584575"/>
          <p14:tracePt t="5138" x="1120775" y="3548063"/>
          <p14:tracePt t="5146" x="1084263" y="3519488"/>
          <p14:tracePt t="5155" x="1076325" y="3511550"/>
          <p14:tracePt t="5298" x="1047750" y="3511550"/>
          <p14:tracePt t="5305" x="984250" y="3511550"/>
          <p14:tracePt t="5314" x="957263" y="3548063"/>
          <p14:tracePt t="5321" x="911225" y="3565525"/>
          <p14:tracePt t="5330" x="893763" y="3602038"/>
          <p14:tracePt t="5338" x="874713" y="3629025"/>
          <p14:tracePt t="5345" x="874713" y="3638550"/>
          <p14:tracePt t="5354" x="866775" y="3648075"/>
          <p14:tracePt t="5361" x="866775" y="3657600"/>
          <p14:tracePt t="5370" x="866775" y="3665538"/>
          <p14:tracePt t="5539" x="866775" y="3657600"/>
          <p14:tracePt t="5563" x="866775" y="3648075"/>
          <p14:tracePt t="5641" x="866775" y="3638550"/>
          <p14:tracePt t="5793" x="874713" y="3638550"/>
          <p14:tracePt t="5802" x="884238" y="3638550"/>
          <p14:tracePt t="5825" x="903288" y="3638550"/>
          <p14:tracePt t="5921" x="911225" y="3638550"/>
          <p14:tracePt t="5937" x="920750" y="3638550"/>
          <p14:tracePt t="6034" x="920750" y="3648075"/>
          <p14:tracePt t="6050" x="920750" y="3675063"/>
          <p14:tracePt t="6057" x="920750" y="3702050"/>
          <p14:tracePt t="6065" x="920750" y="3730625"/>
          <p14:tracePt t="6073" x="920750" y="3748088"/>
          <p14:tracePt t="6081" x="920750" y="3767138"/>
          <p14:tracePt t="6089" x="920750" y="3794125"/>
          <p14:tracePt t="6097" x="920750" y="3821113"/>
          <p14:tracePt t="6105" x="920750" y="3867150"/>
          <p14:tracePt t="6113" x="920750" y="3894138"/>
          <p14:tracePt t="6123" x="920750" y="3921125"/>
          <p14:tracePt t="6129" x="920750" y="3967163"/>
          <p14:tracePt t="6138" x="920750" y="4021138"/>
          <p14:tracePt t="6145" x="920750" y="4076700"/>
          <p14:tracePt t="6154" x="911225" y="4130675"/>
          <p14:tracePt t="6162" x="911225" y="4203700"/>
          <p14:tracePt t="6170" x="911225" y="4268788"/>
          <p14:tracePt t="6178" x="911225" y="4322763"/>
          <p14:tracePt t="6186" x="911225" y="4376738"/>
          <p14:tracePt t="6194" x="911225" y="4432300"/>
          <p14:tracePt t="6202" x="911225" y="4486275"/>
          <p14:tracePt t="6209" x="911225" y="4551363"/>
          <p14:tracePt t="6217" x="911225" y="4605338"/>
          <p14:tracePt t="6225" x="911225" y="4660900"/>
          <p14:tracePt t="6233" x="903288" y="4714875"/>
          <p14:tracePt t="6241" x="893763" y="4760913"/>
          <p14:tracePt t="6250" x="857250" y="4824413"/>
          <p14:tracePt t="6258" x="847725" y="4851400"/>
          <p14:tracePt t="6265" x="820738" y="4897438"/>
          <p14:tracePt t="6274" x="811213" y="4943475"/>
          <p14:tracePt t="6281" x="793750" y="4987925"/>
          <p14:tracePt t="6289" x="774700" y="5043488"/>
          <p14:tracePt t="6298" x="765175" y="5080000"/>
          <p14:tracePt t="6306" x="765175" y="5106988"/>
          <p14:tracePt t="6313" x="765175" y="5116513"/>
          <p14:tracePt t="6321" x="765175" y="5153025"/>
          <p14:tracePt t="6330" x="765175" y="5216525"/>
          <p14:tracePt t="6338" x="765175" y="5262563"/>
          <p14:tracePt t="6346" x="765175" y="5316538"/>
          <p14:tracePt t="6355" x="765175" y="5389563"/>
          <p14:tracePt t="6361" x="765175" y="5445125"/>
          <p14:tracePt t="6370" x="765175" y="5481638"/>
          <p14:tracePt t="6377" x="747713" y="5526088"/>
          <p14:tracePt t="6386" x="747713" y="5545138"/>
          <p14:tracePt t="6394" x="747713" y="5572125"/>
          <p14:tracePt t="6402" x="747713" y="5589588"/>
          <p14:tracePt t="6410" x="747713" y="5599113"/>
          <p14:tracePt t="6418" x="747713" y="5626100"/>
          <p14:tracePt t="6426" x="747713" y="5635625"/>
          <p14:tracePt t="6433" x="747713" y="5662613"/>
          <p14:tracePt t="6442" x="747713" y="5681663"/>
          <p14:tracePt t="6450" x="747713" y="5708650"/>
          <p14:tracePt t="6458" x="747713" y="5718175"/>
          <p14:tracePt t="6465" x="747713" y="5727700"/>
          <p14:tracePt t="6474" x="747713" y="5735638"/>
          <p14:tracePt t="6481" x="757238" y="5772150"/>
          <p14:tracePt t="6497" x="765175" y="5791200"/>
          <p14:tracePt t="6514" x="784225" y="5800725"/>
          <p14:tracePt t="6523" x="793750" y="5808663"/>
          <p14:tracePt t="6541" x="801688" y="5818188"/>
          <p14:tracePt t="6547" x="811213" y="5818188"/>
          <p14:tracePt t="6557" x="811213" y="5837238"/>
          <p14:tracePt t="6564" x="830263" y="5873750"/>
          <p14:tracePt t="6574" x="838200" y="5900738"/>
          <p14:tracePt t="6580" x="838200" y="5918200"/>
          <p14:tracePt t="6586" x="847725" y="5954713"/>
          <p14:tracePt t="6594" x="847725" y="6000750"/>
          <p14:tracePt t="6602" x="857250" y="6018213"/>
          <p14:tracePt t="6610" x="857250" y="6054725"/>
          <p14:tracePt t="6618" x="857250" y="6091238"/>
          <p14:tracePt t="6626" x="866775" y="6119813"/>
          <p14:tracePt t="6634" x="874713" y="6137275"/>
          <p14:tracePt t="6642" x="874713" y="6156325"/>
          <p14:tracePt t="6650" x="874713" y="6183313"/>
          <p14:tracePt t="6658" x="874713" y="6210300"/>
          <p14:tracePt t="6666" x="874713" y="6246813"/>
          <p14:tracePt t="6675" x="866775" y="6265863"/>
          <p14:tracePt t="6681" x="857250" y="6283325"/>
          <p14:tracePt t="6690" x="847725" y="6310313"/>
          <p14:tracePt t="6697" x="830263" y="6329363"/>
          <p14:tracePt t="6707" x="820738" y="6338888"/>
          <p14:tracePt t="6713" x="811213" y="6356350"/>
          <p14:tracePt t="6724" x="801688" y="6365875"/>
          <p14:tracePt t="6729" x="793750" y="6365875"/>
          <p14:tracePt t="6738" x="774700" y="6383338"/>
          <p14:tracePt t="6802" x="774700" y="6346825"/>
          <p14:tracePt t="6809" x="747713" y="6256338"/>
          <p14:tracePt t="6817" x="728663" y="6173788"/>
          <p14:tracePt t="6825" x="720725" y="6064250"/>
          <p14:tracePt t="6833" x="701675" y="6010275"/>
          <p14:tracePt t="6842" x="665163" y="5927725"/>
          <p14:tracePt t="6850" x="655638" y="5881688"/>
          <p14:tracePt t="6858" x="638175" y="5827713"/>
          <p14:tracePt t="6874" x="628650" y="5764213"/>
          <p14:tracePt t="6881" x="620713" y="5754688"/>
          <p14:tracePt t="6890" x="620713" y="5735638"/>
          <p14:tracePt t="6897" x="620713" y="5718175"/>
          <p14:tracePt t="6913" x="620713" y="5691188"/>
          <p14:tracePt t="6922" x="620713" y="5635625"/>
          <p14:tracePt t="6930" x="620713" y="5589588"/>
          <p14:tracePt t="6938" x="620713" y="5562600"/>
          <p14:tracePt t="6946" x="620713" y="5508625"/>
          <p14:tracePt t="6954" x="620713" y="5472113"/>
          <p14:tracePt t="6962" x="638175" y="5408613"/>
          <p14:tracePt t="6970" x="638175" y="5353050"/>
          <p14:tracePt t="6978" x="665163" y="5289550"/>
          <p14:tracePt t="6986" x="684213" y="5243513"/>
          <p14:tracePt t="6994" x="692150" y="5207000"/>
          <p14:tracePt t="7002" x="692150" y="5189538"/>
          <p14:tracePt t="7009" x="701675" y="5153025"/>
          <p14:tracePt t="7017" x="711200" y="5153025"/>
          <p14:tracePt t="7026" x="720725" y="5153025"/>
          <p14:tracePt t="7033" x="747713" y="5133975"/>
          <p14:tracePt t="7041" x="784225" y="5097463"/>
          <p14:tracePt t="7050" x="784225" y="5089525"/>
          <p14:tracePt t="7058" x="830263" y="5060950"/>
          <p14:tracePt t="7066" x="874713" y="5024438"/>
          <p14:tracePt t="7074" x="957263" y="4987925"/>
          <p14:tracePt t="7082" x="966788" y="4979988"/>
          <p14:tracePt t="7098" x="974725" y="4979988"/>
          <p14:tracePt t="7122" x="993775" y="4979988"/>
          <p14:tracePt t="7129" x="1030288" y="4979988"/>
          <p14:tracePt t="7145" x="1057275" y="5006975"/>
          <p14:tracePt t="7155" x="1084263" y="5024438"/>
          <p14:tracePt t="7161" x="1093788" y="5060950"/>
          <p14:tracePt t="7170" x="1103313" y="5097463"/>
          <p14:tracePt t="7177" x="1112838" y="5133975"/>
          <p14:tracePt t="7185" x="1130300" y="5180013"/>
          <p14:tracePt t="7194" x="1130300" y="5243513"/>
          <p14:tracePt t="7201" x="1130300" y="5280025"/>
          <p14:tracePt t="7209" x="1130300" y="5307013"/>
          <p14:tracePt t="7218" x="1149350" y="5343525"/>
          <p14:tracePt t="7226" x="1149350" y="5372100"/>
          <p14:tracePt t="7233" x="1149350" y="5389563"/>
          <p14:tracePt t="7241" x="1139825" y="5426075"/>
          <p14:tracePt t="7250" x="1130300" y="5445125"/>
          <p14:tracePt t="7258" x="1112838" y="5489575"/>
          <p14:tracePt t="7266" x="1084263" y="5526088"/>
          <p14:tracePt t="7273" x="1066800" y="5554663"/>
          <p14:tracePt t="7282" x="1039813" y="5608638"/>
          <p14:tracePt t="7291" x="1003300" y="5662613"/>
          <p14:tracePt t="7297" x="966788" y="5708650"/>
          <p14:tracePt t="7306" x="930275" y="5735638"/>
          <p14:tracePt t="7313" x="893763" y="5781675"/>
          <p14:tracePt t="7322" x="874713" y="5808663"/>
          <p14:tracePt t="7330" x="857250" y="5827713"/>
          <p14:tracePt t="7338" x="838200" y="5845175"/>
          <p14:tracePt t="7345" x="811213" y="5873750"/>
          <p14:tracePt t="7354" x="801688" y="5881688"/>
          <p14:tracePt t="7362" x="774700" y="5891213"/>
          <p14:tracePt t="7370" x="757238" y="5900738"/>
          <p14:tracePt t="7377" x="738188" y="5900738"/>
          <p14:tracePt t="7386" x="720725" y="5900738"/>
          <p14:tracePt t="7394" x="711200" y="5910263"/>
          <p14:tracePt t="7402" x="701675" y="5918200"/>
          <p14:tracePt t="7418" x="674688" y="5918200"/>
          <p14:tracePt t="7426" x="665163" y="5918200"/>
          <p14:tracePt t="7433" x="647700" y="5918200"/>
          <p14:tracePt t="7441" x="628650" y="5918200"/>
          <p14:tracePt t="7457" x="611188" y="5918200"/>
          <p14:tracePt t="7466" x="592138" y="5918200"/>
          <p14:tracePt t="7473" x="555625" y="5910263"/>
          <p14:tracePt t="7482" x="547688" y="5900738"/>
          <p14:tracePt t="7498" x="538163" y="5891213"/>
          <p14:tracePt t="7507" x="528638" y="5873750"/>
          <p14:tracePt t="7522" x="519113" y="5864225"/>
          <p14:tracePt t="7530" x="501650" y="5845175"/>
          <p14:tracePt t="7546" x="492125" y="5837238"/>
          <p14:tracePt t="7555" x="492125" y="5827713"/>
          <p14:tracePt t="7570" x="482600" y="5800725"/>
          <p14:tracePt t="7586" x="482600" y="5791200"/>
          <p14:tracePt t="7593" x="465138" y="5772150"/>
          <p14:tracePt t="7602" x="465138" y="5754688"/>
          <p14:tracePt t="7610" x="465138" y="5735638"/>
          <p14:tracePt t="7618" x="465138" y="5718175"/>
          <p14:tracePt t="7626" x="465138" y="5708650"/>
          <p14:tracePt t="7634" x="465138" y="5691188"/>
          <p14:tracePt t="7642" x="465138" y="5654675"/>
          <p14:tracePt t="7650" x="465138" y="5626100"/>
          <p14:tracePt t="7659" x="465138" y="5581650"/>
          <p14:tracePt t="7665" x="482600" y="5526088"/>
          <p14:tracePt t="7675" x="501650" y="5499100"/>
          <p14:tracePt t="7681" x="547688" y="5435600"/>
          <p14:tracePt t="7690" x="584200" y="5389563"/>
          <p14:tracePt t="7697" x="584200" y="5380038"/>
          <p14:tracePt t="7707" x="592138" y="5362575"/>
          <p14:tracePt t="7714" x="638175" y="5326063"/>
          <p14:tracePt t="7723" x="655638" y="5307013"/>
          <p14:tracePt t="7729" x="701675" y="5270500"/>
          <p14:tracePt t="7738" x="765175" y="5233988"/>
          <p14:tracePt t="7745" x="793750" y="5207000"/>
          <p14:tracePt t="7754" x="847725" y="5170488"/>
          <p14:tracePt t="7761" x="874713" y="5160963"/>
          <p14:tracePt t="7770" x="903288" y="5153025"/>
          <p14:tracePt t="7834" x="911225" y="5160963"/>
          <p14:tracePt t="7841" x="939800" y="5207000"/>
          <p14:tracePt t="7849" x="957263" y="5262563"/>
          <p14:tracePt t="7857" x="984250" y="5307013"/>
          <p14:tracePt t="7865" x="1020763" y="5353050"/>
          <p14:tracePt t="7875" x="1039813" y="5389563"/>
          <p14:tracePt t="7881" x="1047750" y="5426075"/>
          <p14:tracePt t="7889" x="1066800" y="5462588"/>
          <p14:tracePt t="7897" x="1066800" y="5489575"/>
          <p14:tracePt t="7906" x="1066800" y="5508625"/>
          <p14:tracePt t="7913" x="1076325" y="5535613"/>
          <p14:tracePt t="8129" x="1076325" y="5518150"/>
          <p14:tracePt t="8139" x="1130300" y="5445125"/>
          <p14:tracePt t="8147" x="1166813" y="5343525"/>
          <p14:tracePt t="8156" x="1230313" y="5262563"/>
          <p14:tracePt t="8163" x="1303338" y="5126038"/>
          <p14:tracePt t="8174" x="1376363" y="4997450"/>
          <p14:tracePt t="8178" x="1449388" y="4897438"/>
          <p14:tracePt t="8185" x="1522413" y="4778375"/>
          <p14:tracePt t="8193" x="1576388" y="4697413"/>
          <p14:tracePt t="8201" x="1631950" y="4559300"/>
          <p14:tracePt t="8209" x="1658938" y="4459288"/>
          <p14:tracePt t="8218" x="1704975" y="4313238"/>
          <p14:tracePt t="8225" x="1722438" y="4203700"/>
          <p14:tracePt t="8233" x="1722438" y="4176713"/>
          <p14:tracePt t="8241" x="1722438" y="4140200"/>
          <p14:tracePt t="8249" x="1751013" y="4057650"/>
          <p14:tracePt t="8257" x="1751013" y="3984625"/>
          <p14:tracePt t="8265" x="1778000" y="3884613"/>
          <p14:tracePt t="8273" x="1778000" y="3811588"/>
          <p14:tracePt t="8281" x="1778000" y="3738563"/>
          <p14:tracePt t="8290" x="1778000" y="3702050"/>
          <p14:tracePt t="8297" x="1778000" y="3657600"/>
          <p14:tracePt t="8306" x="1778000" y="3621088"/>
          <p14:tracePt t="8313" x="1778000" y="3565525"/>
          <p14:tracePt t="8322" x="1787525" y="3519488"/>
          <p14:tracePt t="8329" x="1787525" y="3492500"/>
          <p14:tracePt t="8338" x="1787525" y="3465513"/>
          <p14:tracePt t="8347" x="1795463" y="3429000"/>
          <p14:tracePt t="8354" x="1795463" y="3392488"/>
          <p14:tracePt t="8362" x="1795463" y="3382963"/>
          <p14:tracePt t="8370" x="1795463" y="3355975"/>
          <p14:tracePt t="8378" x="1795463" y="3319463"/>
          <p14:tracePt t="8385" x="1795463" y="3273425"/>
          <p14:tracePt t="8393" x="1795463" y="3255963"/>
          <p14:tracePt t="8402" x="1795463" y="3228975"/>
          <p14:tracePt t="8411" x="1795463" y="3209925"/>
          <p14:tracePt t="8417" x="1795463" y="3182938"/>
          <p14:tracePt t="8425" x="1795463" y="3163888"/>
          <p14:tracePt t="8433" x="1795463" y="3155950"/>
          <p14:tracePt t="8442" x="1795463" y="3136900"/>
          <p14:tracePt t="8450" x="1795463" y="3119438"/>
          <p14:tracePt t="8458" x="1795463" y="3109913"/>
          <p14:tracePt t="8466" x="1795463" y="3073400"/>
          <p14:tracePt t="8473" x="1795463" y="3046413"/>
          <p14:tracePt t="8481" x="1795463" y="3027363"/>
          <p14:tracePt t="8489" x="1795463" y="2973388"/>
          <p14:tracePt t="8497" x="1795463" y="2917825"/>
          <p14:tracePt t="8506" x="1795463" y="2844800"/>
          <p14:tracePt t="8513" x="1795463" y="2790825"/>
          <p14:tracePt t="8521" x="1795463" y="2698750"/>
          <p14:tracePt t="8529" x="1795463" y="2671763"/>
          <p14:tracePt t="8537" x="1795463" y="2617788"/>
          <p14:tracePt t="8546" x="1778000" y="2554288"/>
          <p14:tracePt t="8554" x="1768475" y="2489200"/>
          <p14:tracePt t="8562" x="1768475" y="2462213"/>
          <p14:tracePt t="8572" x="1768475" y="2408238"/>
          <p14:tracePt t="8579" x="1768475" y="2389188"/>
          <p14:tracePt t="8585" x="1768475" y="2371725"/>
          <p14:tracePt t="8593" x="1768475" y="2352675"/>
          <p14:tracePt t="8601" x="1768475" y="2335213"/>
          <p14:tracePt t="8609" x="1768475" y="2325688"/>
          <p14:tracePt t="8617" x="1768475" y="2316163"/>
          <p14:tracePt t="8633" x="1768475" y="2289175"/>
          <p14:tracePt t="8658" x="1768475" y="2279650"/>
          <p14:tracePt t="8946" x="1758950" y="2316163"/>
          <p14:tracePt t="8954" x="1758950" y="2362200"/>
          <p14:tracePt t="8962" x="1741488" y="2435225"/>
          <p14:tracePt t="8970" x="1731963" y="2508250"/>
          <p14:tracePt t="8978" x="1722438" y="2581275"/>
          <p14:tracePt t="8986" x="1704975" y="2681288"/>
          <p14:tracePt t="8994" x="1695450" y="2754313"/>
          <p14:tracePt t="9002" x="1695450" y="2827338"/>
          <p14:tracePt t="9010" x="1677988" y="2909888"/>
          <p14:tracePt t="9017" x="1649413" y="2982913"/>
          <p14:tracePt t="9025" x="1649413" y="3073400"/>
          <p14:tracePt t="9033" x="1649413" y="3155950"/>
          <p14:tracePt t="9042" x="1649413" y="3246438"/>
          <p14:tracePt t="9049" x="1649413" y="3375025"/>
          <p14:tracePt t="9057" x="1649413" y="3502025"/>
          <p14:tracePt t="9065" x="1649413" y="3629025"/>
          <p14:tracePt t="9073" x="1649413" y="3775075"/>
          <p14:tracePt t="9082" x="1649413" y="3911600"/>
          <p14:tracePt t="9090" x="1649413" y="4040188"/>
          <p14:tracePt t="9098" x="1649413" y="4149725"/>
          <p14:tracePt t="9106" x="1649413" y="4295775"/>
          <p14:tracePt t="9114" x="1649413" y="4441825"/>
          <p14:tracePt t="9122" x="1649413" y="4551363"/>
          <p14:tracePt t="9133" x="1649413" y="4641850"/>
          <p14:tracePt t="9137" x="1649413" y="4760913"/>
          <p14:tracePt t="9145" x="1631950" y="4814888"/>
          <p14:tracePt t="9155" x="1576388" y="4897438"/>
          <p14:tracePt t="9162" x="1576388" y="4960938"/>
          <p14:tracePt t="9171" x="1558925" y="5033963"/>
          <p14:tracePt t="9179" x="1558925" y="5126038"/>
          <p14:tracePt t="9185" x="1549400" y="5189538"/>
          <p14:tracePt t="9194" x="1549400" y="5243513"/>
          <p14:tracePt t="9201" x="1512888" y="5326063"/>
          <p14:tracePt t="9209" x="1512888" y="5362575"/>
          <p14:tracePt t="9217" x="1495425" y="5389563"/>
          <p14:tracePt t="9225" x="1495425" y="5445125"/>
          <p14:tracePt t="9233" x="1495425" y="5489575"/>
          <p14:tracePt t="9241" x="1495425" y="5499100"/>
          <p14:tracePt t="9250" x="1495425" y="5535613"/>
          <p14:tracePt t="9266" x="1495425" y="5562600"/>
          <p14:tracePt t="9274" x="1495425" y="5608638"/>
          <p14:tracePt t="9282" x="1485900" y="5626100"/>
          <p14:tracePt t="9290" x="1468438" y="5672138"/>
          <p14:tracePt t="9298" x="1458913" y="5708650"/>
          <p14:tracePt t="9306" x="1458913" y="5745163"/>
          <p14:tracePt t="9314" x="1439863" y="5772150"/>
          <p14:tracePt t="9322" x="1439863" y="5808663"/>
          <p14:tracePt t="9330" x="1439863" y="5845175"/>
          <p14:tracePt t="9338" x="1439863" y="5873750"/>
          <p14:tracePt t="9345" x="1412875" y="5918200"/>
          <p14:tracePt t="9355" x="1412875" y="5927725"/>
          <p14:tracePt t="9362" x="1412875" y="5964238"/>
          <p14:tracePt t="9379" x="1412875" y="5973763"/>
          <p14:tracePt t="9723" x="1412875" y="5964238"/>
          <p14:tracePt t="9729" x="1412875" y="5927725"/>
          <p14:tracePt t="9738" x="1412875" y="5891213"/>
          <p14:tracePt t="9754" x="1412875" y="5864225"/>
          <p14:tracePt t="9761" x="1412875" y="5827713"/>
          <p14:tracePt t="9771" x="1412875" y="5818188"/>
          <p14:tracePt t="9778" x="1422400" y="5818188"/>
          <p14:tracePt t="9785" x="1422400" y="5800725"/>
          <p14:tracePt t="9794" x="1422400" y="5791200"/>
          <p14:tracePt t="9801" x="1422400" y="5781675"/>
          <p14:tracePt t="9810" x="1422400" y="5772150"/>
          <p14:tracePt t="9817" x="1422400" y="5754688"/>
          <p14:tracePt t="9834" x="1422400" y="5745163"/>
          <p14:tracePt t="9842" x="1422400" y="5735638"/>
          <p14:tracePt t="9850" x="1422400" y="5718175"/>
          <p14:tracePt t="9858" x="1422400" y="5708650"/>
          <p14:tracePt t="9891" x="1422400" y="5699125"/>
          <p14:tracePt t="9898" x="1422400" y="5691188"/>
          <p14:tracePt t="9906" x="1422400" y="5681663"/>
          <p14:tracePt t="9914" x="1422400" y="5672138"/>
          <p14:tracePt t="9930" x="1412875" y="5654675"/>
          <p14:tracePt t="9955" x="1403350" y="5635625"/>
          <p14:tracePt t="9962" x="1385888" y="5618163"/>
          <p14:tracePt t="9971" x="1366838" y="5599113"/>
          <p14:tracePt t="10067" x="1366838" y="5589588"/>
          <p14:tracePt t="10081" x="1366838" y="5581650"/>
          <p14:tracePt t="10089" x="1366838" y="5545138"/>
          <p14:tracePt t="10098" x="1376363" y="5518150"/>
          <p14:tracePt t="10105" x="1412875" y="5481638"/>
          <p14:tracePt t="10113" x="1422400" y="5472113"/>
          <p14:tracePt t="10121" x="1449388" y="5435600"/>
          <p14:tracePt t="10130" x="1468438" y="5416550"/>
          <p14:tracePt t="10137" x="1512888" y="5372100"/>
          <p14:tracePt t="10145" x="1549400" y="5326063"/>
          <p14:tracePt t="10154" x="1576388" y="5289550"/>
          <p14:tracePt t="10162" x="1641475" y="5253038"/>
          <p14:tracePt t="10170" x="1677988" y="5233988"/>
          <p14:tracePt t="10178" x="1704975" y="5197475"/>
          <p14:tracePt t="10185" x="1751013" y="5180013"/>
          <p14:tracePt t="10193" x="1814513" y="5126038"/>
          <p14:tracePt t="10201" x="1824038" y="5116513"/>
          <p14:tracePt t="10209" x="1841500" y="5097463"/>
          <p14:tracePt t="10218" x="1851025" y="5089525"/>
          <p14:tracePt t="10226" x="1868488" y="5089525"/>
          <p14:tracePt t="10267" x="1905000" y="5089525"/>
          <p14:tracePt t="10275" x="1924050" y="5097463"/>
          <p14:tracePt t="10282" x="2014538" y="5126038"/>
          <p14:tracePt t="10290" x="2078038" y="5153025"/>
          <p14:tracePt t="10298" x="2170113" y="5180013"/>
          <p14:tracePt t="10305" x="2251075" y="5216525"/>
          <p14:tracePt t="10313" x="2379663" y="5243513"/>
          <p14:tracePt t="10322" x="2462213" y="5262563"/>
          <p14:tracePt t="10331" x="2525713" y="5299075"/>
          <p14:tracePt t="10340" x="2579688" y="5307013"/>
          <p14:tracePt t="10347" x="2598738" y="5316538"/>
          <p14:tracePt t="10356" x="2606675" y="5326063"/>
          <p14:tracePt t="10363" x="2606675" y="5335588"/>
          <p14:tracePt t="10380" x="2606675" y="5362575"/>
          <p14:tracePt t="10395" x="2606675" y="5380038"/>
          <p14:tracePt t="10402" x="2606675" y="5389563"/>
          <p14:tracePt t="10411" x="2598738" y="5426075"/>
          <p14:tracePt t="10417" x="2598738" y="5453063"/>
          <p14:tracePt t="10425" x="2589213" y="5499100"/>
          <p14:tracePt t="10433" x="2589213" y="5535613"/>
          <p14:tracePt t="10442" x="2579688" y="5589588"/>
          <p14:tracePt t="10449" x="2579688" y="5618163"/>
          <p14:tracePt t="10457" x="2562225" y="5662613"/>
          <p14:tracePt t="10465" x="2543175" y="5708650"/>
          <p14:tracePt t="10473" x="2525713" y="5772150"/>
          <p14:tracePt t="10481" x="2498725" y="5818188"/>
          <p14:tracePt t="10490" x="2489200" y="5854700"/>
          <p14:tracePt t="10497" x="2470150" y="5891213"/>
          <p14:tracePt t="10506" x="2443163" y="5927725"/>
          <p14:tracePt t="10513" x="2425700" y="5964238"/>
          <p14:tracePt t="10529" x="2397125" y="5991225"/>
          <p14:tracePt t="10554" x="2389188" y="6010275"/>
          <p14:tracePt t="10572" x="2370138" y="6027738"/>
          <p14:tracePt t="10579" x="2333625" y="6054725"/>
          <p14:tracePt t="10588" x="2306638" y="6073775"/>
          <p14:tracePt t="10595" x="2260600" y="6091238"/>
          <p14:tracePt t="10603" x="2214563" y="6127750"/>
          <p14:tracePt t="10610" x="2187575" y="6137275"/>
          <p14:tracePt t="10619" x="2143125" y="6146800"/>
          <p14:tracePt t="10629" x="2114550" y="6173788"/>
          <p14:tracePt t="10634" x="2078038" y="6173788"/>
          <p14:tracePt t="10641" x="2060575" y="6173788"/>
          <p14:tracePt t="10652" x="2024063" y="6173788"/>
          <p14:tracePt t="10661" x="1987550" y="6173788"/>
          <p14:tracePt t="10667" x="1968500" y="6173788"/>
          <p14:tracePt t="10677" x="1931988" y="6173788"/>
          <p14:tracePt t="10690" x="1878013" y="6173788"/>
          <p14:tracePt t="10698" x="1860550" y="6173788"/>
          <p14:tracePt t="10705" x="1824038" y="6146800"/>
          <p14:tracePt t="10713" x="1795463" y="6127750"/>
          <p14:tracePt t="10722" x="1768475" y="6110288"/>
          <p14:tracePt t="10729" x="1758950" y="6091238"/>
          <p14:tracePt t="10737" x="1751013" y="6054725"/>
          <p14:tracePt t="10745" x="1714500" y="6000750"/>
          <p14:tracePt t="10754" x="1714500" y="5954713"/>
          <p14:tracePt t="10761" x="1704975" y="5900738"/>
          <p14:tracePt t="10770" x="1704975" y="5827713"/>
          <p14:tracePt t="10778" x="1704975" y="5772150"/>
          <p14:tracePt t="10786" x="1704975" y="5681663"/>
          <p14:tracePt t="10793" x="1704975" y="5626100"/>
          <p14:tracePt t="10801" x="1704975" y="5526088"/>
          <p14:tracePt t="10810" x="1722438" y="5416550"/>
          <p14:tracePt t="10817" x="1768475" y="5316538"/>
          <p14:tracePt t="10825" x="1868488" y="5233988"/>
          <p14:tracePt t="10833" x="1887538" y="5170488"/>
          <p14:tracePt t="10841" x="1941513" y="5089525"/>
          <p14:tracePt t="10850" x="1951038" y="5089525"/>
          <p14:tracePt t="10857" x="1960563" y="5070475"/>
          <p14:tracePt t="10865" x="2005013" y="5033963"/>
          <p14:tracePt t="10873" x="2014538" y="5006975"/>
          <p14:tracePt t="10881" x="2087563" y="4997450"/>
          <p14:tracePt t="10889" x="2114550" y="4987925"/>
          <p14:tracePt t="10914" x="2143125" y="4987925"/>
          <p14:tracePt t="10923" x="2179638" y="4987925"/>
          <p14:tracePt t="10930" x="2260600" y="5033963"/>
          <p14:tracePt t="10939" x="2352675" y="5106988"/>
          <p14:tracePt t="10946" x="2479675" y="5180013"/>
          <p14:tracePt t="10957" x="2543175" y="5189538"/>
          <p14:tracePt t="10961" x="2570163" y="5216525"/>
          <p14:tracePt t="10971" x="2616200" y="5233988"/>
          <p14:tracePt t="10989" x="2662238" y="5270500"/>
          <p14:tracePt t="10995" x="2679700" y="5270500"/>
          <p14:tracePt t="11003" x="2708275" y="5270500"/>
          <p14:tracePt t="11013" x="2735263" y="5289550"/>
          <p14:tracePt t="11025" x="2735263" y="5307013"/>
          <p14:tracePt t="11033" x="2744788" y="5335588"/>
          <p14:tracePt t="11041" x="2752725" y="5353050"/>
          <p14:tracePt t="11049" x="2752725" y="5372100"/>
          <p14:tracePt t="11057" x="2762250" y="5408613"/>
          <p14:tracePt t="11066" x="2762250" y="5435600"/>
          <p14:tracePt t="11073" x="2771775" y="5462588"/>
          <p14:tracePt t="11082" x="2771775" y="5508625"/>
          <p14:tracePt t="11091" x="2798763" y="5535613"/>
          <p14:tracePt t="11100" x="2798763" y="5554663"/>
          <p14:tracePt t="11106" x="2798763" y="5608638"/>
          <p14:tracePt t="11116" x="2798763" y="5635625"/>
          <p14:tracePt t="11123" x="2798763" y="5662613"/>
          <p14:tracePt t="11131" x="2798763" y="5718175"/>
          <p14:tracePt t="11141" x="2798763" y="5764213"/>
          <p14:tracePt t="11147" x="2789238" y="5791200"/>
          <p14:tracePt t="11156" x="2789238" y="5837238"/>
          <p14:tracePt t="11163" x="2752725" y="5891213"/>
          <p14:tracePt t="11173" x="2735263" y="5918200"/>
          <p14:tracePt t="11178" x="2689225" y="6000750"/>
          <p14:tracePt t="11186" x="2652713" y="6027738"/>
          <p14:tracePt t="11193" x="2625725" y="6064250"/>
          <p14:tracePt t="11201" x="2570163" y="6127750"/>
          <p14:tracePt t="11209" x="2525713" y="6164263"/>
          <p14:tracePt t="11217" x="2498725" y="6183313"/>
          <p14:tracePt t="11225" x="2443163" y="6200775"/>
          <p14:tracePt t="11233" x="2379663" y="6229350"/>
          <p14:tracePt t="11241" x="2343150" y="6237288"/>
          <p14:tracePt t="11249" x="2279650" y="6256338"/>
          <p14:tracePt t="11258" x="2243138" y="6256338"/>
          <p14:tracePt t="11265" x="2197100" y="6265863"/>
          <p14:tracePt t="11273" x="2179638" y="6265863"/>
          <p14:tracePt t="11282" x="2124075" y="6265863"/>
          <p14:tracePt t="11290" x="2106613" y="6265863"/>
          <p14:tracePt t="11298" x="2024063" y="6237288"/>
          <p14:tracePt t="11306" x="1978025" y="6210300"/>
          <p14:tracePt t="11314" x="1960563" y="6200775"/>
          <p14:tracePt t="11323" x="1924050" y="6173788"/>
          <p14:tracePt t="11331" x="1914525" y="6164263"/>
          <p14:tracePt t="11339" x="1895475" y="6146800"/>
          <p14:tracePt t="11346" x="1895475" y="6137275"/>
          <p14:tracePt t="11355" x="1878013" y="6119813"/>
          <p14:tracePt t="11372" x="1878013" y="6091238"/>
          <p14:tracePt t="11380" x="1878013" y="6083300"/>
          <p14:tracePt t="11403" x="1878013" y="6073775"/>
          <p14:tracePt t="11412" x="1878013" y="6046788"/>
          <p14:tracePt t="11436" x="1878013" y="6018213"/>
          <p14:tracePt t="11445" x="1878013" y="6010275"/>
          <p14:tracePt t="11452" x="1878013" y="5991225"/>
          <p14:tracePt t="11458" x="1878013" y="5964238"/>
          <p14:tracePt t="11466" x="1895475" y="5937250"/>
          <p14:tracePt t="11474" x="1931988" y="5900738"/>
          <p14:tracePt t="11483" x="1978025" y="5873750"/>
          <p14:tracePt t="11490" x="2005013" y="5854700"/>
          <p14:tracePt t="11498" x="2051050" y="5827713"/>
          <p14:tracePt t="11507" x="2060575" y="5827713"/>
          <p14:tracePt t="11571" x="2097088" y="5845175"/>
          <p14:tracePt t="11580" x="2143125" y="5864225"/>
          <p14:tracePt t="11588" x="2170113" y="5873750"/>
          <p14:tracePt t="11596" x="2243138" y="5910263"/>
          <p14:tracePt t="11603" x="2324100" y="5937250"/>
          <p14:tracePt t="11610" x="2433638" y="5983288"/>
          <p14:tracePt t="11618" x="2525713" y="5983288"/>
          <p14:tracePt t="11626" x="2652713" y="5983288"/>
          <p14:tracePt t="11634" x="2752725" y="5991225"/>
          <p14:tracePt t="11642" x="2825750" y="5991225"/>
          <p14:tracePt t="11650" x="2862263" y="5991225"/>
          <p14:tracePt t="11660" x="2898775" y="5991225"/>
          <p14:tracePt t="11900" x="2908300" y="5991225"/>
          <p14:tracePt t="11905" x="2935288" y="5983288"/>
          <p14:tracePt t="11913" x="2990850" y="5973763"/>
          <p14:tracePt t="11922" x="3054350" y="5964238"/>
          <p14:tracePt t="11930" x="3108325" y="5964238"/>
          <p14:tracePt t="11937" x="3154363" y="5964238"/>
          <p14:tracePt t="11945" x="3181350" y="5954713"/>
          <p14:tracePt t="11954" x="3217863" y="5946775"/>
          <p14:tracePt t="11961" x="3227388" y="5937250"/>
          <p14:tracePt t="12194" x="3244850" y="5946775"/>
          <p14:tracePt t="12201" x="3263900" y="5946775"/>
          <p14:tracePt t="12211" x="3273425" y="5946775"/>
          <p14:tracePt t="12220" x="3290888" y="5946775"/>
          <p14:tracePt t="12227" x="3300413" y="5946775"/>
          <p14:tracePt t="12484" x="3309938" y="5937250"/>
          <p14:tracePt t="12499" x="3309938" y="5927725"/>
          <p14:tracePt t="12506" x="3309938" y="5918200"/>
          <p14:tracePt t="12515" x="3317875" y="5910263"/>
          <p14:tracePt t="12595" x="3327400" y="5910263"/>
          <p14:tracePt t="12610" x="3336925" y="5910263"/>
          <p14:tracePt t="12617" x="3354388" y="5910263"/>
          <p14:tracePt t="12625" x="3363913" y="5910263"/>
          <p14:tracePt t="12698" x="3373438" y="5910263"/>
          <p14:tracePt t="12714" x="3400425" y="5891213"/>
          <p14:tracePt t="12747" x="3400425" y="5881688"/>
          <p14:tracePt t="12756" x="3409950" y="5881688"/>
          <p14:tracePt t="12763" x="3419475" y="5881688"/>
          <p14:tracePt t="12787" x="3436938" y="5873750"/>
          <p14:tracePt t="12811" x="3455988" y="5864225"/>
          <p14:tracePt t="12837" x="3473450" y="5854700"/>
          <p14:tracePt t="12845" x="3482975" y="5845175"/>
          <p14:tracePt t="12859" x="3519488" y="5845175"/>
          <p14:tracePt t="12877" x="3573463" y="5845175"/>
          <p14:tracePt t="12883" x="3636963" y="5837238"/>
          <p14:tracePt t="12892" x="3709988" y="5827713"/>
          <p14:tracePt t="12899" x="3746500" y="5827713"/>
          <p14:tracePt t="12907" x="3783013" y="5827713"/>
          <p14:tracePt t="12914" x="3819525" y="5808663"/>
          <p14:tracePt t="12923" x="3846513" y="5808663"/>
          <p14:tracePt t="12930" x="3883025" y="5791200"/>
          <p14:tracePt t="12939" x="3902075" y="5781675"/>
          <p14:tracePt t="12946" x="3911600" y="5772150"/>
          <p14:tracePt t="12957" x="3919538" y="5764213"/>
          <p14:tracePt t="12961" x="3929063" y="5754688"/>
          <p14:tracePt t="12970" x="3938588" y="5735638"/>
          <p14:tracePt t="12977" x="3948113" y="5735638"/>
          <p14:tracePt t="12985" x="3948113" y="5718175"/>
          <p14:tracePt t="13009" x="3948113" y="5708650"/>
          <p14:tracePt t="13057" x="3948113" y="5699125"/>
          <p14:tracePt t="13083" x="3929063" y="5699125"/>
          <p14:tracePt t="13091" x="3919538" y="5699125"/>
          <p14:tracePt t="13099" x="3911600" y="5708650"/>
          <p14:tracePt t="13106" x="3902075" y="5708650"/>
          <p14:tracePt t="13115" x="3892550" y="5718175"/>
          <p14:tracePt t="13149" x="3883025" y="5718175"/>
          <p14:tracePt t="13164" x="3865563" y="5735638"/>
          <p14:tracePt t="13307" x="3883025" y="5735638"/>
          <p14:tracePt t="13314" x="3902075" y="5735638"/>
          <p14:tracePt t="13322" x="3919538" y="5727700"/>
          <p14:tracePt t="13329" x="3938588" y="5727700"/>
          <p14:tracePt t="13338" x="3948113" y="5708650"/>
          <p14:tracePt t="13345" x="3956050" y="5699125"/>
          <p14:tracePt t="13361" x="3975100" y="5691188"/>
          <p14:tracePt t="13377" x="3984625" y="5691188"/>
          <p14:tracePt t="13385" x="3992563" y="5681663"/>
          <p14:tracePt t="13393" x="4021138" y="5672138"/>
          <p14:tracePt t="13410" x="4038600" y="5654675"/>
          <p14:tracePt t="13417" x="4048125" y="5645150"/>
          <p14:tracePt t="13425" x="4075113" y="5635625"/>
          <p14:tracePt t="13434" x="4084638" y="5626100"/>
          <p14:tracePt t="13441" x="4111625" y="5608638"/>
          <p14:tracePt t="13458" x="4129088" y="5599113"/>
          <p14:tracePt t="13465" x="4138613" y="5589588"/>
          <p14:tracePt t="13473" x="4148138" y="5589588"/>
          <p14:tracePt t="13481" x="4165600" y="5581650"/>
          <p14:tracePt t="13490" x="4184650" y="5562600"/>
          <p14:tracePt t="13497" x="4194175" y="5562600"/>
          <p14:tracePt t="13506" x="4194175" y="5554663"/>
          <p14:tracePt t="13522" x="4211638" y="5526088"/>
          <p14:tracePt t="13545" x="4211638" y="5508625"/>
          <p14:tracePt t="13561" x="4211638" y="5489575"/>
          <p14:tracePt t="13665" x="4221163" y="5481638"/>
          <p14:tracePt t="13689" x="4230688" y="5481638"/>
          <p14:tracePt t="13697" x="4248150" y="5472113"/>
          <p14:tracePt t="13706" x="4257675" y="5472113"/>
          <p14:tracePt t="13713" x="4267200" y="5472113"/>
          <p14:tracePt t="13730" x="4311650" y="5462588"/>
          <p14:tracePt t="13738" x="4340225" y="5435600"/>
          <p14:tracePt t="13754" x="4384675" y="5435600"/>
          <p14:tracePt t="13761" x="4394200" y="5426075"/>
          <p14:tracePt t="14186" x="4403725" y="5416550"/>
          <p14:tracePt t="14218" x="4413250" y="5416550"/>
          <p14:tracePt t="14226" x="4421188" y="5408613"/>
          <p14:tracePt t="14234" x="4430713" y="5399088"/>
          <p14:tracePt t="14241" x="4440238" y="5389563"/>
          <p14:tracePt t="14435" x="4440238" y="5380038"/>
          <p14:tracePt t="14450" x="4421188" y="5380038"/>
          <p14:tracePt t="14457" x="4413250" y="5380038"/>
          <p14:tracePt t="14465" x="4403725" y="5380038"/>
          <p14:tracePt t="14482" x="4384675" y="5380038"/>
          <p14:tracePt t="14507" x="4367213" y="5380038"/>
          <p14:tracePt t="14515" x="4357688" y="5389563"/>
          <p14:tracePt t="14666" x="4384675" y="5389563"/>
          <p14:tracePt t="14681" x="4394200" y="5389563"/>
          <p14:tracePt t="14698" x="4413250" y="5389563"/>
          <p14:tracePt t="14707" x="4421188" y="5389563"/>
          <p14:tracePt t="14721" x="4430713" y="5389563"/>
          <p14:tracePt t="15339" x="4430713" y="5372100"/>
          <p14:tracePt t="15382" x="4430713" y="5362575"/>
          <p14:tracePt t="15396" x="4421188" y="5362575"/>
          <p14:tracePt t="15404" x="4413250" y="5372100"/>
          <p14:tracePt t="15411" x="4403725" y="5380038"/>
          <p14:tracePt t="15418" x="4403725" y="5389563"/>
          <p14:tracePt t="15426" x="4394200" y="5399088"/>
          <p14:tracePt t="15443" x="4394200" y="5408613"/>
          <p14:tracePt t="15514" x="4394200" y="5389563"/>
          <p14:tracePt t="15522" x="4394200" y="5380038"/>
          <p14:tracePt t="15530" x="4394200" y="5362575"/>
          <p14:tracePt t="15546" x="4394200" y="5353050"/>
          <p14:tracePt t="15586" x="4376738" y="5343525"/>
          <p14:tracePt t="15594" x="4340225" y="5343525"/>
          <p14:tracePt t="15602" x="4330700" y="5362575"/>
          <p14:tracePt t="15610" x="4321175" y="5380038"/>
          <p14:tracePt t="15618" x="4321175" y="5399088"/>
          <p14:tracePt t="15626" x="4311650" y="5416550"/>
          <p14:tracePt t="15633" x="4294188" y="5426075"/>
          <p14:tracePt t="15641" x="4294188" y="5445125"/>
          <p14:tracePt t="15649" x="4284663" y="5445125"/>
          <p14:tracePt t="15771" x="4275138" y="5445125"/>
          <p14:tracePt t="15780" x="4248150" y="5435600"/>
          <p14:tracePt t="15788" x="4202113" y="5426075"/>
          <p14:tracePt t="15795" x="4157663" y="5389563"/>
          <p14:tracePt t="15805" x="4129088" y="5380038"/>
          <p14:tracePt t="15810" x="4057650" y="5343525"/>
          <p14:tracePt t="15818" x="4038600" y="5343525"/>
          <p14:tracePt t="15826" x="4029075" y="5335588"/>
          <p14:tracePt t="15834" x="4021138" y="5335588"/>
          <p14:tracePt t="16002" x="3984625" y="5335588"/>
          <p14:tracePt t="16010" x="3883025" y="5335588"/>
          <p14:tracePt t="16018" x="3775075" y="5335588"/>
          <p14:tracePt t="16026" x="3629025" y="5353050"/>
          <p14:tracePt t="16034" x="3482975" y="5353050"/>
          <p14:tracePt t="16043" x="3354388" y="5353050"/>
          <p14:tracePt t="16050" x="3244850" y="5353050"/>
          <p14:tracePt t="16058" x="3154363" y="5353050"/>
          <p14:tracePt t="16065" x="3081338" y="5353050"/>
          <p14:tracePt t="16073" x="2990850" y="5353050"/>
          <p14:tracePt t="16081" x="2925763" y="5353050"/>
          <p14:tracePt t="16090" x="2871788" y="5353050"/>
          <p14:tracePt t="16099" x="2798763" y="5353050"/>
          <p14:tracePt t="16105" x="2725738" y="5353050"/>
          <p14:tracePt t="16113" x="2671763" y="5353050"/>
          <p14:tracePt t="16121" x="2652713" y="5353050"/>
          <p14:tracePt t="16145" x="2606675" y="5362575"/>
          <p14:tracePt t="16154" x="2570163" y="5362575"/>
          <p14:tracePt t="16161" x="2525713" y="5362575"/>
          <p14:tracePt t="16170" x="2470150" y="5362575"/>
          <p14:tracePt t="16178" x="2433638" y="5362575"/>
          <p14:tracePt t="16186" x="2379663" y="5362575"/>
          <p14:tracePt t="16194" x="2352675" y="5362575"/>
          <p14:tracePt t="16202" x="2306638" y="5362575"/>
          <p14:tracePt t="16210" x="2251075" y="5335588"/>
          <p14:tracePt t="16218" x="2206625" y="5326063"/>
          <p14:tracePt t="16226" x="2133600" y="5316538"/>
          <p14:tracePt t="16234" x="2087563" y="5289550"/>
          <p14:tracePt t="16242" x="1987550" y="5280025"/>
          <p14:tracePt t="16266" x="1968500" y="5280025"/>
          <p14:tracePt t="16274" x="1895475" y="5280025"/>
          <p14:tracePt t="16282" x="1860550" y="5280025"/>
          <p14:tracePt t="16290" x="1787525" y="5280025"/>
          <p14:tracePt t="16298" x="1731963" y="5280025"/>
          <p14:tracePt t="16306" x="1685925" y="5280025"/>
          <p14:tracePt t="16314" x="1649413" y="5280025"/>
          <p14:tracePt t="16322" x="1631950" y="5280025"/>
          <p14:tracePt t="16330" x="1622425" y="5280025"/>
          <p14:tracePt t="16338" x="1612900" y="5280025"/>
          <p14:tracePt t="16346" x="1585913" y="5280025"/>
          <p14:tracePt t="16354" x="1568450" y="5280025"/>
          <p14:tracePt t="16363" x="1531938" y="5280025"/>
          <p14:tracePt t="16371" x="1504950" y="5280025"/>
          <p14:tracePt t="16378" x="1449388" y="5280025"/>
          <p14:tracePt t="16385" x="1395413" y="5280025"/>
          <p14:tracePt t="16393" x="1349375" y="5280025"/>
          <p14:tracePt t="16401" x="1293813" y="5280025"/>
          <p14:tracePt t="16409" x="1222375" y="5280025"/>
          <p14:tracePt t="16417" x="1185863" y="5280025"/>
          <p14:tracePt t="16426" x="1130300" y="5280025"/>
          <p14:tracePt t="16433" x="1120775" y="5280025"/>
          <p14:tracePt t="16442" x="1112838" y="5280025"/>
          <p14:tracePt t="16457" x="1112838" y="5270500"/>
          <p14:tracePt t="16515" x="1112838" y="5253038"/>
          <p14:tracePt t="16595" x="1112838" y="5243513"/>
          <p14:tracePt t="16620" x="1112838" y="5233988"/>
          <p14:tracePt t="16632" x="1112838" y="5216525"/>
          <p14:tracePt t="16634" x="1103313" y="5207000"/>
          <p14:tracePt t="16673" x="1093788" y="5197475"/>
          <p14:tracePt t="16682" x="1084263" y="5189538"/>
          <p14:tracePt t="16892" x="1076325" y="5189538"/>
          <p14:tracePt t="16900" x="1076325" y="5180013"/>
          <p14:tracePt t="16907" x="1076325" y="5160963"/>
          <p14:tracePt t="16914" x="1076325" y="5133975"/>
          <p14:tracePt t="16923" x="1093788" y="5106988"/>
          <p14:tracePt t="16930" x="1112838" y="5089525"/>
          <p14:tracePt t="16939" x="1139825" y="5060950"/>
          <p14:tracePt t="16945" x="1149350" y="5043488"/>
          <p14:tracePt t="16953" x="1185863" y="5024438"/>
          <p14:tracePt t="16961" x="1203325" y="4997450"/>
          <p14:tracePt t="16977" x="1212850" y="4970463"/>
          <p14:tracePt t="16986" x="1222375" y="4960938"/>
          <p14:tracePt t="17026" x="1222375" y="4951413"/>
          <p14:tracePt t="17145" x="1212850" y="4951413"/>
          <p14:tracePt t="17162" x="1193800" y="4951413"/>
          <p14:tracePt t="17179" x="1185863" y="4951413"/>
          <p14:tracePt t="17185" x="1176338" y="4951413"/>
          <p14:tracePt t="17193" x="1157288" y="4951413"/>
          <p14:tracePt t="17201" x="1149350" y="4943475"/>
          <p14:tracePt t="17217" x="1139825" y="4933950"/>
          <p14:tracePt t="17316" x="1139825" y="4924425"/>
          <p14:tracePt t="17323" x="1130300" y="4914900"/>
          <p14:tracePt t="17333" x="1120775" y="4887913"/>
          <p14:tracePt t="17337" x="1112838" y="4870450"/>
          <p14:tracePt t="17345" x="1103313" y="4851400"/>
          <p14:tracePt t="17354" x="1093788" y="4841875"/>
          <p14:tracePt t="17361" x="1076325" y="4824413"/>
          <p14:tracePt t="17370" x="1066800" y="4824413"/>
          <p14:tracePt t="17378" x="1047750" y="4805363"/>
          <p14:tracePt t="17394" x="1047750" y="4797425"/>
          <p14:tracePt t="17467" x="1047750" y="4787900"/>
          <p14:tracePt t="17475" x="1039813" y="4778375"/>
          <p14:tracePt t="17531" x="1030288" y="4778375"/>
          <p14:tracePt t="17538" x="1020763" y="4768850"/>
          <p14:tracePt t="17547" x="1011238" y="4760913"/>
          <p14:tracePt t="17563" x="1003300" y="4741863"/>
          <p14:tracePt t="17587" x="984250" y="4741863"/>
          <p14:tracePt t="17609" x="974725" y="4741863"/>
          <p14:tracePt t="17708" x="974725" y="4732338"/>
          <p14:tracePt t="17730" x="966788" y="4714875"/>
          <p14:tracePt t="17738" x="957263" y="4705350"/>
          <p14:tracePt t="17794" x="947738" y="4697413"/>
          <p14:tracePt t="17931" x="984250" y="4697413"/>
          <p14:tracePt t="17939" x="1030288" y="4678363"/>
          <p14:tracePt t="17948" x="1084263" y="4678363"/>
          <p14:tracePt t="17959" x="1176338" y="4678363"/>
          <p14:tracePt t="17962" x="1249363" y="4678363"/>
          <p14:tracePt t="17972" x="1349375" y="4678363"/>
          <p14:tracePt t="17977" x="1439863" y="4678363"/>
          <p14:tracePt t="17987" x="1531938" y="4678363"/>
          <p14:tracePt t="17994" x="1604963" y="4678363"/>
          <p14:tracePt t="18001" x="1695450" y="4678363"/>
          <p14:tracePt t="18009" x="1787525" y="4678363"/>
          <p14:tracePt t="18017" x="1860550" y="4678363"/>
          <p14:tracePt t="18025" x="1914525" y="4678363"/>
          <p14:tracePt t="18034" x="1978025" y="4678363"/>
          <p14:tracePt t="18042" x="2014538" y="4678363"/>
          <p14:tracePt t="18049" x="2033588" y="4678363"/>
          <p14:tracePt t="18058" x="2051050" y="4678363"/>
          <p14:tracePt t="18067" x="2070100" y="4687888"/>
          <p14:tracePt t="18075" x="2106613" y="4714875"/>
          <p14:tracePt t="18083" x="2106613" y="4724400"/>
          <p14:tracePt t="18089" x="2160588" y="4732338"/>
          <p14:tracePt t="18097" x="2197100" y="4778375"/>
          <p14:tracePt t="18105" x="2260600" y="4833938"/>
          <p14:tracePt t="18114" x="2306638" y="4870450"/>
          <p14:tracePt t="18122" x="2389188" y="4924425"/>
          <p14:tracePt t="18130" x="2397125" y="4924425"/>
          <p14:tracePt t="18153" x="2452688" y="4979988"/>
          <p14:tracePt t="18162" x="2452688" y="5016500"/>
          <p14:tracePt t="18171" x="2489200" y="5089525"/>
          <p14:tracePt t="18177" x="2543175" y="5160963"/>
          <p14:tracePt t="18187" x="2543175" y="5189538"/>
          <p14:tracePt t="18193" x="2552700" y="5243513"/>
          <p14:tracePt t="18201" x="2552700" y="5280025"/>
          <p14:tracePt t="18209" x="2562225" y="5343525"/>
          <p14:tracePt t="18217" x="2562225" y="5399088"/>
          <p14:tracePt t="18225" x="2562225" y="5453063"/>
          <p14:tracePt t="18233" x="2562225" y="5508625"/>
          <p14:tracePt t="18242" x="2562225" y="5535613"/>
          <p14:tracePt t="18250" x="2562225" y="5572125"/>
          <p14:tracePt t="18257" x="2562225" y="5589588"/>
          <p14:tracePt t="18265" x="2562225" y="5618163"/>
          <p14:tracePt t="18273" x="2562225" y="5645150"/>
          <p14:tracePt t="18281" x="2562225" y="5672138"/>
          <p14:tracePt t="18290" x="2562225" y="5691188"/>
          <p14:tracePt t="18298" x="2562225" y="5718175"/>
          <p14:tracePt t="18306" x="2570163" y="5754688"/>
          <p14:tracePt t="18314" x="2570163" y="5764213"/>
          <p14:tracePt t="18322" x="2570163" y="5800725"/>
          <p14:tracePt t="18329" x="2570163" y="5818188"/>
          <p14:tracePt t="18354" x="2570163" y="5854700"/>
          <p14:tracePt t="18363" x="2570163" y="5864225"/>
          <p14:tracePt t="18370" x="2562225" y="5864225"/>
          <p14:tracePt t="18377" x="2552700" y="5873750"/>
          <p14:tracePt t="18507" x="2552700" y="5864225"/>
          <p14:tracePt t="18515" x="2552700" y="5837238"/>
          <p14:tracePt t="18545" x="2543175" y="5808663"/>
          <p14:tracePt t="18553" x="2506663" y="5781675"/>
          <p14:tracePt t="18561" x="2479675" y="5745163"/>
          <p14:tracePt t="18570" x="2443163" y="5745163"/>
          <p14:tracePt t="18577" x="2397125" y="5745163"/>
          <p14:tracePt t="18593" x="2333625" y="5681663"/>
          <p14:tracePt t="18601" x="2214563" y="5572125"/>
          <p14:tracePt t="18609" x="2097088" y="5435600"/>
          <p14:tracePt t="18617" x="2060575" y="5408613"/>
          <p14:tracePt t="18625" x="1978025" y="5307013"/>
          <p14:tracePt t="18634" x="1868488" y="5189538"/>
          <p14:tracePt t="18642" x="1731963" y="4979988"/>
          <p14:tracePt t="18650" x="1668463" y="4897438"/>
          <p14:tracePt t="18658" x="1622425" y="4797425"/>
          <p14:tracePt t="18666" x="1558925" y="4732338"/>
          <p14:tracePt t="18676" x="1495425" y="4632325"/>
          <p14:tracePt t="18681" x="1458913" y="4551363"/>
          <p14:tracePt t="18689" x="1439863" y="4532313"/>
          <p14:tracePt t="18698" x="1422400" y="4514850"/>
          <p14:tracePt t="18706" x="1412875" y="4505325"/>
          <p14:tracePt t="18713" x="1395413" y="4478338"/>
          <p14:tracePt t="18722" x="1376363" y="4468813"/>
          <p14:tracePt t="18729" x="1358900" y="4468813"/>
          <p14:tracePt t="18738" x="1312863" y="4441825"/>
          <p14:tracePt t="18745" x="1276350" y="4432300"/>
          <p14:tracePt t="18754" x="1239838" y="4422775"/>
          <p14:tracePt t="18761" x="1212850" y="4405313"/>
          <p14:tracePt t="18770" x="1203325" y="4386263"/>
          <p14:tracePt t="18778" x="1193800" y="4376738"/>
          <p14:tracePt t="18802" x="1193800" y="4359275"/>
          <p14:tracePt t="18861" x="1193800" y="4349750"/>
          <p14:tracePt t="18882" x="1185863" y="4340225"/>
          <p14:tracePt t="18971" x="1230313" y="4332288"/>
          <p14:tracePt t="18978" x="1385888" y="4332288"/>
          <p14:tracePt t="18986" x="1585913" y="4332288"/>
          <p14:tracePt t="18993" x="1831975" y="4405313"/>
          <p14:tracePt t="19001" x="2060575" y="4468813"/>
          <p14:tracePt t="19010" x="2270125" y="4505325"/>
          <p14:tracePt t="19018" x="2433638" y="4568825"/>
          <p14:tracePt t="19025" x="2606675" y="4641850"/>
          <p14:tracePt t="19033" x="2752725" y="4687888"/>
          <p14:tracePt t="19041" x="2871788" y="4714875"/>
          <p14:tracePt t="19049" x="2998788" y="4732338"/>
          <p14:tracePt t="19058" x="3081338" y="4768850"/>
          <p14:tracePt t="19066" x="3136900" y="4778375"/>
          <p14:tracePt t="19074" x="3144838" y="4787900"/>
          <p14:tracePt t="19082" x="3200400" y="4833938"/>
          <p14:tracePt t="19090" x="3244850" y="4878388"/>
          <p14:tracePt t="19098" x="3281363" y="4943475"/>
          <p14:tracePt t="19107" x="3317875" y="4997450"/>
          <p14:tracePt t="19113" x="3382963" y="5106988"/>
          <p14:tracePt t="19121" x="3400425" y="5143500"/>
          <p14:tracePt t="19146" x="3427413" y="5160963"/>
          <p14:tracePt t="19153" x="3473450" y="5216525"/>
          <p14:tracePt t="19161" x="3500438" y="5262563"/>
          <p14:tracePt t="19202" x="3500438" y="5270500"/>
          <p14:tracePt t="19217" x="3500438" y="5280025"/>
          <p14:tracePt t="19226" x="3500438" y="5289550"/>
          <p14:tracePt t="19233" x="3500438" y="5326063"/>
          <p14:tracePt t="19241" x="3500438" y="5343525"/>
          <p14:tracePt t="19250" x="3500438" y="5380038"/>
          <p14:tracePt t="19258" x="3490913" y="5389563"/>
          <p14:tracePt t="19266" x="3482975" y="5453063"/>
          <p14:tracePt t="19274" x="3482975" y="5462588"/>
          <p14:tracePt t="19282" x="3463925" y="5526088"/>
          <p14:tracePt t="19290" x="3455988" y="5554663"/>
          <p14:tracePt t="19298" x="3436938" y="5608638"/>
          <p14:tracePt t="19306" x="3436938" y="5635625"/>
          <p14:tracePt t="19314" x="3427413" y="5654675"/>
          <p14:tracePt t="19322" x="3427413" y="5662613"/>
          <p14:tracePt t="19330" x="3419475" y="5672138"/>
          <p14:tracePt t="19338" x="3419475" y="5681663"/>
          <p14:tracePt t="19477" x="3419475" y="5699125"/>
          <p14:tracePt t="19481" x="3419475" y="5708650"/>
          <p14:tracePt t="19489" x="3409950" y="5735638"/>
          <p14:tracePt t="19505" x="3409950" y="5754688"/>
          <p14:tracePt t="19513" x="3409950" y="5764213"/>
          <p14:tracePt t="19530" x="3409950" y="5772150"/>
          <p14:tracePt t="19537" x="3409950" y="5781675"/>
          <p14:tracePt t="19545" x="3409950" y="5791200"/>
          <p14:tracePt t="19569" x="3409950" y="5808663"/>
          <p14:tracePt t="19666" x="3409950" y="5818188"/>
          <p14:tracePt t="19682" x="3409950" y="5827713"/>
          <p14:tracePt t="19828" x="3409950" y="5818188"/>
          <p14:tracePt t="19836" x="3409950" y="5764213"/>
          <p14:tracePt t="19843" x="3382963" y="5699125"/>
          <p14:tracePt t="19850" x="3354388" y="5599113"/>
          <p14:tracePt t="19858" x="3346450" y="5508625"/>
          <p14:tracePt t="19866" x="3290888" y="5408613"/>
          <p14:tracePt t="19889" x="3154363" y="5170488"/>
          <p14:tracePt t="19897" x="3044825" y="5016500"/>
          <p14:tracePt t="19905" x="2998788" y="4914900"/>
          <p14:tracePt t="19913" x="2908300" y="4797425"/>
          <p14:tracePt t="19921" x="2789238" y="4641850"/>
          <p14:tracePt t="19930" x="2752725" y="4505325"/>
          <p14:tracePt t="19939" x="2652713" y="4386263"/>
          <p14:tracePt t="19947" x="2643188" y="4359275"/>
          <p14:tracePt t="19957" x="2643188" y="4349750"/>
          <p14:tracePt t="19963" x="2635250" y="4332288"/>
          <p14:tracePt t="19979" x="2625725" y="4303713"/>
          <p14:tracePt t="19989" x="2579688" y="4276725"/>
          <p14:tracePt t="19995" x="2543175" y="4232275"/>
          <p14:tracePt t="20003" x="2516188" y="4203700"/>
          <p14:tracePt t="20010" x="2462213" y="4167188"/>
          <p14:tracePt t="20018" x="2425700" y="4140200"/>
          <p14:tracePt t="20026" x="2360613" y="4122738"/>
          <p14:tracePt t="20034" x="2279650" y="4076700"/>
          <p14:tracePt t="20042" x="2233613" y="4076700"/>
          <p14:tracePt t="20050" x="2151063" y="4057650"/>
          <p14:tracePt t="20058" x="2060575" y="4040188"/>
          <p14:tracePt t="20066" x="1978025" y="4030663"/>
          <p14:tracePt t="20074" x="1924050" y="4013200"/>
          <p14:tracePt t="20082" x="1887538" y="4013200"/>
          <p14:tracePt t="20114" x="1860550" y="4003675"/>
          <p14:tracePt t="20130" x="1831975" y="3994150"/>
          <p14:tracePt t="20146" x="1824038" y="3994150"/>
          <p14:tracePt t="20164" x="1814513" y="3994150"/>
          <p14:tracePt t="20172" x="1795463" y="3994150"/>
          <p14:tracePt t="20181" x="1778000" y="3984625"/>
          <p14:tracePt t="20187" x="1741488" y="3984625"/>
          <p14:tracePt t="20193" x="1695450" y="3984625"/>
          <p14:tracePt t="20201" x="1668463" y="3984625"/>
          <p14:tracePt t="20209" x="1631950" y="3984625"/>
          <p14:tracePt t="20218" x="1595438" y="3984625"/>
          <p14:tracePt t="20225" x="1558925" y="3967163"/>
          <p14:tracePt t="20233" x="1541463" y="3967163"/>
          <p14:tracePt t="20241" x="1531938" y="3957638"/>
          <p14:tracePt t="20249" x="1512888" y="3940175"/>
          <p14:tracePt t="20258" x="1495425" y="3940175"/>
          <p14:tracePt t="20265" x="1485900" y="3940175"/>
          <p14:tracePt t="20282" x="1476375" y="3940175"/>
          <p14:tracePt t="20290" x="1449388" y="3921125"/>
          <p14:tracePt t="20403" x="1439863" y="3911600"/>
          <p14:tracePt t="20412" x="1385888" y="3894138"/>
          <p14:tracePt t="20419" x="1358900" y="3857625"/>
          <p14:tracePt t="20429" x="1349375" y="3857625"/>
          <p14:tracePt t="20435" x="1293813" y="3821113"/>
          <p14:tracePt t="20444" x="1249363" y="3775075"/>
          <p14:tracePt t="20451" x="1212850" y="3738563"/>
          <p14:tracePt t="20459" x="1185863" y="3721100"/>
          <p14:tracePt t="20466" x="1166813" y="3702050"/>
          <p14:tracePt t="20474" x="1149350" y="3694113"/>
          <p14:tracePt t="20482" x="1139825" y="3684588"/>
          <p14:tracePt t="20490" x="1130300" y="3675063"/>
          <p14:tracePt t="20498" x="1120775" y="3665538"/>
          <p14:tracePt t="20506" x="1112838" y="3665538"/>
          <p14:tracePt t="20530" x="1103313" y="3657600"/>
          <p14:tracePt t="20537" x="1103313" y="3648075"/>
          <p14:tracePt t="20594" x="1093788" y="3638550"/>
          <p14:tracePt t="20650" x="1093788" y="3629025"/>
          <p14:tracePt t="20763" x="1093788" y="3621088"/>
          <p14:tracePt t="20774" x="1149350" y="3611563"/>
          <p14:tracePt t="20780" x="1249363" y="3602038"/>
          <p14:tracePt t="20788" x="1358900" y="3575050"/>
          <p14:tracePt t="20794" x="1449388" y="3575050"/>
          <p14:tracePt t="20802" x="1541463" y="3575050"/>
          <p14:tracePt t="20810" x="1622425" y="3556000"/>
          <p14:tracePt t="20818" x="1695450" y="3556000"/>
          <p14:tracePt t="20826" x="1751013" y="3556000"/>
          <p14:tracePt t="20836" x="1804988" y="3556000"/>
          <p14:tracePt t="20842" x="1851025" y="3548063"/>
          <p14:tracePt t="20850" x="1905000" y="3548063"/>
          <p14:tracePt t="20858" x="1924050" y="3548063"/>
          <p14:tracePt t="20866" x="1941513" y="3548063"/>
          <p14:tracePt t="20874" x="1960563" y="3548063"/>
          <p14:tracePt t="20882" x="1968500" y="3548063"/>
          <p14:tracePt t="20891" x="1997075" y="3548063"/>
          <p14:tracePt t="20899" x="2024063" y="3548063"/>
          <p14:tracePt t="20907" x="2041525" y="3556000"/>
          <p14:tracePt t="20915" x="2078038" y="3556000"/>
          <p14:tracePt t="20924" x="2114550" y="3575050"/>
          <p14:tracePt t="20932" x="2170113" y="3602038"/>
          <p14:tracePt t="20939" x="2214563" y="3611563"/>
          <p14:tracePt t="20945" x="2251075" y="3611563"/>
          <p14:tracePt t="20954" x="2297113" y="3621088"/>
          <p14:tracePt t="20961" x="2316163" y="3629025"/>
          <p14:tracePt t="20970" x="2370138" y="3657600"/>
          <p14:tracePt t="20978" x="2406650" y="3675063"/>
          <p14:tracePt t="20986" x="2425700" y="3684588"/>
          <p14:tracePt t="20993" x="2452688" y="3694113"/>
          <p14:tracePt t="21002" x="2479675" y="3702050"/>
          <p14:tracePt t="21009" x="2516188" y="3721100"/>
          <p14:tracePt t="21026" x="2543175" y="3730625"/>
          <p14:tracePt t="21034" x="2552700" y="3730625"/>
          <p14:tracePt t="21041" x="2562225" y="3730625"/>
          <p14:tracePt t="21049" x="2570163" y="3738563"/>
          <p14:tracePt t="21058" x="2589213" y="3738563"/>
          <p14:tracePt t="21066" x="2606675" y="3748088"/>
          <p14:tracePt t="21073" x="2616200" y="3757613"/>
          <p14:tracePt t="21082" x="2625725" y="3757613"/>
          <p14:tracePt t="21089" x="2643188" y="3757613"/>
          <p14:tracePt t="21098" x="2679700" y="3767138"/>
          <p14:tracePt t="21105" x="2708275" y="3775075"/>
          <p14:tracePt t="21113" x="2752725" y="3784600"/>
          <p14:tracePt t="21121" x="2781300" y="3784600"/>
          <p14:tracePt t="21129" x="2852738" y="3821113"/>
          <p14:tracePt t="21138" x="2871788" y="3840163"/>
          <p14:tracePt t="21145" x="2925763" y="3848100"/>
          <p14:tracePt t="21153" x="2971800" y="3867150"/>
          <p14:tracePt t="21161" x="3017838" y="3894138"/>
          <p14:tracePt t="21170" x="3081338" y="3940175"/>
          <p14:tracePt t="21177" x="3100388" y="3948113"/>
          <p14:tracePt t="21187" x="3117850" y="3967163"/>
          <p14:tracePt t="21193" x="3154363" y="3984625"/>
          <p14:tracePt t="21201" x="3181350" y="3994150"/>
          <p14:tracePt t="21209" x="3200400" y="4003675"/>
          <p14:tracePt t="21219" x="3227388" y="4003675"/>
          <p14:tracePt t="21227" x="3244850" y="4013200"/>
          <p14:tracePt t="21298" x="3254375" y="4021138"/>
          <p14:tracePt t="21306" x="3281363" y="4057650"/>
          <p14:tracePt t="21314" x="3317875" y="4103688"/>
          <p14:tracePt t="21321" x="3354388" y="4149725"/>
          <p14:tracePt t="21330" x="3419475" y="4222750"/>
          <p14:tracePt t="21339" x="3446463" y="4240213"/>
          <p14:tracePt t="21347" x="3463925" y="4268788"/>
          <p14:tracePt t="21356" x="3509963" y="4313238"/>
          <p14:tracePt t="21362" x="3536950" y="4349750"/>
          <p14:tracePt t="21370" x="3573463" y="4376738"/>
          <p14:tracePt t="21378" x="3592513" y="4413250"/>
          <p14:tracePt t="21386" x="3609975" y="4432300"/>
          <p14:tracePt t="21410" x="3619500" y="4441825"/>
          <p14:tracePt t="21475" x="3619500" y="4459288"/>
          <p14:tracePt t="21489" x="3619500" y="4478338"/>
          <p14:tracePt t="21497" x="3636963" y="4514850"/>
          <p14:tracePt t="21507" x="3665538" y="4541838"/>
          <p14:tracePt t="21515" x="3665538" y="4551363"/>
          <p14:tracePt t="21524" x="3673475" y="4568825"/>
          <p14:tracePt t="21531" x="3673475" y="4578350"/>
          <p14:tracePt t="21547" x="3683000" y="4595813"/>
          <p14:tracePt t="21556" x="3702050" y="4605338"/>
          <p14:tracePt t="21563" x="3709988" y="4614863"/>
          <p14:tracePt t="21572" x="3709988" y="4624388"/>
          <p14:tracePt t="21579" x="3719513" y="4641850"/>
          <p14:tracePt t="21588" x="3719513" y="4651375"/>
          <p14:tracePt t="21595" x="3729038" y="4651375"/>
          <p14:tracePt t="21605" x="3738563" y="4668838"/>
          <p14:tracePt t="21610" x="3756025" y="4687888"/>
          <p14:tracePt t="21618" x="3765550" y="4697413"/>
          <p14:tracePt t="21626" x="3775075" y="4724400"/>
          <p14:tracePt t="21635" x="3792538" y="4751388"/>
          <p14:tracePt t="21642" x="3802063" y="4778375"/>
          <p14:tracePt t="21658" x="3810000" y="4787900"/>
          <p14:tracePt t="21666" x="3819525" y="4824413"/>
          <p14:tracePt t="21674" x="3838575" y="4841875"/>
          <p14:tracePt t="21682" x="3846513" y="4860925"/>
          <p14:tracePt t="21690" x="3856038" y="4878388"/>
          <p14:tracePt t="21698" x="3865563" y="4924425"/>
          <p14:tracePt t="21708" x="3865563" y="4933950"/>
          <p14:tracePt t="21713" x="3902075" y="4970463"/>
          <p14:tracePt t="21723" x="3911600" y="4987925"/>
          <p14:tracePt t="21730" x="3911600" y="5024438"/>
          <p14:tracePt t="21739" x="3929063" y="5053013"/>
          <p14:tracePt t="21747" x="3938588" y="5080000"/>
          <p14:tracePt t="21756" x="3948113" y="5097463"/>
          <p14:tracePt t="21763" x="3948113" y="5116513"/>
          <p14:tracePt t="21778" x="3956050" y="5133975"/>
          <p14:tracePt t="21786" x="3956050" y="5153025"/>
          <p14:tracePt t="21794" x="3965575" y="5170488"/>
          <p14:tracePt t="21810" x="3975100" y="5180013"/>
          <p14:tracePt t="21818" x="3984625" y="5207000"/>
          <p14:tracePt t="21826" x="3992563" y="5226050"/>
          <p14:tracePt t="21834" x="4002088" y="5243513"/>
          <p14:tracePt t="21842" x="4002088" y="5253038"/>
          <p14:tracePt t="21850" x="4048125" y="5307013"/>
          <p14:tracePt t="21857" x="4057650" y="5335588"/>
          <p14:tracePt t="21866" x="4065588" y="5362575"/>
          <p14:tracePt t="21873" x="4102100" y="5426075"/>
          <p14:tracePt t="21881" x="4111625" y="5453063"/>
          <p14:tracePt t="21889" x="4121150" y="5481638"/>
          <p14:tracePt t="21897" x="4121150" y="5508625"/>
          <p14:tracePt t="21906" x="4157663" y="5572125"/>
          <p14:tracePt t="21913" x="4157663" y="5599113"/>
          <p14:tracePt t="21922" x="4165600" y="5645150"/>
          <p14:tracePt t="21929" x="4175125" y="5681663"/>
          <p14:tracePt t="21938" x="4194175" y="5727700"/>
          <p14:tracePt t="21945" x="4194175" y="5745163"/>
          <p14:tracePt t="21954" x="4221163" y="5791200"/>
          <p14:tracePt t="21962" x="4230688" y="5837238"/>
          <p14:tracePt t="21970" x="4248150" y="5864225"/>
          <p14:tracePt t="21978" x="4248150" y="5891213"/>
          <p14:tracePt t="21986" x="4257675" y="5937250"/>
          <p14:tracePt t="21993" x="4267200" y="5954713"/>
          <p14:tracePt t="22001" x="4267200" y="5991225"/>
          <p14:tracePt t="22010" x="4284663" y="6027738"/>
          <p14:tracePt t="22017" x="4284663" y="6054725"/>
          <p14:tracePt t="22026" x="4284663" y="6073775"/>
          <p14:tracePt t="22033" x="4303713" y="6091238"/>
          <p14:tracePt t="22137" x="4303713" y="6100763"/>
          <p14:tracePt t="22242" x="4248150" y="6037263"/>
          <p14:tracePt t="22249" x="4194175" y="5954713"/>
          <p14:tracePt t="22257" x="4111625" y="5864225"/>
          <p14:tracePt t="22265" x="3948113" y="5745163"/>
          <p14:tracePt t="22273" x="3865563" y="5635625"/>
          <p14:tracePt t="22281" x="3719513" y="5481638"/>
          <p14:tracePt t="22289" x="3609975" y="5362575"/>
          <p14:tracePt t="22297" x="3473450" y="5253038"/>
          <p14:tracePt t="22305" x="3373438" y="5160963"/>
          <p14:tracePt t="22314" x="3254375" y="5060950"/>
          <p14:tracePt t="22322" x="3171825" y="4979988"/>
          <p14:tracePt t="22331" x="3100388" y="4887913"/>
          <p14:tracePt t="22338" x="3027363" y="4787900"/>
          <p14:tracePt t="22348" x="2998788" y="4678363"/>
          <p14:tracePt t="22354" x="2954338" y="4559300"/>
          <p14:tracePt t="22362" x="2898775" y="4459288"/>
          <p14:tracePt t="22370" x="2835275" y="4313238"/>
          <p14:tracePt t="22378" x="2781300" y="4159250"/>
          <p14:tracePt t="22386" x="2762250" y="4030663"/>
          <p14:tracePt t="22393" x="2708275" y="3930650"/>
          <p14:tracePt t="22402" x="2662238" y="3821113"/>
          <p14:tracePt t="22409" x="2606675" y="3738563"/>
          <p14:tracePt t="22417" x="2552700" y="3657600"/>
          <p14:tracePt t="22425" x="2552700" y="3638550"/>
          <p14:tracePt t="22449" x="2506663" y="3602038"/>
          <p14:tracePt t="22457" x="2489200" y="3584575"/>
          <p14:tracePt t="22465" x="2433638" y="3548063"/>
          <p14:tracePt t="22473" x="2425700" y="3529013"/>
          <p14:tracePt t="22481" x="2333625" y="3492500"/>
          <p14:tracePt t="22493" x="2270125" y="3438525"/>
          <p14:tracePt t="22499" x="2187575" y="3382963"/>
          <p14:tracePt t="22507" x="2143125" y="3346450"/>
          <p14:tracePt t="22515" x="2024063" y="3273425"/>
          <p14:tracePt t="22522" x="1968500" y="3228975"/>
          <p14:tracePt t="22531" x="1887538" y="3155950"/>
          <p14:tracePt t="22540" x="1841500" y="3136900"/>
          <p14:tracePt t="22546" x="1824038" y="3109913"/>
          <p14:tracePt t="22553" x="1778000" y="3082925"/>
          <p14:tracePt t="22561" x="1758950" y="3073400"/>
          <p14:tracePt t="22577" x="1741488" y="3073400"/>
          <p14:tracePt t="22586" x="1722438" y="3063875"/>
          <p14:tracePt t="22609" x="1704975" y="3063875"/>
          <p14:tracePt t="22617" x="1677988" y="3063875"/>
          <p14:tracePt t="22625" x="1658938" y="3063875"/>
          <p14:tracePt t="22633" x="1631950" y="3063875"/>
          <p14:tracePt t="22642" x="1604963" y="3063875"/>
          <p14:tracePt t="22650" x="1558925" y="3063875"/>
          <p14:tracePt t="22658" x="1504950" y="3063875"/>
          <p14:tracePt t="22666" x="1468438" y="3046413"/>
          <p14:tracePt t="22674" x="1422400" y="3046413"/>
          <p14:tracePt t="22682" x="1366838" y="3027363"/>
          <p14:tracePt t="22690" x="1285875" y="3017838"/>
          <p14:tracePt t="22698" x="1249363" y="3017838"/>
          <p14:tracePt t="22706" x="1222375" y="3017838"/>
          <p14:tracePt t="22714" x="1166813" y="3017838"/>
          <p14:tracePt t="22722" x="1120775" y="3017838"/>
          <p14:tracePt t="22730" x="1112838" y="3017838"/>
          <p14:tracePt t="22738" x="1084263" y="3017838"/>
          <p14:tracePt t="22746" x="1084263" y="3009900"/>
          <p14:tracePt t="23010" x="1066800" y="3009900"/>
          <p14:tracePt t="23017" x="1020763" y="3036888"/>
          <p14:tracePt t="23025" x="974725" y="3046413"/>
          <p14:tracePt t="23033" x="947738" y="3073400"/>
          <p14:tracePt t="23043" x="911225" y="3090863"/>
          <p14:tracePt t="23052" x="884238" y="3100388"/>
          <p14:tracePt t="23060" x="866775" y="3119438"/>
          <p14:tracePt t="23069" x="838200" y="3127375"/>
          <p14:tracePt t="23074" x="830263" y="3136900"/>
          <p14:tracePt t="23157" x="838200" y="3136900"/>
          <p14:tracePt t="23163" x="893763" y="3136900"/>
          <p14:tracePt t="23174" x="957263" y="3109913"/>
          <p14:tracePt t="23180" x="974725" y="3090863"/>
          <p14:tracePt t="23188" x="984250" y="3073400"/>
          <p14:tracePt t="23225" x="993775" y="3073400"/>
          <p14:tracePt t="23235" x="1003300" y="3073400"/>
          <p14:tracePt t="23244" x="1020763" y="3073400"/>
          <p14:tracePt t="23251" x="1057275" y="3073400"/>
          <p14:tracePt t="23259" x="1112838" y="3073400"/>
          <p14:tracePt t="23267" x="1203325" y="3073400"/>
          <p14:tracePt t="23275" x="1293813" y="3073400"/>
          <p14:tracePt t="23287" x="1395413" y="3100388"/>
          <p14:tracePt t="23290" x="1558925" y="3163888"/>
          <p14:tracePt t="23298" x="1704975" y="3209925"/>
          <p14:tracePt t="23306" x="1841500" y="3236913"/>
          <p14:tracePt t="23314" x="2024063" y="3255963"/>
          <p14:tracePt t="23322" x="2187575" y="3302000"/>
          <p14:tracePt t="23331" x="2333625" y="3328988"/>
          <p14:tracePt t="23339" x="2489200" y="3375025"/>
          <p14:tracePt t="23346" x="2635250" y="3438525"/>
          <p14:tracePt t="23355" x="2735263" y="3475038"/>
          <p14:tracePt t="23361" x="2852738" y="3548063"/>
          <p14:tracePt t="23369" x="2962275" y="3575050"/>
          <p14:tracePt t="23377" x="3063875" y="3621088"/>
          <p14:tracePt t="23387" x="3127375" y="3657600"/>
          <p14:tracePt t="23393" x="3181350" y="3665538"/>
          <p14:tracePt t="23403" x="3273425" y="3757613"/>
          <p14:tracePt t="23410" x="3309938" y="3767138"/>
          <p14:tracePt t="23417" x="3336925" y="3784600"/>
          <p14:tracePt t="23426" x="3354388" y="3803650"/>
          <p14:tracePt t="23434" x="3373438" y="3821113"/>
          <p14:tracePt t="23442" x="3390900" y="3830638"/>
          <p14:tracePt t="23450" x="3409950" y="3840163"/>
          <p14:tracePt t="23457" x="3436938" y="3875088"/>
          <p14:tracePt t="23465" x="3455988" y="3884613"/>
          <p14:tracePt t="23489" x="3546475" y="3957638"/>
          <p14:tracePt t="23497" x="3629025" y="4013200"/>
          <p14:tracePt t="23505" x="3683000" y="4067175"/>
          <p14:tracePt t="23513" x="3765550" y="4149725"/>
          <p14:tracePt t="23521" x="3865563" y="4240213"/>
          <p14:tracePt t="23530" x="3956050" y="4322763"/>
          <p14:tracePt t="23539" x="4021138" y="4422775"/>
          <p14:tracePt t="23546" x="4094163" y="4505325"/>
          <p14:tracePt t="23554" x="4129088" y="4587875"/>
          <p14:tracePt t="23562" x="4175125" y="4687888"/>
          <p14:tracePt t="23570" x="4230688" y="4768850"/>
          <p14:tracePt t="23578" x="4275138" y="4851400"/>
          <p14:tracePt t="23586" x="4284663" y="4887913"/>
          <p14:tracePt t="23593" x="4303713" y="4933950"/>
          <p14:tracePt t="23602" x="4321175" y="4951413"/>
          <p14:tracePt t="23609" x="4330700" y="4997450"/>
          <p14:tracePt t="23620" x="4340225" y="5016500"/>
          <p14:tracePt t="23625" x="4357688" y="5053013"/>
          <p14:tracePt t="23633" x="4384675" y="5089525"/>
          <p14:tracePt t="23641" x="4403725" y="5116513"/>
          <p14:tracePt t="23649" x="4440238" y="5153025"/>
          <p14:tracePt t="23657" x="4457700" y="5170488"/>
          <p14:tracePt t="23665" x="4494213" y="5216525"/>
          <p14:tracePt t="23673" x="4513263" y="5243513"/>
          <p14:tracePt t="23681" x="4549775" y="5289550"/>
          <p14:tracePt t="23690" x="4567238" y="5335588"/>
          <p14:tracePt t="23697" x="4594225" y="5380038"/>
          <p14:tracePt t="23706" x="4622800" y="5416550"/>
          <p14:tracePt t="23714" x="4659313" y="5462588"/>
          <p14:tracePt t="23721" x="4667250" y="5489575"/>
          <p14:tracePt t="23729" x="4695825" y="5508625"/>
          <p14:tracePt t="23739" x="4703763" y="5545138"/>
          <p14:tracePt t="23745" x="4722813" y="5572125"/>
          <p14:tracePt t="23753" x="4730750" y="5599113"/>
          <p14:tracePt t="23761" x="4730750" y="5626100"/>
          <p14:tracePt t="23770" x="4730750" y="5645150"/>
          <p14:tracePt t="23778" x="4749800" y="5691188"/>
          <p14:tracePt t="23787" x="4759325" y="5708650"/>
          <p14:tracePt t="23793" x="4759325" y="5727700"/>
          <p14:tracePt t="23802" x="4767263" y="5754688"/>
          <p14:tracePt t="23809" x="4776788" y="5791200"/>
          <p14:tracePt t="23817" x="4803775" y="5818188"/>
          <p14:tracePt t="23825" x="4822825" y="5864225"/>
          <p14:tracePt t="23833" x="4832350" y="5891213"/>
          <p14:tracePt t="23841" x="4868863" y="5937250"/>
          <p14:tracePt t="23849" x="4886325" y="5964238"/>
          <p14:tracePt t="23857" x="4886325" y="5983288"/>
          <p14:tracePt t="23865" x="4895850" y="6000750"/>
          <p14:tracePt t="23873" x="4913313" y="6037263"/>
          <p14:tracePt t="23889" x="4913313" y="6046788"/>
          <p14:tracePt t="23905" x="4913313" y="6064250"/>
          <p14:tracePt t="23914" x="4922838" y="6083300"/>
          <p14:tracePt t="23938" x="4922838" y="6091238"/>
          <p14:tracePt t="23953" x="4922838" y="6110288"/>
          <p14:tracePt t="23961" x="4922838" y="6119813"/>
          <p14:tracePt t="23969" x="4922838" y="6127750"/>
          <p14:tracePt t="23977" x="4922838" y="6137275"/>
          <p14:tracePt t="23988" x="4922838" y="6146800"/>
          <p14:tracePt t="23993" x="4922838" y="6156325"/>
          <p14:tracePt t="24003" x="4922838" y="6164263"/>
          <p14:tracePt t="24018" x="4922838" y="6173788"/>
          <p14:tracePt t="24153" x="4922838" y="6200775"/>
          <p14:tracePt t="24161" x="4922838" y="6210300"/>
          <p14:tracePt t="24177" x="4922838" y="6237288"/>
          <p14:tracePt t="24186" x="4913313" y="6256338"/>
          <p14:tracePt t="24194" x="4905375" y="6292850"/>
          <p14:tracePt t="24201" x="4905375" y="6302375"/>
          <p14:tracePt t="24217" x="4895850" y="6329363"/>
          <p14:tracePt t="24313" x="4895850" y="6319838"/>
          <p14:tracePt t="24322" x="4895850" y="6310313"/>
          <p14:tracePt t="24330" x="4895850" y="6302375"/>
          <p14:tracePt t="24337" x="4895850" y="6292850"/>
          <p14:tracePt t="24474" x="4905375" y="6292850"/>
          <p14:tracePt t="24580" x="4913313" y="6302375"/>
          <p14:tracePt t="24588" x="4922838" y="6292850"/>
          <p14:tracePt t="24661" x="4922838" y="6283325"/>
          <p14:tracePt t="24692" x="4922838" y="6292850"/>
          <p14:tracePt t="24697" x="4922838" y="6310313"/>
          <p14:tracePt t="24706" x="4922838" y="6338888"/>
          <p14:tracePt t="24713" x="4905375" y="6356350"/>
          <p14:tracePt t="24721" x="4905375" y="6365875"/>
          <p14:tracePt t="24730" x="4905375" y="6383338"/>
          <p14:tracePt t="24737" x="4895850" y="6383338"/>
          <p14:tracePt t="24745" x="4895850" y="6392863"/>
          <p14:tracePt t="24754" x="4895850" y="6411913"/>
          <p14:tracePt t="24761" x="4895850" y="6419850"/>
          <p14:tracePt t="24853" x="4895850" y="6411913"/>
          <p14:tracePt t="24859" x="4895850" y="6392863"/>
          <p14:tracePt t="25073" x="4895850" y="6411913"/>
          <p14:tracePt t="25099" x="4895850" y="6419850"/>
          <p14:tracePt t="25401" x="4895850" y="6411913"/>
          <p14:tracePt t="25418" x="4895850" y="6392863"/>
          <p14:tracePt t="25433" x="4895850" y="6383338"/>
          <p14:tracePt t="25449" x="4895850" y="6375400"/>
          <p14:tracePt t="25524" x="4895850" y="6383338"/>
          <p14:tracePt t="25659" x="4895850" y="6375400"/>
          <p14:tracePt t="25714" x="4905375" y="6392863"/>
          <p14:tracePt t="25761" x="4913313" y="6392863"/>
          <p14:tracePt t="26041" x="4913313" y="6383338"/>
          <p14:tracePt t="26107" x="4913313" y="6375400"/>
          <p14:tracePt t="26115" x="4913313" y="6356350"/>
          <p14:tracePt t="26121" x="4913313" y="6346825"/>
          <p14:tracePt t="26130" x="4922838" y="6346825"/>
          <p14:tracePt t="26153" x="4941888" y="6329363"/>
          <p14:tracePt t="26490" x="4941888" y="6338888"/>
          <p14:tracePt t="26569" x="4932363" y="6346825"/>
          <p14:tracePt t="26586" x="4922838" y="6356350"/>
          <p14:tracePt t="26721" x="4913313" y="6356350"/>
          <p14:tracePt t="26746" x="4913313" y="6346825"/>
          <p14:tracePt t="26865" x="4913313" y="6338888"/>
          <p14:tracePt t="26889" x="4913313" y="6319838"/>
          <p14:tracePt t="26897" x="4913313" y="6310313"/>
          <p14:tracePt t="26905" x="4913313" y="6302375"/>
          <p14:tracePt t="26913" x="4913313" y="6292850"/>
          <p14:tracePt t="26922" x="4913313" y="6265863"/>
          <p14:tracePt t="26929" x="4922838" y="6229350"/>
          <p14:tracePt t="26937" x="4922838" y="6219825"/>
          <p14:tracePt t="26945" x="4922838" y="6200775"/>
          <p14:tracePt t="26954" x="4932363" y="6156325"/>
          <p14:tracePt t="26961" x="4949825" y="6119813"/>
          <p14:tracePt t="26969" x="4968875" y="6073775"/>
          <p14:tracePt t="26977" x="4978400" y="6010275"/>
          <p14:tracePt t="26986" x="4986338" y="5983288"/>
          <p14:tracePt t="26993" x="5005388" y="5927725"/>
          <p14:tracePt t="27003" x="5022850" y="5881688"/>
          <p14:tracePt t="27011" x="5041900" y="5818188"/>
          <p14:tracePt t="27017" x="5059363" y="5764213"/>
          <p14:tracePt t="27026" x="5078413" y="5699125"/>
          <p14:tracePt t="27033" x="5078413" y="5645150"/>
          <p14:tracePt t="27041" x="5105400" y="5562600"/>
          <p14:tracePt t="27049" x="5132388" y="5472113"/>
          <p14:tracePt t="27058" x="5151438" y="5372100"/>
          <p14:tracePt t="27066" x="5159375" y="5280025"/>
          <p14:tracePt t="27074" x="5205413" y="5197475"/>
          <p14:tracePt t="27082" x="5232400" y="5106988"/>
          <p14:tracePt t="27090" x="5241925" y="5070475"/>
          <p14:tracePt t="27097" x="5260975" y="5043488"/>
          <p14:tracePt t="27106" x="5278438" y="5016500"/>
          <p14:tracePt t="27113" x="5314950" y="5016500"/>
          <p14:tracePt t="27121" x="5334000" y="5016500"/>
          <p14:tracePt t="27138" x="5341938" y="4997450"/>
          <p14:tracePt t="27177" x="5360988" y="4951413"/>
          <p14:tracePt t="27194" x="5368925" y="4943475"/>
          <p14:tracePt t="27209" x="5368925" y="4924425"/>
          <p14:tracePt t="27217" x="5378450" y="4906963"/>
          <p14:tracePt t="27364" x="5387975" y="4906963"/>
          <p14:tracePt t="27372" x="5405438" y="4887913"/>
          <p14:tracePt t="27381" x="5424488" y="4887913"/>
          <p14:tracePt t="27389" x="5461000" y="4887913"/>
          <p14:tracePt t="27405" x="5478463" y="4878388"/>
          <p14:tracePt t="27411" x="5524500" y="4851400"/>
          <p14:tracePt t="27420" x="5570538" y="4797425"/>
          <p14:tracePt t="27426" x="5597525" y="4768850"/>
          <p14:tracePt t="27434" x="5624513" y="4732338"/>
          <p14:tracePt t="27442" x="5634038" y="4732338"/>
          <p14:tracePt t="27450" x="5643563" y="4732338"/>
          <p14:tracePt t="27546" x="5643563" y="4741863"/>
          <p14:tracePt t="27554" x="5597525" y="4751388"/>
          <p14:tracePt t="27562" x="5570538" y="4778375"/>
          <p14:tracePt t="27569" x="5561013" y="4778375"/>
          <p14:tracePt t="27652" x="5551488" y="4778375"/>
          <p14:tracePt t="27661" x="5524500" y="4778375"/>
          <p14:tracePt t="27668" x="5497513" y="4741863"/>
          <p14:tracePt t="27675" x="5487988" y="4724400"/>
          <p14:tracePt t="27683" x="5470525" y="4714875"/>
          <p14:tracePt t="27694" x="5461000" y="4697413"/>
          <p14:tracePt t="27698" x="5451475" y="4687888"/>
          <p14:tracePt t="28642" x="5441950" y="4678363"/>
          <p14:tracePt t="28674" x="5434013" y="4678363"/>
          <p14:tracePt t="28681" x="5405438" y="4678363"/>
          <p14:tracePt t="28690" x="5360988" y="4714875"/>
          <p14:tracePt t="28697" x="5360988" y="4724400"/>
          <p14:tracePt t="28714" x="5314950" y="4768850"/>
          <p14:tracePt t="28723" x="5232400" y="4824413"/>
          <p14:tracePt t="28729" x="5132388" y="4878388"/>
          <p14:tracePt t="28737" x="5041900" y="4951413"/>
          <p14:tracePt t="28745" x="4959350" y="5006975"/>
          <p14:tracePt t="28754" x="4932363" y="5006975"/>
          <p14:tracePt t="28772" x="4922838" y="5006975"/>
          <p14:tracePt t="28779" x="4905375" y="5033963"/>
          <p14:tracePt t="28789" x="4886325" y="5033963"/>
          <p14:tracePt t="28835" x="4868863" y="5043488"/>
          <p14:tracePt t="28843" x="4840288" y="5060950"/>
          <p14:tracePt t="28851" x="4822825" y="5080000"/>
          <p14:tracePt t="28859" x="4776788" y="5097463"/>
          <p14:tracePt t="28876" x="4713288" y="5143500"/>
          <p14:tracePt t="28882" x="4676775" y="5153025"/>
          <p14:tracePt t="28890" x="4659313" y="5170488"/>
          <p14:tracePt t="28898" x="4640263" y="5170488"/>
          <p14:tracePt t="28906" x="4622800" y="5180013"/>
          <p14:tracePt t="28922" x="4603750" y="5180013"/>
          <p14:tracePt t="28971" x="4594225" y="5189538"/>
          <p14:tracePt t="28993" x="4594225" y="5207000"/>
          <p14:tracePt t="29002" x="4586288" y="5226050"/>
          <p14:tracePt t="29009" x="4557713" y="5243513"/>
          <p14:tracePt t="29017" x="4521200" y="5280025"/>
          <p14:tracePt t="29025" x="4494213" y="5299075"/>
          <p14:tracePt t="29033" x="4476750" y="5316538"/>
          <p14:tracePt t="29042" x="4440238" y="5353050"/>
          <p14:tracePt t="29050" x="4376738" y="5389563"/>
          <p14:tracePt t="29058" x="4311650" y="5453063"/>
          <p14:tracePt t="29066" x="4248150" y="5489575"/>
          <p14:tracePt t="29074" x="4202113" y="5526088"/>
          <p14:tracePt t="29082" x="4165600" y="5545138"/>
          <p14:tracePt t="29090" x="4148138" y="5572125"/>
          <p14:tracePt t="29098" x="4138613" y="5572125"/>
          <p14:tracePt t="29282" x="4129088" y="5572125"/>
          <p14:tracePt t="29427" x="4121150" y="5572125"/>
          <p14:tracePt t="29842" x="4121150" y="5562600"/>
          <p14:tracePt t="29850" x="4121150" y="5554663"/>
          <p14:tracePt t="29858" x="4121150" y="5535613"/>
          <p14:tracePt t="29882" x="4121150" y="5518150"/>
          <p14:tracePt t="29890" x="4121150" y="5489575"/>
          <p14:tracePt t="29897" x="4121150" y="5472113"/>
          <p14:tracePt t="29905" x="4121150" y="5435600"/>
          <p14:tracePt t="29913" x="4121150" y="5416550"/>
          <p14:tracePt t="29921" x="4121150" y="5389563"/>
          <p14:tracePt t="29929" x="4121150" y="5335588"/>
          <p14:tracePt t="29937" x="4121150" y="5316538"/>
          <p14:tracePt t="29945" x="4121150" y="5270500"/>
          <p14:tracePt t="29953" x="4121150" y="5262563"/>
          <p14:tracePt t="29961" x="4121150" y="5233988"/>
          <p14:tracePt t="29969" x="4121150" y="5197475"/>
          <p14:tracePt t="29978" x="4094163" y="5153025"/>
          <p14:tracePt t="29986" x="4094163" y="5116513"/>
          <p14:tracePt t="29993" x="4065588" y="5053013"/>
          <p14:tracePt t="30003" x="4029075" y="4987925"/>
          <p14:tracePt t="30010" x="3992563" y="4943475"/>
          <p14:tracePt t="30018" x="3948113" y="4897438"/>
          <p14:tracePt t="30025" x="3911600" y="4841875"/>
          <p14:tracePt t="30033" x="3875088" y="4797425"/>
          <p14:tracePt t="30042" x="3838575" y="4751388"/>
          <p14:tracePt t="30050" x="3792538" y="4714875"/>
          <p14:tracePt t="30073" x="3765550" y="4651375"/>
          <p14:tracePt t="30082" x="3719513" y="4614863"/>
          <p14:tracePt t="30090" x="3709988" y="4587875"/>
          <p14:tracePt t="30098" x="3673475" y="4568825"/>
          <p14:tracePt t="30106" x="3646488" y="4532313"/>
          <p14:tracePt t="30114" x="3600450" y="4495800"/>
          <p14:tracePt t="30121" x="3536950" y="4449763"/>
          <p14:tracePt t="30129" x="3482975" y="4413250"/>
          <p14:tracePt t="30137" x="3409950" y="4386263"/>
          <p14:tracePt t="30145" x="3346450" y="4349750"/>
          <p14:tracePt t="30153" x="3208338" y="4313238"/>
          <p14:tracePt t="30161" x="3100388" y="4276725"/>
          <p14:tracePt t="30170" x="2998788" y="4249738"/>
          <p14:tracePt t="30179" x="2981325" y="4213225"/>
          <p14:tracePt t="30198" x="2962275" y="4213225"/>
          <p14:tracePt t="30210" x="2862263" y="4167188"/>
          <p14:tracePt t="30218" x="2825750" y="4167188"/>
          <p14:tracePt t="30225" x="2798763" y="4149725"/>
          <p14:tracePt t="30233" x="2771775" y="4122738"/>
          <p14:tracePt t="30241" x="2762250" y="4113213"/>
          <p14:tracePt t="30250" x="2735263" y="4103688"/>
          <p14:tracePt t="30257" x="2716213" y="4094163"/>
          <p14:tracePt t="30265" x="2708275" y="4094163"/>
          <p14:tracePt t="30281" x="2689225" y="4094163"/>
          <p14:tracePt t="30290" x="2662238" y="4094163"/>
          <p14:tracePt t="30297" x="2606675" y="4094163"/>
          <p14:tracePt t="30308" x="2552700" y="4094163"/>
          <p14:tracePt t="30314" x="2479675" y="4094163"/>
          <p14:tracePt t="30323" x="2416175" y="4094163"/>
          <p14:tracePt t="30332" x="2360613" y="4094163"/>
          <p14:tracePt t="30339" x="2287588" y="4094163"/>
          <p14:tracePt t="30347" x="2233613" y="4094163"/>
          <p14:tracePt t="30355" x="2160588" y="4094163"/>
          <p14:tracePt t="30363" x="2070100" y="4094163"/>
          <p14:tracePt t="30372" x="1987550" y="4076700"/>
          <p14:tracePt t="30379" x="1931988" y="4067175"/>
          <p14:tracePt t="30387" x="1868488" y="4057650"/>
          <p14:tracePt t="30395" x="1814513" y="4057650"/>
          <p14:tracePt t="30403" x="1768475" y="4030663"/>
          <p14:tracePt t="30410" x="1758950" y="4030663"/>
          <p14:tracePt t="30420" x="1731963" y="4013200"/>
          <p14:tracePt t="30426" x="1677988" y="4003675"/>
          <p14:tracePt t="30434" x="1658938" y="3994150"/>
          <p14:tracePt t="30442" x="1622425" y="3994150"/>
          <p14:tracePt t="30450" x="1604963" y="3994150"/>
          <p14:tracePt t="30457" x="1568450" y="3994150"/>
          <p14:tracePt t="30465" x="1531938" y="3984625"/>
          <p14:tracePt t="30473" x="1504950" y="3984625"/>
          <p14:tracePt t="30482" x="1458913" y="3984625"/>
          <p14:tracePt t="30490" x="1403350" y="3984625"/>
          <p14:tracePt t="30497" x="1358900" y="3957638"/>
          <p14:tracePt t="30505" x="1303338" y="3957638"/>
          <p14:tracePt t="30514" x="1266825" y="3957638"/>
          <p14:tracePt t="30522" x="1230313" y="3948113"/>
          <p14:tracePt t="30529" x="1203325" y="3940175"/>
          <p14:tracePt t="30545" x="1185863" y="3940175"/>
          <p14:tracePt t="30554" x="1157288" y="3930650"/>
          <p14:tracePt t="30561" x="1139825" y="3930650"/>
          <p14:tracePt t="30570" x="1093788" y="3911600"/>
          <p14:tracePt t="30577" x="1066800" y="3903663"/>
          <p14:tracePt t="30585" x="1030288" y="3884613"/>
          <p14:tracePt t="30593" x="974725" y="3867150"/>
          <p14:tracePt t="30602" x="947738" y="3848100"/>
          <p14:tracePt t="30609" x="930275" y="3848100"/>
          <p14:tracePt t="30618" x="884238" y="3840163"/>
          <p14:tracePt t="30625" x="874713" y="3840163"/>
          <p14:tracePt t="30633" x="857250" y="3830638"/>
          <p14:tracePt t="30866" x="847725" y="3821113"/>
          <p14:tracePt t="30874" x="847725" y="3811588"/>
          <p14:tracePt t="30882" x="847725" y="3803650"/>
          <p14:tracePt t="30898" x="847725" y="3794125"/>
          <p14:tracePt t="30906" x="847725" y="3775075"/>
          <p14:tracePt t="30913" x="847725" y="3767138"/>
          <p14:tracePt t="30930" x="847725" y="3757613"/>
          <p14:tracePt t="30937" x="847725" y="3748088"/>
          <p14:tracePt t="31041" x="847725" y="3738563"/>
          <p14:tracePt t="31066" x="847725" y="3730625"/>
          <p14:tracePt t="31073" x="857250" y="3711575"/>
          <p14:tracePt t="31082" x="857250" y="3694113"/>
          <p14:tracePt t="31099" x="857250" y="3684588"/>
          <p14:tracePt t="31115" x="866775" y="3665538"/>
          <p14:tracePt t="31122" x="884238" y="3629025"/>
          <p14:tracePt t="31201" x="930275" y="3629025"/>
          <p14:tracePt t="31209" x="1011238" y="3629025"/>
          <p14:tracePt t="31217" x="1120775" y="3629025"/>
          <p14:tracePt t="31225" x="1222375" y="3621088"/>
          <p14:tracePt t="31233" x="1276350" y="3621088"/>
          <p14:tracePt t="31242" x="1349375" y="3611563"/>
          <p14:tracePt t="31250" x="1468438" y="3575050"/>
          <p14:tracePt t="31258" x="1522413" y="3565525"/>
          <p14:tracePt t="31266" x="1595438" y="3565525"/>
          <p14:tracePt t="31275" x="1658938" y="3556000"/>
          <p14:tracePt t="31282" x="1714500" y="3556000"/>
          <p14:tracePt t="31290" x="1751013" y="3556000"/>
          <p14:tracePt t="31298" x="1804988" y="3556000"/>
          <p14:tracePt t="31306" x="1851025" y="3556000"/>
          <p14:tracePt t="31314" x="1905000" y="3556000"/>
          <p14:tracePt t="31322" x="1931988" y="3556000"/>
          <p14:tracePt t="31331" x="2024063" y="3584575"/>
          <p14:tracePt t="31338" x="2133600" y="3638550"/>
          <p14:tracePt t="31347" x="2270125" y="3721100"/>
          <p14:tracePt t="31353" x="2443163" y="3794125"/>
          <p14:tracePt t="31361" x="2616200" y="3884613"/>
          <p14:tracePt t="31370" x="2789238" y="3984625"/>
          <p14:tracePt t="31378" x="2944813" y="4057650"/>
          <p14:tracePt t="31385" x="3044825" y="4149725"/>
          <p14:tracePt t="31394" x="3181350" y="4222750"/>
          <p14:tracePt t="31402" x="3281363" y="4295775"/>
          <p14:tracePt t="31410" x="3382963" y="4349750"/>
          <p14:tracePt t="31417" x="3419475" y="4359275"/>
          <p14:tracePt t="31425" x="3455988" y="4386263"/>
          <p14:tracePt t="31434" x="3463925" y="4386263"/>
          <p14:tracePt t="31450" x="3482975" y="4395788"/>
          <p14:tracePt t="31466" x="3490913" y="4395788"/>
          <p14:tracePt t="31474" x="3500438" y="4395788"/>
          <p14:tracePt t="31482" x="3509963" y="4405313"/>
          <p14:tracePt t="31490" x="3527425" y="4422775"/>
          <p14:tracePt t="31506" x="3563938" y="4486275"/>
          <p14:tracePt t="31514" x="3600450" y="4532313"/>
          <p14:tracePt t="31522" x="3619500" y="4578350"/>
          <p14:tracePt t="31530" x="3673475" y="4660900"/>
          <p14:tracePt t="31539" x="3709988" y="4724400"/>
          <p14:tracePt t="31546" x="3738563" y="4797425"/>
          <p14:tracePt t="31554" x="3802063" y="4870450"/>
          <p14:tracePt t="31562" x="3846513" y="4933950"/>
          <p14:tracePt t="31571" x="3865563" y="4997450"/>
          <p14:tracePt t="31578" x="3883025" y="5033963"/>
          <p14:tracePt t="31586" x="3919538" y="5097463"/>
          <p14:tracePt t="31593" x="3929063" y="5160963"/>
          <p14:tracePt t="31603" x="3938588" y="5189538"/>
          <p14:tracePt t="31610" x="3956050" y="5216525"/>
          <p14:tracePt t="31619" x="3965575" y="5233988"/>
          <p14:tracePt t="31673" x="3965575" y="5270500"/>
          <p14:tracePt t="31681" x="3965575" y="5280025"/>
          <p14:tracePt t="31690" x="3965575" y="5299075"/>
          <p14:tracePt t="31697" x="3965575" y="5335588"/>
          <p14:tracePt t="31706" x="3965575" y="5353050"/>
          <p14:tracePt t="31713" x="3965575" y="5408613"/>
          <p14:tracePt t="31721" x="3965575" y="5435600"/>
          <p14:tracePt t="31730" x="3965575" y="5489575"/>
          <p14:tracePt t="31738" x="3965575" y="5518150"/>
          <p14:tracePt t="31746" x="3965575" y="5554663"/>
          <p14:tracePt t="31754" x="3965575" y="5589588"/>
          <p14:tracePt t="31761" x="3965575" y="5645150"/>
          <p14:tracePt t="31771" x="3984625" y="5672138"/>
          <p14:tracePt t="31777" x="3984625" y="5727700"/>
          <p14:tracePt t="31786" x="3992563" y="5745163"/>
          <p14:tracePt t="31793" x="3992563" y="5772150"/>
          <p14:tracePt t="31803" x="3992563" y="5791200"/>
          <p14:tracePt t="31809" x="3992563" y="5818188"/>
          <p14:tracePt t="31819" x="3992563" y="5837238"/>
          <p14:tracePt t="31825" x="4011613" y="5854700"/>
          <p14:tracePt t="31833" x="4011613" y="5873750"/>
          <p14:tracePt t="31841" x="4011613" y="5891213"/>
          <p14:tracePt t="31873" x="4011613" y="5937250"/>
          <p14:tracePt t="31882" x="4011613" y="5954713"/>
          <p14:tracePt t="31898" x="4011613" y="5973763"/>
          <p14:tracePt t="31906" x="4002088" y="5991225"/>
          <p14:tracePt t="31914" x="4002088" y="6010275"/>
          <p14:tracePt t="31922" x="4002088" y="6018213"/>
          <p14:tracePt t="31930" x="4002088" y="6037263"/>
          <p14:tracePt t="31946" x="4002088" y="6046788"/>
          <p14:tracePt t="32090" x="4002088" y="6054725"/>
          <p14:tracePt t="32242" x="4002088" y="6073775"/>
          <p14:tracePt t="32257" x="4002088" y="6083300"/>
          <p14:tracePt t="32274" x="4002088" y="6091238"/>
          <p14:tracePt t="32281" x="4002088" y="6100763"/>
          <p14:tracePt t="32297" x="4002088" y="6137275"/>
          <p14:tracePt t="32322" x="4002088" y="6173788"/>
          <p14:tracePt t="32330" x="4002088" y="6183313"/>
          <p14:tracePt t="32338" x="4002088" y="6219825"/>
          <p14:tracePt t="32346" x="4002088" y="6237288"/>
          <p14:tracePt t="32354" x="4002088" y="6256338"/>
          <p14:tracePt t="32362" x="4002088" y="6265863"/>
          <p14:tracePt t="32370" x="4002088" y="6273800"/>
          <p14:tracePt t="32492" x="4002088" y="6292850"/>
          <p14:tracePt t="32507" x="4002088" y="6302375"/>
          <p14:tracePt t="32523" x="4011613" y="6319838"/>
          <p14:tracePt t="32569" x="4011613" y="6338888"/>
          <p14:tracePt t="32725" x="4021138" y="6338888"/>
          <p14:tracePt t="32731" x="4021138" y="6319838"/>
          <p14:tracePt t="32739" x="4038600" y="6302375"/>
          <p14:tracePt t="32746" x="4048125" y="6292850"/>
          <p14:tracePt t="32754" x="4075113" y="6265863"/>
          <p14:tracePt t="32771" x="4075113" y="6256338"/>
          <p14:tracePt t="32777" x="4084638" y="6256338"/>
          <p14:tracePt t="32786" x="4094163" y="6246813"/>
          <p14:tracePt t="32793" x="4102100" y="6237288"/>
          <p14:tracePt t="32802" x="4111625" y="6229350"/>
          <p14:tracePt t="32818" x="4121150" y="6219825"/>
          <p14:tracePt t="32986" x="4138613" y="6192838"/>
          <p14:tracePt t="32994" x="4157663" y="6173788"/>
          <p14:tracePt t="33002" x="4165600" y="6164263"/>
          <p14:tracePt t="33010" x="4184650" y="6146800"/>
          <p14:tracePt t="33019" x="4202113" y="6127750"/>
          <p14:tracePt t="33027" x="4211638" y="6127750"/>
          <p14:tracePt t="33033" x="4230688" y="6110288"/>
          <p14:tracePt t="33049" x="4257675" y="6091238"/>
          <p14:tracePt t="33057" x="4275138" y="6073775"/>
          <p14:tracePt t="33066" x="4284663" y="6064250"/>
          <p14:tracePt t="33074" x="4284663" y="6054725"/>
          <p14:tracePt t="33082" x="4294188" y="6037263"/>
          <p14:tracePt t="33090" x="4303713" y="6027738"/>
          <p14:tracePt t="33098" x="4321175" y="6010275"/>
          <p14:tracePt t="33106" x="4321175" y="5983288"/>
          <p14:tracePt t="33114" x="4330700" y="5946775"/>
          <p14:tracePt t="33122" x="4340225" y="5881688"/>
          <p14:tracePt t="33141" x="4348163" y="5781675"/>
          <p14:tracePt t="33146" x="4376738" y="5735638"/>
          <p14:tracePt t="33155" x="4384675" y="5699125"/>
          <p14:tracePt t="33162" x="4384675" y="5672138"/>
          <p14:tracePt t="33273" x="4384675" y="5662613"/>
          <p14:tracePt t="33281" x="4384675" y="5654675"/>
          <p14:tracePt t="33289" x="4376738" y="5645150"/>
          <p14:tracePt t="33298" x="4376738" y="5635625"/>
          <p14:tracePt t="33305" x="4367213" y="5618163"/>
          <p14:tracePt t="33314" x="4357688" y="5608638"/>
          <p14:tracePt t="33349" x="4340225" y="5589588"/>
          <p14:tracePt t="33382" x="4330700" y="5572125"/>
          <p14:tracePt t="33388" x="4321175" y="5554663"/>
          <p14:tracePt t="33396" x="4311650" y="5526088"/>
          <p14:tracePt t="33403" x="4303713" y="5472113"/>
          <p14:tracePt t="33410" x="4284663" y="5453063"/>
          <p14:tracePt t="33419" x="4275138" y="5435600"/>
          <p14:tracePt t="33426" x="4267200" y="5399088"/>
          <p14:tracePt t="33434" x="4267200" y="5380038"/>
          <p14:tracePt t="33442" x="4267200" y="5343525"/>
          <p14:tracePt t="33458" x="4267200" y="5316538"/>
          <p14:tracePt t="33466" x="4267200" y="5307013"/>
          <p14:tracePt t="33474" x="4267200" y="5289550"/>
          <p14:tracePt t="33482" x="4248150" y="5270500"/>
          <p14:tracePt t="33491" x="4238625" y="5243513"/>
          <p14:tracePt t="33498" x="4230688" y="5207000"/>
          <p14:tracePt t="33506" x="4194175" y="5189538"/>
          <p14:tracePt t="33514" x="4184650" y="5160963"/>
          <p14:tracePt t="33522" x="4175125" y="5153025"/>
          <p14:tracePt t="33530" x="4165600" y="5143500"/>
          <p14:tracePt t="33538" x="4165600" y="5126038"/>
          <p14:tracePt t="33546" x="4157663" y="5116513"/>
          <p14:tracePt t="33554" x="4157663" y="5106988"/>
          <p14:tracePt t="33561" x="4157663" y="5089525"/>
          <p14:tracePt t="33570" x="4148138" y="5080000"/>
          <p14:tracePt t="33578" x="4138613" y="5060950"/>
          <p14:tracePt t="33585" x="4129088" y="5043488"/>
          <p14:tracePt t="33594" x="4111625" y="5024438"/>
          <p14:tracePt t="33610" x="4102100" y="5016500"/>
          <p14:tracePt t="33619" x="4094163" y="5006975"/>
          <p14:tracePt t="33785" x="4094163" y="4987925"/>
          <p14:tracePt t="33826" x="4094163" y="4979988"/>
          <p14:tracePt t="33975" x="4094163" y="4951413"/>
          <p14:tracePt t="34099" x="4094163" y="4933950"/>
          <p14:tracePt t="34115" x="4084638" y="4924425"/>
          <p14:tracePt t="34123" x="4075113" y="4924425"/>
          <p14:tracePt t="34134" x="4065588" y="4924425"/>
          <p14:tracePt t="35041" x="4075113" y="4897438"/>
          <p14:tracePt t="35050" x="4084638" y="4878388"/>
          <p14:tracePt t="35057" x="4094163" y="4860925"/>
          <p14:tracePt t="35066" x="4094163" y="4841875"/>
          <p14:tracePt t="35073" x="4111625" y="4814888"/>
          <p14:tracePt t="35081" x="4121150" y="4797425"/>
          <p14:tracePt t="35090" x="4129088" y="4751388"/>
          <p14:tracePt t="35098" x="4138613" y="4732338"/>
          <p14:tracePt t="35106" x="4157663" y="4705350"/>
          <p14:tracePt t="35114" x="4165600" y="4660900"/>
          <p14:tracePt t="35122" x="4175125" y="4651375"/>
          <p14:tracePt t="35130" x="4184650" y="4632325"/>
          <p14:tracePt t="35138" x="4184650" y="4614863"/>
          <p14:tracePt t="35161" x="4202113" y="4605338"/>
          <p14:tracePt t="35177" x="4230688" y="4595813"/>
          <p14:tracePt t="35185" x="4248150" y="4587875"/>
          <p14:tracePt t="35202" x="4267200" y="4578350"/>
          <p14:tracePt t="35225" x="4275138" y="4568825"/>
          <p14:tracePt t="35234" x="4294188" y="4559300"/>
          <p14:tracePt t="35241" x="4303713" y="4559300"/>
          <p14:tracePt t="35250" x="4330700" y="4551363"/>
          <p14:tracePt t="35258" x="4348163" y="4522788"/>
          <p14:tracePt t="35266" x="4376738" y="4514850"/>
          <p14:tracePt t="35274" x="4394200" y="4505325"/>
          <p14:tracePt t="35282" x="4413250" y="4486275"/>
          <p14:tracePt t="35290" x="4448175" y="4478338"/>
          <p14:tracePt t="35298" x="4476750" y="4468813"/>
          <p14:tracePt t="35306" x="4494213" y="4459288"/>
          <p14:tracePt t="35314" x="4513263" y="4449763"/>
          <p14:tracePt t="35322" x="4530725" y="4449763"/>
          <p14:tracePt t="35331" x="4567238" y="4413250"/>
          <p14:tracePt t="35345" x="4576763" y="4413250"/>
          <p14:tracePt t="35354" x="4586288" y="4413250"/>
          <p14:tracePt t="35361" x="4594225" y="4413250"/>
          <p14:tracePt t="35522" x="4613275" y="4413250"/>
          <p14:tracePt t="35554" x="4622800" y="4413250"/>
          <p14:tracePt t="36306" x="4630738" y="4395788"/>
          <p14:tracePt t="36314" x="4640263" y="4376738"/>
          <p14:tracePt t="36322" x="4649788" y="4340225"/>
          <p14:tracePt t="36329" x="4667250" y="4313238"/>
          <p14:tracePt t="36337" x="4667250" y="4295775"/>
          <p14:tracePt t="36345" x="4676775" y="4268788"/>
          <p14:tracePt t="36353" x="4686300" y="4222750"/>
          <p14:tracePt t="36361" x="4695825" y="4186238"/>
          <p14:tracePt t="36369" x="4695825" y="4167188"/>
          <p14:tracePt t="36378" x="4713288" y="4149725"/>
          <p14:tracePt t="36386" x="4713288" y="4130675"/>
          <p14:tracePt t="36393" x="4713288" y="4122738"/>
          <p14:tracePt t="36402" x="4713288" y="4094163"/>
          <p14:tracePt t="36410" x="4713288" y="4086225"/>
          <p14:tracePt t="36418" x="4713288" y="4057650"/>
          <p14:tracePt t="36425" x="4722813" y="4049713"/>
          <p14:tracePt t="36433" x="4722813" y="4040188"/>
          <p14:tracePt t="36874" x="4713288" y="4040188"/>
          <p14:tracePt t="36889" x="4686300" y="4067175"/>
          <p14:tracePt t="36897" x="4676775" y="4076700"/>
          <p14:tracePt t="36905" x="4667250" y="4094163"/>
          <p14:tracePt t="36922" x="4659313" y="4103688"/>
          <p14:tracePt t="37034" x="4649788" y="4130675"/>
          <p14:tracePt t="37041" x="4640263" y="4140200"/>
          <p14:tracePt t="37049" x="4630738" y="4149725"/>
          <p14:tracePt t="37065" x="4622800" y="4159250"/>
          <p14:tracePt t="37073" x="4622800" y="4167188"/>
          <p14:tracePt t="37081" x="4622800" y="4176713"/>
          <p14:tracePt t="37089" x="4622800" y="4186238"/>
          <p14:tracePt t="37097" x="4603750" y="4203700"/>
          <p14:tracePt t="37105" x="4603750" y="4213225"/>
          <p14:tracePt t="37113" x="4603750" y="4222750"/>
          <p14:tracePt t="37129" x="4603750" y="4240213"/>
          <p14:tracePt t="37147" x="4603750" y="4249738"/>
          <p14:tracePt t="37164" x="4603750" y="4259263"/>
          <p14:tracePt t="37483" x="4603750" y="4268788"/>
          <p14:tracePt t="37490" x="4649788" y="4268788"/>
          <p14:tracePt t="37497" x="4695825" y="4259263"/>
          <p14:tracePt t="37506" x="4767263" y="4240213"/>
          <p14:tracePt t="37513" x="4840288" y="4240213"/>
          <p14:tracePt t="37523" x="4968875" y="4240213"/>
          <p14:tracePt t="37529" x="5041900" y="4240213"/>
          <p14:tracePt t="37538" x="5168900" y="4240213"/>
          <p14:tracePt t="37545" x="5241925" y="4240213"/>
          <p14:tracePt t="37553" x="5324475" y="4240213"/>
          <p14:tracePt t="37561" x="5414963" y="4240213"/>
          <p14:tracePt t="37570" x="5470525" y="4240213"/>
          <p14:tracePt t="37577" x="5507038" y="4240213"/>
          <p14:tracePt t="37586" x="5551488" y="4240213"/>
          <p14:tracePt t="37593" x="5580063" y="4240213"/>
          <p14:tracePt t="37602" x="5607050" y="4240213"/>
          <p14:tracePt t="37610" x="5616575" y="4232275"/>
          <p14:tracePt t="37619" x="5634038" y="4232275"/>
          <p14:tracePt t="37625" x="5661025" y="4232275"/>
          <p14:tracePt t="37633" x="5707063" y="4222750"/>
          <p14:tracePt t="37642" x="5734050" y="4222750"/>
          <p14:tracePt t="37650" x="5797550" y="4222750"/>
          <p14:tracePt t="37658" x="5899150" y="4222750"/>
          <p14:tracePt t="37666" x="5972175" y="4222750"/>
          <p14:tracePt t="37674" x="6043613" y="4222750"/>
          <p14:tracePt t="37682" x="6135688" y="4222750"/>
          <p14:tracePt t="37690" x="6145213" y="4222750"/>
          <p14:tracePt t="37698" x="6189663" y="4222750"/>
          <p14:tracePt t="37706" x="6226175" y="4222750"/>
          <p14:tracePt t="37714" x="6235700" y="4222750"/>
          <p14:tracePt t="37723" x="6272213" y="4222750"/>
          <p14:tracePt t="37729" x="6291263" y="4222750"/>
          <p14:tracePt t="37739" x="6299200" y="4222750"/>
          <p14:tracePt t="37745" x="6326188" y="4222750"/>
          <p14:tracePt t="37754" x="6335713" y="4222750"/>
          <p14:tracePt t="37761" x="6354763" y="4213225"/>
          <p14:tracePt t="37770" x="6381750" y="4203700"/>
          <p14:tracePt t="37777" x="6427788" y="4195763"/>
          <p14:tracePt t="37785" x="6481763" y="4195763"/>
          <p14:tracePt t="37794" x="6537325" y="4195763"/>
          <p14:tracePt t="37802" x="6610350" y="4195763"/>
          <p14:tracePt t="37809" x="6654800" y="4195763"/>
          <p14:tracePt t="37819" x="6710363" y="4195763"/>
          <p14:tracePt t="37825" x="6764338" y="4195763"/>
          <p14:tracePt t="37833" x="6783388" y="4195763"/>
          <p14:tracePt t="37841" x="6819900" y="4195763"/>
          <p14:tracePt t="37849" x="6846888" y="4195763"/>
          <p14:tracePt t="37857" x="6856413" y="4195763"/>
          <p14:tracePt t="37881" x="6864350" y="4186238"/>
          <p14:tracePt t="38075" x="6873875" y="4186238"/>
          <p14:tracePt t="38086" x="6900863" y="4186238"/>
          <p14:tracePt t="38090" x="6910388" y="4186238"/>
          <p14:tracePt t="38105" x="6929438" y="4186238"/>
          <p14:tracePt t="38114" x="6937375" y="4186238"/>
          <p14:tracePt t="38145" x="6946900" y="4186238"/>
          <p14:tracePt t="38153" x="6956425" y="4186238"/>
          <p14:tracePt t="38177" x="6964363" y="4186238"/>
          <p14:tracePt t="38193" x="6983413" y="4186238"/>
          <p14:tracePt t="38554" x="6973888" y="4186238"/>
          <p14:tracePt t="38561" x="6929438" y="4186238"/>
          <p14:tracePt t="38570" x="6910388" y="4186238"/>
          <p14:tracePt t="38577" x="6873875" y="4186238"/>
          <p14:tracePt t="38585" x="6837363" y="4195763"/>
          <p14:tracePt t="38593" x="6783388" y="4195763"/>
          <p14:tracePt t="38602" x="6746875" y="4213225"/>
          <p14:tracePt t="38609" x="6710363" y="4222750"/>
          <p14:tracePt t="38618" x="6681788" y="4222750"/>
          <p14:tracePt t="38626" x="6664325" y="4222750"/>
          <p14:tracePt t="38634" x="6637338" y="4232275"/>
          <p14:tracePt t="38641" x="6627813" y="4232275"/>
          <p14:tracePt t="38649" x="6618288" y="4232275"/>
          <p14:tracePt t="38658" x="6610350" y="4232275"/>
          <p14:tracePt t="38666" x="6600825" y="4232275"/>
          <p14:tracePt t="38683" x="6591300" y="4232275"/>
          <p14:tracePt t="38697" x="6573838" y="4240213"/>
          <p14:tracePt t="38698" x="6554788" y="4249738"/>
          <p14:tracePt t="38705" x="6527800" y="4249738"/>
          <p14:tracePt t="38713" x="6500813" y="4249738"/>
          <p14:tracePt t="38721" x="6445250" y="4249738"/>
          <p14:tracePt t="38729" x="6326188" y="4249738"/>
          <p14:tracePt t="38738" x="6254750" y="4259263"/>
          <p14:tracePt t="38745" x="6181725" y="4259263"/>
          <p14:tracePt t="38754" x="6072188" y="4259263"/>
          <p14:tracePt t="38761" x="5980113" y="4259263"/>
          <p14:tracePt t="38770" x="5935663" y="4259263"/>
          <p14:tracePt t="38777" x="5870575" y="4259263"/>
          <p14:tracePt t="38785" x="5816600" y="4259263"/>
          <p14:tracePt t="38793" x="5753100" y="4259263"/>
          <p14:tracePt t="38803" x="5716588" y="4259263"/>
          <p14:tracePt t="38809" x="5707063" y="4259263"/>
          <p14:tracePt t="38818" x="5688013" y="4259263"/>
          <p14:tracePt t="38825" x="5661025" y="4259263"/>
          <p14:tracePt t="38834" x="5643563" y="4259263"/>
          <p14:tracePt t="38841" x="5624513" y="4259263"/>
          <p14:tracePt t="38850" x="5607050" y="4268788"/>
          <p14:tracePt t="38858" x="5580063" y="4268788"/>
          <p14:tracePt t="38866" x="5561013" y="4268788"/>
          <p14:tracePt t="38889" x="5514975" y="4268788"/>
          <p14:tracePt t="38891" x="5487988" y="4276725"/>
          <p14:tracePt t="38898" x="5451475" y="4295775"/>
          <p14:tracePt t="38906" x="5434013" y="4295775"/>
          <p14:tracePt t="38914" x="5414963" y="4295775"/>
          <p14:tracePt t="38922" x="5378450" y="4295775"/>
          <p14:tracePt t="38930" x="5360988" y="4295775"/>
          <p14:tracePt t="38938" x="5334000" y="4313238"/>
          <p14:tracePt t="38946" x="5287963" y="4322763"/>
          <p14:tracePt t="38962" x="5251450" y="4322763"/>
          <p14:tracePt t="38972" x="5205413" y="4332288"/>
          <p14:tracePt t="38979" x="5187950" y="4332288"/>
          <p14:tracePt t="38988" x="5141913" y="4349750"/>
          <p14:tracePt t="38995" x="5114925" y="4359275"/>
          <p14:tracePt t="39003" x="5059363" y="4359275"/>
          <p14:tracePt t="39010" x="5022850" y="4359275"/>
          <p14:tracePt t="39018" x="4986338" y="4359275"/>
          <p14:tracePt t="39026" x="4968875" y="4359275"/>
          <p14:tracePt t="39035" x="4941888" y="4359275"/>
          <p14:tracePt t="39042" x="4932363" y="4359275"/>
          <p14:tracePt t="39050" x="4922838" y="4359275"/>
          <p14:tracePt t="39065" x="4905375" y="4359275"/>
          <p14:tracePt t="39073" x="4895850" y="4359275"/>
          <p14:tracePt t="39081" x="4886325" y="4359275"/>
          <p14:tracePt t="39089" x="4876800" y="4368800"/>
          <p14:tracePt t="39097" x="4849813" y="4368800"/>
          <p14:tracePt t="39114" x="4840288" y="4368800"/>
          <p14:tracePt t="39122" x="4813300" y="4368800"/>
          <p14:tracePt t="39138" x="4803775" y="4368800"/>
          <p14:tracePt t="39282" x="4795838" y="4368800"/>
          <p14:tracePt t="39297" x="4767263" y="4368800"/>
          <p14:tracePt t="39305" x="4713288" y="4368800"/>
          <p14:tracePt t="39314" x="4659313" y="4368800"/>
          <p14:tracePt t="39321" x="4586288" y="4368800"/>
          <p14:tracePt t="39330" x="4530725" y="4368800"/>
          <p14:tracePt t="39337" x="4457700" y="4368800"/>
          <p14:tracePt t="39345" x="4394200" y="4368800"/>
          <p14:tracePt t="39354" x="4357688" y="4368800"/>
          <p14:tracePt t="39362" x="4311650" y="4368800"/>
          <p14:tracePt t="39379" x="4294188" y="4368800"/>
          <p14:tracePt t="39522" x="4294188" y="4349750"/>
          <p14:tracePt t="39529" x="4294188" y="4322763"/>
          <p14:tracePt t="39537" x="4294188" y="4303713"/>
          <p14:tracePt t="39546" x="4267200" y="4276725"/>
          <p14:tracePt t="39554" x="4267200" y="4268788"/>
          <p14:tracePt t="39562" x="4267200" y="4259263"/>
          <p14:tracePt t="39569" x="4267200" y="4232275"/>
          <p14:tracePt t="39578" x="4267200" y="4222750"/>
          <p14:tracePt t="39618" x="4267200" y="4203700"/>
          <p14:tracePt t="39626" x="4267200" y="4195763"/>
          <p14:tracePt t="39636" x="4267200" y="4186238"/>
          <p14:tracePt t="39652" x="4267200" y="4176713"/>
          <p14:tracePt t="39676" x="4267200" y="4167188"/>
          <p14:tracePt t="39681" x="4275138" y="4140200"/>
          <p14:tracePt t="39690" x="4275138" y="4130675"/>
          <p14:tracePt t="39697" x="4275138" y="4113213"/>
          <p14:tracePt t="39705" x="4275138" y="4094163"/>
          <p14:tracePt t="39713" x="4284663" y="4057650"/>
          <p14:tracePt t="39722" x="4284663" y="4040188"/>
          <p14:tracePt t="39731" x="4311650" y="4013200"/>
          <p14:tracePt t="39740" x="4311650" y="3994150"/>
          <p14:tracePt t="39747" x="4321175" y="3967163"/>
          <p14:tracePt t="39757" x="4321175" y="3957638"/>
          <p14:tracePt t="39762" x="4321175" y="3940175"/>
          <p14:tracePt t="39770" x="4321175" y="3921125"/>
          <p14:tracePt t="39786" x="4321175" y="3911600"/>
          <p14:tracePt t="39794" x="4330700" y="3911600"/>
          <p14:tracePt t="39858" x="4330700" y="3903663"/>
          <p14:tracePt t="39866" x="4348163" y="3884613"/>
          <p14:tracePt t="39882" x="4348163" y="3875088"/>
          <p14:tracePt t="40314" x="4348163" y="3867150"/>
          <p14:tracePt t="40323" x="4348163" y="3857625"/>
          <p14:tracePt t="40333" x="4348163" y="3840163"/>
          <p14:tracePt t="40348" x="4348163" y="3830638"/>
          <p14:tracePt t="40354" x="4348163" y="3821113"/>
          <p14:tracePt t="40363" x="4348163" y="3803650"/>
          <p14:tracePt t="40371" x="4348163" y="3794125"/>
          <p14:tracePt t="40380" x="4348163" y="3784600"/>
          <p14:tracePt t="40738" x="4348163" y="3748088"/>
          <p14:tracePt t="40745" x="4348163" y="3711575"/>
          <p14:tracePt t="40753" x="4348163" y="3702050"/>
          <p14:tracePt t="40770" x="4348163" y="3694113"/>
          <p14:tracePt t="40786" x="4348163" y="3675063"/>
          <p14:tracePt t="40794" x="4348163" y="3665538"/>
          <p14:tracePt t="40803" x="4348163" y="3657600"/>
          <p14:tracePt t="40819" x="4348163" y="3648075"/>
          <p14:tracePt t="41930" x="4348163" y="3638550"/>
          <p14:tracePt t="41938" x="4348163" y="3621088"/>
          <p14:tracePt t="41946" x="4348163" y="3548063"/>
          <p14:tracePt t="41954" x="4348163" y="3519488"/>
          <p14:tracePt t="42794" x="4384675" y="3519488"/>
          <p14:tracePt t="42803" x="4421188" y="3519488"/>
          <p14:tracePt t="42809" x="4457700" y="3519488"/>
          <p14:tracePt t="42818" x="4530725" y="3519488"/>
          <p14:tracePt t="42825" x="4640263" y="3519488"/>
          <p14:tracePt t="42835" x="4803775" y="3538538"/>
          <p14:tracePt t="42841" x="4968875" y="3556000"/>
          <p14:tracePt t="42850" x="5095875" y="3584575"/>
          <p14:tracePt t="42857" x="5260975" y="3602038"/>
          <p14:tracePt t="42865" x="5405438" y="3611563"/>
          <p14:tracePt t="42873" x="5551488" y="3611563"/>
          <p14:tracePt t="42888" x="5680075" y="3611563"/>
          <p14:tracePt t="42889" x="5770563" y="3611563"/>
          <p14:tracePt t="42897" x="5834063" y="3611563"/>
          <p14:tracePt t="42905" x="5870575" y="3611563"/>
          <p14:tracePt t="42913" x="5899150" y="3611563"/>
          <p14:tracePt t="42921" x="5907088" y="3611563"/>
          <p14:tracePt t="42985" x="5916613" y="3611563"/>
          <p14:tracePt t="42994" x="5935663" y="3611563"/>
          <p14:tracePt t="43003" x="5953125" y="3611563"/>
          <p14:tracePt t="43009" x="5962650" y="3611563"/>
          <p14:tracePt t="43018" x="5980113" y="3611563"/>
          <p14:tracePt t="43026" x="5989638" y="3611563"/>
          <p14:tracePt t="43034" x="6016625" y="3611563"/>
          <p14:tracePt t="43042" x="6035675" y="3611563"/>
          <p14:tracePt t="43051" x="6062663" y="3611563"/>
          <p14:tracePt t="43057" x="6099175" y="3611563"/>
          <p14:tracePt t="43065" x="6126163" y="3611563"/>
          <p14:tracePt t="43073" x="6181725" y="3611563"/>
          <p14:tracePt t="43081" x="6235700" y="3611563"/>
          <p14:tracePt t="43089" x="6291263" y="3611563"/>
          <p14:tracePt t="43097" x="6345238" y="3611563"/>
          <p14:tracePt t="43105" x="6399213" y="3611563"/>
          <p14:tracePt t="43113" x="6445250" y="3611563"/>
          <p14:tracePt t="43121" x="6472238" y="3611563"/>
          <p14:tracePt t="43129" x="6518275" y="3611563"/>
          <p14:tracePt t="43137" x="6545263" y="3611563"/>
          <p14:tracePt t="43153" x="6564313" y="3611563"/>
          <p14:tracePt t="43170" x="6573838" y="3611563"/>
          <p14:tracePt t="43177" x="6581775" y="3611563"/>
          <p14:tracePt t="43187" x="6591300" y="3611563"/>
          <p14:tracePt t="43193" x="6600825" y="3611563"/>
          <p14:tracePt t="43202" x="6637338" y="3611563"/>
          <p14:tracePt t="43209" x="6645275" y="3611563"/>
          <p14:tracePt t="43218" x="6654800" y="3611563"/>
          <p14:tracePt t="43241" x="6681788" y="3611563"/>
          <p14:tracePt t="43257" x="6691313" y="3611563"/>
          <p14:tracePt t="43267" x="6727825" y="3621088"/>
          <p14:tracePt t="43323" x="6737350" y="3621088"/>
          <p14:tracePt t="43332" x="6754813" y="3621088"/>
          <p14:tracePt t="43339" x="6783388" y="3648075"/>
          <p14:tracePt t="43369" x="6819900" y="3648075"/>
          <p14:tracePt t="43386" x="6846888" y="3648075"/>
          <p14:tracePt t="43394" x="6883400" y="3657600"/>
          <p14:tracePt t="43402" x="6919913" y="3665538"/>
          <p14:tracePt t="43409" x="6946900" y="3665538"/>
          <p14:tracePt t="43418" x="6983413" y="3665538"/>
          <p14:tracePt t="43425" x="7010400" y="3665538"/>
          <p14:tracePt t="43434" x="7019925" y="3665538"/>
          <p14:tracePt t="43441" x="7029450" y="3665538"/>
          <p14:tracePt t="43530" x="7037388" y="3665538"/>
          <p14:tracePt t="43546" x="7046913" y="3665538"/>
          <p14:tracePt t="43554" x="7056438" y="3665538"/>
          <p14:tracePt t="43579" x="7065963" y="3665538"/>
          <p14:tracePt t="44274" x="7073900" y="3675063"/>
          <p14:tracePt t="44826" x="7073900" y="3694113"/>
          <p14:tracePt t="44835" x="7073900" y="3711575"/>
          <p14:tracePt t="44842" x="7073900" y="3730625"/>
          <p14:tracePt t="44857" x="7073900" y="3738563"/>
          <p14:tracePt t="44867" x="7073900" y="3748088"/>
          <p14:tracePt t="44873" x="7073900" y="3767138"/>
          <p14:tracePt t="44886" x="7073900" y="3775075"/>
          <p14:tracePt t="44889" x="7073900" y="3794125"/>
          <p14:tracePt t="44921" x="7073900" y="3811588"/>
          <p14:tracePt t="45026" x="7065963" y="3811588"/>
          <p14:tracePt t="45089" x="7056438" y="3821113"/>
          <p14:tracePt t="45105" x="7056438" y="3830638"/>
          <p14:tracePt t="45121" x="7056438" y="3848100"/>
          <p14:tracePt t="45137" x="7056438" y="3857625"/>
          <p14:tracePt t="45153" x="7056438" y="3867150"/>
          <p14:tracePt t="45180" x="7056438" y="3884613"/>
          <p14:tracePt t="45202" x="7056438" y="3894138"/>
          <p14:tracePt t="45209" x="7056438" y="3903663"/>
          <p14:tracePt t="45217" x="7056438" y="3911600"/>
          <p14:tracePt t="45225" x="7046913" y="3921125"/>
          <p14:tracePt t="45234" x="7046913" y="3930650"/>
          <p14:tracePt t="45241" x="7046913" y="3940175"/>
          <p14:tracePt t="45249" x="7046913" y="3967163"/>
          <p14:tracePt t="45257" x="7046913" y="3984625"/>
          <p14:tracePt t="45265" x="7046913" y="4013200"/>
          <p14:tracePt t="45273" x="7037388" y="4030663"/>
          <p14:tracePt t="45281" x="7037388" y="4040188"/>
          <p14:tracePt t="45289" x="7037388" y="4067175"/>
          <p14:tracePt t="45297" x="7037388" y="4076700"/>
          <p14:tracePt t="45305" x="7029450" y="4086225"/>
          <p14:tracePt t="45322" x="7029450" y="4103688"/>
          <p14:tracePt t="45346" x="7029450" y="4113213"/>
          <p14:tracePt t="45371" x="7029450" y="4122738"/>
          <p14:tracePt t="45402" x="7029450" y="4140200"/>
          <p14:tracePt t="45425" x="7019925" y="4159250"/>
          <p14:tracePt t="45442" x="7019925" y="4167188"/>
          <p14:tracePt t="46401" x="7019925" y="4186238"/>
          <p14:tracePt t="46441" x="7019925" y="4195763"/>
          <p14:tracePt t="46659" x="7010400" y="4222750"/>
          <p14:tracePt t="47010" x="7000875" y="4240213"/>
          <p14:tracePt t="47017" x="6992938" y="4249738"/>
          <p14:tracePt t="47641" x="6992938" y="4240213"/>
          <p14:tracePt t="51179" x="6983413" y="4240213"/>
          <p14:tracePt t="51633" x="6973888" y="4249738"/>
          <p14:tracePt t="51650" x="6973888" y="4268788"/>
          <p14:tracePt t="51657" x="6956425" y="4286250"/>
          <p14:tracePt t="51667" x="6946900" y="4295775"/>
          <p14:tracePt t="51675" x="6919913" y="4303713"/>
          <p14:tracePt t="51683" x="6873875" y="4340225"/>
          <p14:tracePt t="51691" x="6856413" y="4349750"/>
          <p14:tracePt t="51698" x="6800850" y="4386263"/>
          <p14:tracePt t="51706" x="6754813" y="4405313"/>
          <p14:tracePt t="51713" x="6691313" y="4441825"/>
          <p14:tracePt t="51721" x="6627813" y="4468813"/>
          <p14:tracePt t="51731" x="6564313" y="4505325"/>
          <p14:tracePt t="51739" x="6500813" y="4541838"/>
          <p14:tracePt t="51747" x="6418263" y="4595813"/>
          <p14:tracePt t="51757" x="6318250" y="4660900"/>
          <p14:tracePt t="51762" x="6235700" y="4678363"/>
          <p14:tracePt t="51772" x="6135688" y="4751388"/>
          <p14:tracePt t="51779" x="5999163" y="4833938"/>
          <p14:tracePt t="51787" x="5889625" y="4887913"/>
          <p14:tracePt t="51794" x="5770563" y="4960938"/>
          <p14:tracePt t="51803" x="5634038" y="5033963"/>
          <p14:tracePt t="51810" x="5551488" y="5106988"/>
          <p14:tracePt t="51819" x="5434013" y="5160963"/>
          <p14:tracePt t="51826" x="5324475" y="5207000"/>
          <p14:tracePt t="51835" x="5224463" y="5262563"/>
          <p14:tracePt t="51842" x="5122863" y="5316538"/>
          <p14:tracePt t="51851" x="4986338" y="5362575"/>
          <p14:tracePt t="51857" x="4922838" y="5389563"/>
          <p14:tracePt t="51867" x="4849813" y="5426075"/>
          <p14:tracePt t="51889" x="4667250" y="5489575"/>
          <p14:tracePt t="51897" x="4622800" y="5518150"/>
          <p14:tracePt t="51905" x="4540250" y="5526088"/>
          <p14:tracePt t="51914" x="4503738" y="5535613"/>
          <p14:tracePt t="51921" x="4467225" y="5562600"/>
          <p14:tracePt t="51929" x="4413250" y="5572125"/>
          <p14:tracePt t="51937" x="4403725" y="5572125"/>
          <p14:tracePt t="51961" x="4394200" y="5572125"/>
          <p14:tracePt t="51970" x="4367213" y="5581650"/>
          <p14:tracePt t="51977" x="4357688" y="5581650"/>
          <p14:tracePt t="51986" x="4321175" y="5581650"/>
          <p14:tracePt t="52002" x="4284663" y="5581650"/>
          <p14:tracePt t="52009" x="4267200" y="5581650"/>
          <p14:tracePt t="52026" x="4257675" y="5581650"/>
          <p14:tracePt t="52037" x="4238625" y="5581650"/>
          <p14:tracePt t="52052" x="4221163" y="5581650"/>
          <p14:tracePt t="52057" x="4211638" y="5581650"/>
          <p14:tracePt t="52068" x="4175125" y="5581650"/>
          <p14:tracePt t="52075" x="4148138" y="5599113"/>
          <p14:tracePt t="52084" x="4121150" y="5599113"/>
          <p14:tracePt t="52089" x="4084638" y="5608638"/>
          <p14:tracePt t="52098" x="4065588" y="5618163"/>
          <p14:tracePt t="52105" x="4038600" y="5626100"/>
          <p14:tracePt t="52873" x="4029075" y="5626100"/>
          <p14:tracePt t="52881" x="4029075" y="5599113"/>
          <p14:tracePt t="52889" x="4094163" y="5554663"/>
          <p14:tracePt t="52897" x="4184650" y="5518150"/>
          <p14:tracePt t="52905" x="4284663" y="5453063"/>
          <p14:tracePt t="52913" x="4384675" y="5399088"/>
          <p14:tracePt t="52921" x="4521200" y="5343525"/>
          <p14:tracePt t="52930" x="4622800" y="5299075"/>
          <p14:tracePt t="52937" x="4703763" y="5243513"/>
          <p14:tracePt t="52945" x="4786313" y="5189538"/>
          <p14:tracePt t="52954" x="4840288" y="5180013"/>
          <p14:tracePt t="52961" x="4868863" y="5153025"/>
          <p14:tracePt t="52969" x="4905375" y="5133975"/>
          <p14:tracePt t="52978" x="4922838" y="5126038"/>
          <p14:tracePt t="53074" x="4932363" y="5116513"/>
          <p14:tracePt t="53081" x="4959350" y="5097463"/>
          <p14:tracePt t="53089" x="4968875" y="5097463"/>
          <p14:tracePt t="53097" x="4995863" y="5089525"/>
          <p14:tracePt t="53105" x="5014913" y="5080000"/>
          <p14:tracePt t="53113" x="5041900" y="5060950"/>
          <p14:tracePt t="53121" x="5059363" y="5043488"/>
          <p14:tracePt t="53130" x="5086350" y="5033963"/>
          <p14:tracePt t="53137" x="5095875" y="5033963"/>
          <p14:tracePt t="53161" x="5105400" y="5033963"/>
          <p14:tracePt t="53169" x="5114925" y="5024438"/>
          <p14:tracePt t="54034" x="5105400" y="5024438"/>
          <p14:tracePt t="54041" x="5078413" y="5024438"/>
          <p14:tracePt t="54050" x="5022850" y="5024438"/>
          <p14:tracePt t="54057" x="4968875" y="5024438"/>
          <p14:tracePt t="54066" x="4876800" y="5024438"/>
          <p14:tracePt t="54073" x="4832350" y="5024438"/>
          <p14:tracePt t="54081" x="4759325" y="5024438"/>
          <p14:tracePt t="54090" x="4686300" y="5024438"/>
          <p14:tracePt t="54097" x="4603750" y="4987925"/>
          <p14:tracePt t="54106" x="4513263" y="4960938"/>
          <p14:tracePt t="54113" x="4430713" y="4933950"/>
          <p14:tracePt t="54121" x="4376738" y="4924425"/>
          <p14:tracePt t="54129" x="4348163" y="4914900"/>
          <p14:tracePt t="54137" x="4275138" y="4897438"/>
          <p14:tracePt t="54145" x="4257675" y="4878388"/>
          <p14:tracePt t="54153" x="4238625" y="4878388"/>
          <p14:tracePt t="54161" x="4194175" y="4870450"/>
          <p14:tracePt t="54177" x="4184650" y="4860925"/>
          <p14:tracePt t="54186" x="4157663" y="4860925"/>
          <p14:tracePt t="54201" x="4129088" y="4851400"/>
          <p14:tracePt t="54209" x="4102100" y="4833938"/>
          <p14:tracePt t="54218" x="4029075" y="4824413"/>
          <p14:tracePt t="54225" x="3929063" y="4797425"/>
          <p14:tracePt t="54234" x="3838575" y="4751388"/>
          <p14:tracePt t="54241" x="3829050" y="4751388"/>
          <p14:tracePt t="54250" x="3775075" y="4732338"/>
          <p14:tracePt t="54257" x="3692525" y="4687888"/>
          <p14:tracePt t="54267" x="3582988" y="4632325"/>
          <p14:tracePt t="54273" x="3500438" y="4587875"/>
          <p14:tracePt t="54281" x="3400425" y="4551363"/>
          <p14:tracePt t="54291" x="3327400" y="4522788"/>
          <p14:tracePt t="54301" x="3254375" y="4468813"/>
          <p14:tracePt t="54308" x="3190875" y="4432300"/>
          <p14:tracePt t="54315" x="3144838" y="4413250"/>
          <p14:tracePt t="54322" x="3081338" y="4368800"/>
          <p14:tracePt t="54330" x="3008313" y="4340225"/>
          <p14:tracePt t="54338" x="2935288" y="4276725"/>
          <p14:tracePt t="54346" x="2871788" y="4222750"/>
          <p14:tracePt t="54354" x="2825750" y="4176713"/>
          <p14:tracePt t="54361" x="2744788" y="4140200"/>
          <p14:tracePt t="54369" x="2662238" y="4076700"/>
          <p14:tracePt t="54378" x="2543175" y="4040188"/>
          <p14:tracePt t="54385" x="2443163" y="3994150"/>
          <p14:tracePt t="54394" x="2352675" y="3957638"/>
          <p14:tracePt t="54401" x="2251075" y="3930650"/>
          <p14:tracePt t="54409" x="2187575" y="3903663"/>
          <p14:tracePt t="54418" x="2114550" y="3875088"/>
          <p14:tracePt t="54426" x="2033588" y="3867150"/>
          <p14:tracePt t="54434" x="1987550" y="3830638"/>
          <p14:tracePt t="54441" x="1960563" y="3821113"/>
          <p14:tracePt t="54450" x="1931988" y="3803650"/>
          <p14:tracePt t="54457" x="1924050" y="3803650"/>
          <p14:tracePt t="54466" x="1868488" y="3784600"/>
          <p14:tracePt t="54474" x="1831975" y="3775075"/>
          <p14:tracePt t="54481" x="1768475" y="3748088"/>
          <p14:tracePt t="54489" x="1714500" y="3748088"/>
          <p14:tracePt t="54497" x="1649413" y="3711575"/>
          <p14:tracePt t="54505" x="1549400" y="3702050"/>
          <p14:tracePt t="54513" x="1458913" y="3657600"/>
          <p14:tracePt t="54521" x="1395413" y="3657600"/>
          <p14:tracePt t="54530" x="1339850" y="3648075"/>
          <p14:tracePt t="54538" x="1293813" y="3648075"/>
          <p14:tracePt t="54546" x="1258888" y="3638550"/>
          <p14:tracePt t="54553" x="1249363" y="3638550"/>
          <p14:tracePt t="54978" x="1185863" y="3638550"/>
          <p14:tracePt t="54986" x="1093788" y="3638550"/>
          <p14:tracePt t="54994" x="1003300" y="3638550"/>
          <p14:tracePt t="55002" x="930275" y="3638550"/>
          <p14:tracePt t="55010" x="874713" y="3638550"/>
          <p14:tracePt t="55017" x="793750" y="3611563"/>
          <p14:tracePt t="55026" x="747713" y="3584575"/>
          <p14:tracePt t="55034" x="720725" y="3584575"/>
          <p14:tracePt t="55043" x="711200" y="3584575"/>
          <p14:tracePt t="55185" x="720725" y="3584575"/>
          <p14:tracePt t="55202" x="738188" y="3584575"/>
          <p14:tracePt t="55209" x="747713" y="3584575"/>
          <p14:tracePt t="55241" x="757238" y="3584575"/>
          <p14:tracePt t="55250" x="793750" y="3584575"/>
          <p14:tracePt t="55257" x="801688" y="3584575"/>
          <p14:tracePt t="55266" x="830263" y="3584575"/>
          <p14:tracePt t="55273" x="838200" y="3584575"/>
          <p14:tracePt t="55281" x="874713" y="3575050"/>
          <p14:tracePt t="55289" x="884238" y="3565525"/>
          <p14:tracePt t="55297" x="911225" y="3565525"/>
          <p14:tracePt t="55306" x="930275" y="3548063"/>
          <p14:tracePt t="55313" x="939800" y="3538538"/>
          <p14:tracePt t="55329" x="947738" y="3538538"/>
          <p14:tracePt t="55507" x="966788" y="3538538"/>
          <p14:tracePt t="55515" x="1011238" y="3529013"/>
          <p14:tracePt t="55522" x="1047750" y="3519488"/>
          <p14:tracePt t="55530" x="1084263" y="3519488"/>
          <p14:tracePt t="55537" x="1112838" y="3519488"/>
          <p14:tracePt t="55545" x="1149350" y="3519488"/>
          <p14:tracePt t="55553" x="1185863" y="3519488"/>
          <p14:tracePt t="55562" x="1239838" y="3519488"/>
          <p14:tracePt t="55569" x="1249363" y="3519488"/>
          <p14:tracePt t="55577" x="1285875" y="3519488"/>
          <p14:tracePt t="55585" x="1312863" y="3519488"/>
          <p14:tracePt t="55593" x="1349375" y="3519488"/>
          <p14:tracePt t="55601" x="1366838" y="3519488"/>
          <p14:tracePt t="55610" x="1403350" y="3519488"/>
          <p14:tracePt t="55618" x="1431925" y="3519488"/>
          <p14:tracePt t="55626" x="1458913" y="3519488"/>
          <p14:tracePt t="55634" x="1485900" y="3529013"/>
          <p14:tracePt t="55642" x="1531938" y="3538538"/>
          <p14:tracePt t="55650" x="1576388" y="3556000"/>
          <p14:tracePt t="55658" x="1612900" y="3556000"/>
          <p14:tracePt t="55666" x="1668463" y="3565525"/>
          <p14:tracePt t="55673" x="1731963" y="3575050"/>
          <p14:tracePt t="55681" x="1795463" y="3602038"/>
          <p14:tracePt t="55690" x="1868488" y="3629025"/>
          <p14:tracePt t="55697" x="1951038" y="3638550"/>
          <p14:tracePt t="55705" x="2005013" y="3665538"/>
          <p14:tracePt t="55713" x="2051050" y="3665538"/>
          <p14:tracePt t="55722" x="2087563" y="3675063"/>
          <p14:tracePt t="55729" x="2124075" y="3721100"/>
          <p14:tracePt t="55737" x="2143125" y="3730625"/>
          <p14:tracePt t="55745" x="2160588" y="3730625"/>
          <p14:tracePt t="55754" x="2197100" y="3738563"/>
          <p14:tracePt t="55761" x="2214563" y="3738563"/>
          <p14:tracePt t="55769" x="2243138" y="3748088"/>
          <p14:tracePt t="55778" x="2260600" y="3748088"/>
          <p14:tracePt t="55785" x="2287588" y="3775075"/>
          <p14:tracePt t="55795" x="2306638" y="3784600"/>
          <p14:tracePt t="55804" x="2333625" y="3784600"/>
          <p14:tracePt t="55811" x="2379663" y="3803650"/>
          <p14:tracePt t="55820" x="2397125" y="3821113"/>
          <p14:tracePt t="55827" x="2443163" y="3848100"/>
          <p14:tracePt t="55836" x="2516188" y="3857625"/>
          <p14:tracePt t="55842" x="2570163" y="3894138"/>
          <p14:tracePt t="55851" x="2625725" y="3903663"/>
          <p14:tracePt t="55858" x="2708275" y="3948113"/>
          <p14:tracePt t="55866" x="2752725" y="3957638"/>
          <p14:tracePt t="55884" x="2825750" y="3994150"/>
          <p14:tracePt t="55890" x="2889250" y="4021138"/>
          <p14:tracePt t="55897" x="2954338" y="4057650"/>
          <p14:tracePt t="55905" x="2971800" y="4057650"/>
          <p14:tracePt t="55913" x="2990850" y="4067175"/>
          <p14:tracePt t="55922" x="2990850" y="4076700"/>
          <p14:tracePt t="55946" x="3008313" y="4086225"/>
          <p14:tracePt t="55955" x="3017838" y="4086225"/>
          <p14:tracePt t="55962" x="3027363" y="4086225"/>
          <p14:tracePt t="55970" x="3044825" y="4094163"/>
          <p14:tracePt t="55978" x="3063875" y="4113213"/>
          <p14:tracePt t="55986" x="3081338" y="4122738"/>
          <p14:tracePt t="55994" x="3136900" y="4149725"/>
          <p14:tracePt t="56003" x="3181350" y="4167188"/>
          <p14:tracePt t="56010" x="3217863" y="4195763"/>
          <p14:tracePt t="56018" x="3244850" y="4203700"/>
          <p14:tracePt t="56035" x="3273425" y="4213225"/>
          <p14:tracePt t="56042" x="3309938" y="4259263"/>
          <p14:tracePt t="56050" x="3336925" y="4259263"/>
          <p14:tracePt t="56058" x="3346450" y="4259263"/>
          <p14:tracePt t="56067" x="3373438" y="4276725"/>
          <p14:tracePt t="56074" x="3390900" y="4286250"/>
          <p14:tracePt t="56082" x="3400425" y="4322763"/>
          <p14:tracePt t="56090" x="3409950" y="4322763"/>
          <p14:tracePt t="56106" x="3436938" y="4340225"/>
          <p14:tracePt t="56122" x="3455988" y="4359275"/>
          <p14:tracePt t="56130" x="3473450" y="4368800"/>
          <p14:tracePt t="56162" x="3519488" y="4405313"/>
          <p14:tracePt t="56170" x="3546475" y="4422775"/>
          <p14:tracePt t="56179" x="3546475" y="4449763"/>
          <p14:tracePt t="56185" x="3546475" y="4495800"/>
          <p14:tracePt t="56193" x="3592513" y="4541838"/>
          <p14:tracePt t="56201" x="3600450" y="4568825"/>
          <p14:tracePt t="56209" x="3629025" y="4614863"/>
          <p14:tracePt t="56218" x="3656013" y="4660900"/>
          <p14:tracePt t="56225" x="3683000" y="4697413"/>
          <p14:tracePt t="56233" x="3709988" y="4724400"/>
          <p14:tracePt t="56241" x="3738563" y="4768850"/>
          <p14:tracePt t="56250" x="3765550" y="4797425"/>
          <p14:tracePt t="56257" x="3783013" y="4841875"/>
          <p14:tracePt t="56266" x="3802063" y="4851400"/>
          <p14:tracePt t="56274" x="3819525" y="4887913"/>
          <p14:tracePt t="56282" x="3838575" y="4914900"/>
          <p14:tracePt t="56289" x="3856038" y="4943475"/>
          <p14:tracePt t="56297" x="3875088" y="4987925"/>
          <p14:tracePt t="56305" x="3892550" y="5006975"/>
          <p14:tracePt t="56313" x="3902075" y="5033963"/>
          <p14:tracePt t="56321" x="3911600" y="5053013"/>
          <p14:tracePt t="56329" x="3948113" y="5097463"/>
          <p14:tracePt t="56337" x="3956050" y="5116513"/>
          <p14:tracePt t="56345" x="3992563" y="5160963"/>
          <p14:tracePt t="56353" x="4002088" y="5170488"/>
          <p14:tracePt t="56380" x="4002088" y="5197475"/>
          <p14:tracePt t="56387" x="4048125" y="5233988"/>
          <p14:tracePt t="56395" x="4057650" y="5253038"/>
          <p14:tracePt t="56402" x="4075113" y="5299075"/>
          <p14:tracePt t="56410" x="4094163" y="5316538"/>
          <p14:tracePt t="56418" x="4111625" y="5372100"/>
          <p14:tracePt t="56426" x="4111625" y="5389563"/>
          <p14:tracePt t="56433" x="4138613" y="5416550"/>
          <p14:tracePt t="56442" x="4157663" y="5462588"/>
          <p14:tracePt t="56450" x="4157663" y="5472113"/>
          <p14:tracePt t="56458" x="4165600" y="5499100"/>
          <p14:tracePt t="56467" x="4175125" y="5508625"/>
          <p14:tracePt t="56474" x="4175125" y="5535613"/>
          <p14:tracePt t="56482" x="4175125" y="5545138"/>
          <p14:tracePt t="56490" x="4175125" y="5554663"/>
          <p14:tracePt t="56498" x="4175125" y="5572125"/>
          <p14:tracePt t="56506" x="4194175" y="5608638"/>
          <p14:tracePt t="56522" x="4211638" y="5645150"/>
          <p14:tracePt t="56538" x="4211638" y="5672138"/>
          <p14:tracePt t="56546" x="4211638" y="5681663"/>
          <p14:tracePt t="56554" x="4221163" y="5699125"/>
          <p14:tracePt t="56562" x="4248150" y="5735638"/>
          <p14:tracePt t="56578" x="4248150" y="5764213"/>
          <p14:tracePt t="56586" x="4248150" y="5772150"/>
          <p14:tracePt t="56594" x="4248150" y="5791200"/>
          <p14:tracePt t="56602" x="4248150" y="5808663"/>
          <p14:tracePt t="56610" x="4257675" y="5827713"/>
          <p14:tracePt t="56650" x="4257675" y="5837238"/>
          <p14:tracePt t="56658" x="4257675" y="5854700"/>
          <p14:tracePt t="56674" x="4257675" y="5864225"/>
          <p14:tracePt t="56682" x="4257675" y="5873750"/>
          <p14:tracePt t="56698" x="4257675" y="5891213"/>
          <p14:tracePt t="56707" x="4267200" y="5910263"/>
          <p14:tracePt t="56740" x="4267200" y="5918200"/>
          <p14:tracePt t="57051" x="4267200" y="5937250"/>
          <p14:tracePt t="57067" x="4267200" y="5946775"/>
          <p14:tracePt t="57082" x="4267200" y="5954713"/>
          <p14:tracePt t="57090" x="4267200" y="5973763"/>
          <p14:tracePt t="57098" x="4267200" y="5983288"/>
          <p14:tracePt t="57106" x="4267200" y="5991225"/>
          <p14:tracePt t="57114" x="4267200" y="6000750"/>
          <p14:tracePt t="57122" x="4267200" y="6027738"/>
          <p14:tracePt t="57170" x="4267200" y="6037263"/>
          <p14:tracePt t="57450" x="4267200" y="6027738"/>
          <p14:tracePt t="57458" x="4267200" y="6018213"/>
          <p14:tracePt t="57466" x="4267200" y="5983288"/>
          <p14:tracePt t="57473" x="4267200" y="5964238"/>
          <p14:tracePt t="57482" x="4267200" y="5937250"/>
          <p14:tracePt t="57490" x="4303713" y="5881688"/>
          <p14:tracePt t="57498" x="4311650" y="5837238"/>
          <p14:tracePt t="57505" x="4357688" y="5772150"/>
          <p14:tracePt t="57514" x="4367213" y="5718175"/>
          <p14:tracePt t="57521" x="4394200" y="5635625"/>
          <p14:tracePt t="57530" x="4430713" y="5572125"/>
          <p14:tracePt t="57537" x="4430713" y="5526088"/>
          <p14:tracePt t="57545" x="4448175" y="5499100"/>
          <p14:tracePt t="57553" x="4448175" y="5462588"/>
          <p14:tracePt t="57561" x="4448175" y="5426075"/>
          <p14:tracePt t="57577" x="4448175" y="5408613"/>
          <p14:tracePt t="57586" x="4467225" y="5389563"/>
          <p14:tracePt t="57593" x="4467225" y="5380038"/>
          <p14:tracePt t="57602" x="4476750" y="5362575"/>
          <p14:tracePt t="57746" x="4476750" y="5343525"/>
          <p14:tracePt t="57754" x="4476750" y="5335588"/>
          <p14:tracePt t="57778" x="4484688" y="5316538"/>
          <p14:tracePt t="57914" x="4484688" y="5299075"/>
          <p14:tracePt t="57921" x="4484688" y="5289550"/>
          <p14:tracePt t="57945" x="4484688" y="5280025"/>
          <p14:tracePt t="57961" x="4484688" y="5262563"/>
          <p14:tracePt t="57970" x="4484688" y="5253038"/>
          <p14:tracePt t="57986" x="4484688" y="5243513"/>
          <p14:tracePt t="58026" x="4484688" y="5233988"/>
          <p14:tracePt t="58083" x="4494213" y="5226050"/>
          <p14:tracePt t="58099" x="4503738" y="5226050"/>
          <p14:tracePt t="58147" x="4513263" y="5226050"/>
          <p14:tracePt t="58201" x="4530725" y="5226050"/>
          <p14:tracePt t="58210" x="4567238" y="5226050"/>
          <p14:tracePt t="58217" x="4640263" y="5226050"/>
          <p14:tracePt t="58225" x="4695825" y="5226050"/>
          <p14:tracePt t="58233" x="4730750" y="5226050"/>
          <p14:tracePt t="58241" x="4767263" y="5226050"/>
          <p14:tracePt t="58250" x="4795838" y="5226050"/>
          <p14:tracePt t="58259" x="4822825" y="5226050"/>
          <p14:tracePt t="58269" x="4840288" y="5226050"/>
          <p14:tracePt t="58286" x="4868863" y="5226050"/>
          <p14:tracePt t="58291" x="4876800" y="5226050"/>
          <p14:tracePt t="58301" x="4886325" y="5207000"/>
          <p14:tracePt t="58307" x="4895850" y="5197475"/>
          <p14:tracePt t="58323" x="4913313" y="5189538"/>
          <p14:tracePt t="58883" x="4922838" y="5189538"/>
          <p14:tracePt t="58890" x="4922838" y="5170488"/>
          <p14:tracePt t="58913" x="4941888" y="5170488"/>
          <p14:tracePt t="58921" x="4959350" y="5170488"/>
          <p14:tracePt t="58929" x="4968875" y="5160963"/>
          <p14:tracePt t="58938" x="4978400" y="5153025"/>
          <p14:tracePt t="58945" x="4986338" y="5153025"/>
          <p14:tracePt t="58953" x="4995863" y="5153025"/>
          <p14:tracePt t="59010" x="5005388" y="5153025"/>
          <p14:tracePt t="59018" x="5022850" y="5143500"/>
          <p14:tracePt t="59026" x="5059363" y="5126038"/>
          <p14:tracePt t="59034" x="5086350" y="5116513"/>
          <p14:tracePt t="59049" x="5095875" y="5116513"/>
          <p14:tracePt t="59057" x="5105400" y="5116513"/>
          <p14:tracePt t="59067" x="5114925" y="5106988"/>
          <p14:tracePt t="59073" x="5132388" y="5097463"/>
          <p14:tracePt t="59082" x="5168900" y="5080000"/>
          <p14:tracePt t="59091" x="5178425" y="5070475"/>
          <p14:tracePt t="59099" x="5205413" y="5060950"/>
          <p14:tracePt t="59107" x="5224463" y="5053013"/>
          <p14:tracePt t="59115" x="5232400" y="5053013"/>
          <p14:tracePt t="59123" x="5232400" y="5043488"/>
          <p14:tracePt t="59131" x="5251450" y="5024438"/>
          <p14:tracePt t="59149" x="5260975" y="5016500"/>
          <p14:tracePt t="59156" x="5268913" y="5016500"/>
          <p14:tracePt t="59324" x="5305425" y="5016500"/>
          <p14:tracePt t="59333" x="5360988" y="5016500"/>
          <p14:tracePt t="59338" x="5434013" y="5016500"/>
          <p14:tracePt t="59347" x="5487988" y="5016500"/>
          <p14:tracePt t="59353" x="5570538" y="5006975"/>
          <p14:tracePt t="59361" x="5661025" y="4979988"/>
          <p14:tracePt t="59369" x="5743575" y="4970463"/>
          <p14:tracePt t="59377" x="5816600" y="4943475"/>
          <p14:tracePt t="59385" x="5935663" y="4897438"/>
          <p14:tracePt t="59394" x="6043613" y="4870450"/>
          <p14:tracePt t="59401" x="6108700" y="4833938"/>
          <p14:tracePt t="59410" x="6226175" y="4814888"/>
          <p14:tracePt t="59418" x="6299200" y="4805363"/>
          <p14:tracePt t="59427" x="6362700" y="4778375"/>
          <p14:tracePt t="59435" x="6435725" y="4778375"/>
          <p14:tracePt t="59442" x="6508750" y="4768850"/>
          <p14:tracePt t="59449" x="6564313" y="4768850"/>
          <p14:tracePt t="59457" x="6645275" y="4751388"/>
          <p14:tracePt t="59466" x="6700838" y="4751388"/>
          <p14:tracePt t="59474" x="6727825" y="4751388"/>
          <p14:tracePt t="59482" x="6773863" y="4751388"/>
          <p14:tracePt t="59490" x="6827838" y="4751388"/>
          <p14:tracePt t="59498" x="6864350" y="4751388"/>
          <p14:tracePt t="59506" x="6919913" y="4751388"/>
          <p14:tracePt t="59514" x="6983413" y="4768850"/>
          <p14:tracePt t="59522" x="7073900" y="4768850"/>
          <p14:tracePt t="59530" x="7219950" y="4768850"/>
          <p14:tracePt t="59539" x="7366000" y="4768850"/>
          <p14:tracePt t="59547" x="7494588" y="4768850"/>
          <p14:tracePt t="59554" x="7639050" y="4768850"/>
          <p14:tracePt t="59563" x="7767638" y="4768850"/>
          <p14:tracePt t="59570" x="7913688" y="4732338"/>
          <p14:tracePt t="59578" x="8050213" y="4687888"/>
          <p14:tracePt t="59585" x="8132763" y="4651375"/>
          <p14:tracePt t="59594" x="8204200" y="4605338"/>
          <p14:tracePt t="59601" x="8286750" y="4551363"/>
          <p14:tracePt t="59611" x="8350250" y="4541838"/>
          <p14:tracePt t="59618" x="8415338" y="4486275"/>
          <p14:tracePt t="59627" x="8442325" y="4478338"/>
          <p14:tracePt t="59635" x="8505825" y="4459288"/>
          <p14:tracePt t="59643" x="8523288" y="4441825"/>
          <p14:tracePt t="59651" x="8559800" y="4441825"/>
          <p14:tracePt t="59659" x="8605838" y="4422775"/>
          <p14:tracePt t="59666" x="8661400" y="4422775"/>
          <p14:tracePt t="59673" x="8715375" y="4422775"/>
          <p14:tracePt t="59683" x="8797925" y="4422775"/>
          <p14:tracePt t="59691" x="8870950" y="4422775"/>
          <p14:tracePt t="59697" x="8980488" y="4422775"/>
          <p14:tracePt t="59709" x="9053513" y="442277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altLang="ja-JP" dirty="0"/>
              <a:t>IP</a:t>
            </a:r>
            <a:r>
              <a:rPr lang="ja-JP" altLang="en-US" dirty="0"/>
              <a:t>（</a:t>
            </a:r>
            <a:r>
              <a:rPr lang="en-US" altLang="ja-JP" dirty="0"/>
              <a:t>Intellectual Property)</a:t>
            </a:r>
            <a:r>
              <a:rPr lang="ja-JP" altLang="en-US" dirty="0"/>
              <a:t>と</a:t>
            </a:r>
            <a:br>
              <a:rPr lang="en-US" altLang="ja-JP" dirty="0"/>
            </a:br>
            <a:r>
              <a:rPr lang="en-US" altLang="ja-JP" dirty="0"/>
              <a:t>SoC</a:t>
            </a:r>
            <a:r>
              <a:rPr lang="ja-JP" altLang="en-US" dirty="0"/>
              <a:t> </a:t>
            </a:r>
            <a:r>
              <a:rPr lang="en-US" altLang="ja-JP" dirty="0" err="1"/>
              <a:t>FPGA</a:t>
            </a:r>
            <a:endParaRPr lang="en-US" altLang="ja-JP" dirty="0"/>
          </a:p>
        </p:txBody>
      </p:sp>
      <p:sp>
        <p:nvSpPr>
          <p:cNvPr id="416771" name="Rectangle 3"/>
          <p:cNvSpPr>
            <a:spLocks noGrp="1" noChangeArrowheads="1"/>
          </p:cNvSpPr>
          <p:nvPr>
            <p:ph type="body" idx="1"/>
          </p:nvPr>
        </p:nvSpPr>
        <p:spPr>
          <a:xfrm>
            <a:off x="467544" y="1700808"/>
            <a:ext cx="8229600" cy="4530725"/>
          </a:xfrm>
        </p:spPr>
        <p:txBody>
          <a:bodyPr/>
          <a:lstStyle/>
          <a:p>
            <a:pPr>
              <a:lnSpc>
                <a:spcPct val="90000"/>
              </a:lnSpc>
            </a:pPr>
            <a:r>
              <a:rPr lang="ja-JP" altLang="en-US" sz="2600" dirty="0"/>
              <a:t>標準装備</a:t>
            </a:r>
            <a:r>
              <a:rPr lang="en-US" altLang="ja-JP" sz="2600" dirty="0"/>
              <a:t>IP</a:t>
            </a:r>
          </a:p>
          <a:p>
            <a:pPr lvl="1">
              <a:lnSpc>
                <a:spcPct val="90000"/>
              </a:lnSpc>
            </a:pPr>
            <a:r>
              <a:rPr lang="ja-JP" altLang="en-US" sz="2300" dirty="0"/>
              <a:t>内蔵</a:t>
            </a:r>
            <a:r>
              <a:rPr lang="en-US" altLang="ja-JP" sz="2300" dirty="0"/>
              <a:t>RAM</a:t>
            </a:r>
          </a:p>
          <a:p>
            <a:pPr lvl="1">
              <a:lnSpc>
                <a:spcPct val="90000"/>
              </a:lnSpc>
            </a:pPr>
            <a:r>
              <a:rPr lang="en-US" altLang="ja-JP" sz="2300" dirty="0"/>
              <a:t>Multiplier, DSP</a:t>
            </a:r>
            <a:r>
              <a:rPr lang="ja-JP" altLang="en-US" sz="2300" dirty="0"/>
              <a:t>モジュール（乗算器＋</a:t>
            </a:r>
            <a:r>
              <a:rPr lang="en-US" altLang="ja-JP" sz="2300" dirty="0" err="1"/>
              <a:t>ALU</a:t>
            </a:r>
            <a:r>
              <a:rPr lang="en-US" altLang="ja-JP" sz="2300" dirty="0"/>
              <a:t>)</a:t>
            </a:r>
          </a:p>
          <a:p>
            <a:pPr lvl="1">
              <a:lnSpc>
                <a:spcPct val="90000"/>
              </a:lnSpc>
            </a:pPr>
            <a:r>
              <a:rPr lang="en-US" altLang="ja-JP" sz="2300" dirty="0"/>
              <a:t>Clock Manager</a:t>
            </a:r>
          </a:p>
          <a:p>
            <a:pPr lvl="1">
              <a:lnSpc>
                <a:spcPct val="90000"/>
              </a:lnSpc>
            </a:pPr>
            <a:r>
              <a:rPr lang="ja-JP" altLang="en-US" sz="2300" dirty="0"/>
              <a:t>高速シリアル</a:t>
            </a:r>
            <a:r>
              <a:rPr lang="en-US" altLang="ja-JP" sz="2300" dirty="0"/>
              <a:t>I/O</a:t>
            </a:r>
            <a:r>
              <a:rPr lang="ja-JP" altLang="en-US" sz="2300" dirty="0"/>
              <a:t>（ハイエンド、ローエンドの一部）</a:t>
            </a:r>
          </a:p>
          <a:p>
            <a:pPr>
              <a:lnSpc>
                <a:spcPct val="90000"/>
              </a:lnSpc>
            </a:pPr>
            <a:r>
              <a:rPr lang="ja-JP" altLang="en-US" sz="2600" dirty="0"/>
              <a:t>最近の</a:t>
            </a:r>
            <a:r>
              <a:rPr lang="en-US" altLang="ja-JP" sz="2600" dirty="0"/>
              <a:t>IP</a:t>
            </a:r>
          </a:p>
          <a:p>
            <a:pPr lvl="1">
              <a:lnSpc>
                <a:spcPct val="90000"/>
              </a:lnSpc>
            </a:pPr>
            <a:r>
              <a:rPr lang="en-US" altLang="ja-JP" sz="2300" dirty="0"/>
              <a:t>PCI Express</a:t>
            </a:r>
            <a:r>
              <a:rPr lang="ja-JP" altLang="en-US" sz="2300" dirty="0"/>
              <a:t>（</a:t>
            </a:r>
            <a:r>
              <a:rPr lang="en-US" altLang="ja-JP" sz="2300" dirty="0" err="1"/>
              <a:t>Virtex</a:t>
            </a:r>
            <a:r>
              <a:rPr lang="en-US" altLang="ja-JP" sz="2300" dirty="0"/>
              <a:t>-6, </a:t>
            </a:r>
            <a:r>
              <a:rPr lang="en-US" altLang="ja-JP" sz="2300" dirty="0" err="1"/>
              <a:t>Stratix</a:t>
            </a:r>
            <a:r>
              <a:rPr lang="ja-JP" altLang="en-US" sz="2300" dirty="0"/>
              <a:t>－</a:t>
            </a:r>
            <a:r>
              <a:rPr lang="en-US" altLang="ja-JP" sz="2300" dirty="0"/>
              <a:t>IV)</a:t>
            </a:r>
          </a:p>
          <a:p>
            <a:pPr lvl="1">
              <a:lnSpc>
                <a:spcPct val="90000"/>
              </a:lnSpc>
            </a:pPr>
            <a:r>
              <a:rPr lang="en-US" altLang="ja-JP" sz="2300" dirty="0"/>
              <a:t>Ethernet</a:t>
            </a:r>
            <a:r>
              <a:rPr lang="ja-JP" altLang="en-US" sz="2300" dirty="0"/>
              <a:t>の</a:t>
            </a:r>
            <a:r>
              <a:rPr lang="en-US" altLang="ja-JP" sz="2300" dirty="0"/>
              <a:t>MAC</a:t>
            </a:r>
            <a:r>
              <a:rPr lang="ja-JP" altLang="en-US" sz="2300" dirty="0"/>
              <a:t>コントロール（</a:t>
            </a:r>
            <a:r>
              <a:rPr lang="en-US" altLang="ja-JP" sz="2300" dirty="0" err="1"/>
              <a:t>Virtex</a:t>
            </a:r>
            <a:r>
              <a:rPr lang="en-US" altLang="ja-JP" sz="2300" dirty="0"/>
              <a:t>-6)</a:t>
            </a:r>
          </a:p>
          <a:p>
            <a:pPr lvl="1">
              <a:lnSpc>
                <a:spcPct val="90000"/>
              </a:lnSpc>
            </a:pPr>
            <a:r>
              <a:rPr lang="en-US" altLang="ja-JP" sz="2300" dirty="0"/>
              <a:t>DRAM</a:t>
            </a:r>
            <a:r>
              <a:rPr lang="ja-JP" altLang="en-US" sz="2300" dirty="0"/>
              <a:t>用メモリコントロールブロック（</a:t>
            </a:r>
            <a:r>
              <a:rPr lang="en-US" altLang="ja-JP" sz="2300" dirty="0"/>
              <a:t>Spartan-6)</a:t>
            </a:r>
          </a:p>
          <a:p>
            <a:pPr lvl="1">
              <a:lnSpc>
                <a:spcPct val="90000"/>
              </a:lnSpc>
            </a:pPr>
            <a:r>
              <a:rPr lang="ja-JP" altLang="en-US" sz="2300" dirty="0"/>
              <a:t>ハードコア</a:t>
            </a:r>
            <a:r>
              <a:rPr lang="en-US" altLang="ja-JP" sz="2300" dirty="0"/>
              <a:t>CPU</a:t>
            </a:r>
            <a:r>
              <a:rPr lang="ja-JP" altLang="en-US" sz="2300" dirty="0"/>
              <a:t>　→　</a:t>
            </a:r>
            <a:r>
              <a:rPr lang="en-US" altLang="ja-JP" sz="2300" dirty="0"/>
              <a:t>ARM</a:t>
            </a:r>
            <a:r>
              <a:rPr lang="ja-JP" altLang="en-US" sz="2300" dirty="0"/>
              <a:t>の普及</a:t>
            </a:r>
            <a:r>
              <a:rPr lang="en-US" altLang="ja-JP" sz="2300" dirty="0"/>
              <a:t>(</a:t>
            </a:r>
            <a:r>
              <a:rPr lang="en-US" altLang="ja-JP" sz="2300" dirty="0" err="1"/>
              <a:t>Arria10</a:t>
            </a:r>
            <a:r>
              <a:rPr lang="ja-JP" altLang="en-US" sz="2300" dirty="0" err="1"/>
              <a:t>、</a:t>
            </a:r>
            <a:r>
              <a:rPr lang="en-US" altLang="ja-JP" sz="2300" dirty="0" err="1"/>
              <a:t>Zynq</a:t>
            </a:r>
            <a:r>
              <a:rPr lang="en-US" altLang="ja-JP" sz="2300" dirty="0"/>
              <a:t>)</a:t>
            </a:r>
          </a:p>
          <a:p>
            <a:pPr lvl="1">
              <a:lnSpc>
                <a:spcPct val="90000"/>
              </a:lnSpc>
            </a:pPr>
            <a:r>
              <a:rPr lang="ja-JP" altLang="en-US" sz="2300" dirty="0"/>
              <a:t>浮動小数演算器　</a:t>
            </a:r>
            <a:r>
              <a:rPr lang="en-US" altLang="ja-JP" sz="2300" dirty="0"/>
              <a:t>Area</a:t>
            </a:r>
            <a:r>
              <a:rPr lang="ja-JP" altLang="en-US" sz="2300" dirty="0"/>
              <a:t> </a:t>
            </a:r>
            <a:r>
              <a:rPr lang="en-US" altLang="ja-JP" sz="2300" dirty="0"/>
              <a:t>10</a:t>
            </a:r>
            <a:r>
              <a:rPr lang="ja-JP" altLang="en-US" sz="2300" dirty="0" err="1"/>
              <a:t>、</a:t>
            </a:r>
            <a:r>
              <a:rPr lang="en-US" altLang="ja-JP" sz="2300" dirty="0" err="1"/>
              <a:t>Stratix</a:t>
            </a:r>
            <a:r>
              <a:rPr lang="ja-JP" altLang="en-US" sz="2300" dirty="0"/>
              <a:t> </a:t>
            </a:r>
            <a:r>
              <a:rPr lang="en-US" altLang="ja-JP" sz="2300" dirty="0"/>
              <a:t>10</a:t>
            </a:r>
          </a:p>
          <a:p>
            <a:pPr lvl="1">
              <a:lnSpc>
                <a:spcPct val="90000"/>
              </a:lnSpc>
            </a:pPr>
            <a:endParaRPr lang="en-US" altLang="ja-JP" sz="2300" dirty="0"/>
          </a:p>
        </p:txBody>
      </p:sp>
      <p:pic>
        <p:nvPicPr>
          <p:cNvPr id="2" name="オーディオ 1">
            <a:hlinkClick r:id="" action="ppaction://media"/>
            <a:extLst>
              <a:ext uri="{FF2B5EF4-FFF2-40B4-BE49-F238E27FC236}">
                <a16:creationId xmlns:a16="http://schemas.microsoft.com/office/drawing/2014/main" id="{2D99A3DB-03CD-4F88-A08C-AB0AFF9EA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58266157"/>
      </p:ext>
    </p:extLst>
  </p:cSld>
  <p:clrMapOvr>
    <a:masterClrMapping/>
  </p:clrMapOvr>
  <mc:AlternateContent xmlns:mc="http://schemas.openxmlformats.org/markup-compatibility/2006">
    <mc:Choice xmlns:p14="http://schemas.microsoft.com/office/powerpoint/2010/main" Requires="p14">
      <p:transition spd="slow" p14:dur="2000" advTm="178149"/>
    </mc:Choice>
    <mc:Fallback>
      <p:transition spd="slow" advTm="17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6" x="9070975" y="3282950"/>
          <p14:tracePt t="1341" x="8997950" y="3282950"/>
          <p14:tracePt t="1349" x="8934450" y="3282950"/>
          <p14:tracePt t="1357" x="8897938" y="3282950"/>
          <p14:tracePt t="1364" x="8851900" y="3282950"/>
          <p14:tracePt t="1372" x="8824913" y="3282950"/>
          <p14:tracePt t="1380" x="8788400" y="3282950"/>
          <p14:tracePt t="1388" x="8751888" y="3282950"/>
          <p14:tracePt t="1397" x="8742363" y="3282950"/>
          <p14:tracePt t="1404" x="8734425" y="3282950"/>
          <p14:tracePt t="1413" x="8705850" y="3282950"/>
          <p14:tracePt t="1420" x="8697913" y="3282950"/>
          <p14:tracePt t="1428" x="8688388" y="3282950"/>
          <p14:tracePt t="1445" x="8661400" y="3282950"/>
          <p14:tracePt t="1453" x="8651875" y="3282950"/>
          <p14:tracePt t="1461" x="8632825" y="3282950"/>
          <p14:tracePt t="1468" x="8624888" y="3282950"/>
          <p14:tracePt t="1476" x="8588375" y="3282950"/>
          <p14:tracePt t="1484" x="8559800" y="3282950"/>
          <p14:tracePt t="1492" x="8505825" y="3282950"/>
          <p14:tracePt t="1500" x="8405813" y="3282950"/>
          <p14:tracePt t="1508" x="8378825" y="3282950"/>
          <p14:tracePt t="1516" x="8369300" y="3282950"/>
          <p14:tracePt t="1524" x="8350250" y="3282950"/>
          <p14:tracePt t="1532" x="8277225" y="3282950"/>
          <p14:tracePt t="1540" x="8232775" y="3282950"/>
          <p14:tracePt t="1548" x="8204200" y="3282950"/>
          <p14:tracePt t="1556" x="8186738" y="3282950"/>
          <p14:tracePt t="1564" x="8177213" y="3282950"/>
          <p14:tracePt t="1572" x="8169275" y="3282950"/>
          <p14:tracePt t="1581" x="8159750" y="3282950"/>
          <p14:tracePt t="3165" x="8150225" y="3282950"/>
          <p14:tracePt t="3405" x="8140700" y="3292475"/>
          <p14:tracePt t="152903" x="8050213" y="3338513"/>
          <p14:tracePt t="152908" x="7758113" y="3556000"/>
          <p14:tracePt t="152915" x="7539038" y="3794125"/>
          <p14:tracePt t="152924" x="7356475" y="3894138"/>
          <p14:tracePt t="152932" x="7056438" y="3994150"/>
          <p14:tracePt t="152940" x="6900863" y="4067175"/>
          <p14:tracePt t="152950" x="6827838" y="4094163"/>
          <p14:tracePt t="152956" x="6764338" y="4130675"/>
          <p14:tracePt t="153085" x="6746875" y="4140200"/>
          <p14:tracePt t="153093" x="6727825" y="4149725"/>
          <p14:tracePt t="153101" x="6654800" y="4186238"/>
          <p14:tracePt t="153108" x="6573838" y="4213225"/>
          <p14:tracePt t="153116" x="6527800" y="4222750"/>
          <p14:tracePt t="153123" x="6500813" y="4249738"/>
          <p14:tracePt t="153132" x="6445250" y="4268788"/>
          <p14:tracePt t="153140" x="6381750" y="4303713"/>
          <p14:tracePt t="153149" x="6318250" y="4322763"/>
          <p14:tracePt t="153155" x="6254750" y="4368800"/>
          <p14:tracePt t="153164" x="6153150" y="4432300"/>
          <p14:tracePt t="153172" x="6072188" y="4468813"/>
          <p14:tracePt t="153180" x="6007100" y="4522788"/>
          <p14:tracePt t="153188" x="5943600" y="4578350"/>
          <p14:tracePt t="153196" x="5862638" y="4632325"/>
          <p14:tracePt t="153204" x="5843588" y="4651375"/>
          <p14:tracePt t="153212" x="5780088" y="4697413"/>
          <p14:tracePt t="153220" x="5734050" y="4732338"/>
          <p14:tracePt t="153228" x="5680075" y="4797425"/>
          <p14:tracePt t="153236" x="5661025" y="4814888"/>
          <p14:tracePt t="153244" x="5616575" y="4887913"/>
          <p14:tracePt t="153252" x="5561013" y="4970463"/>
          <p14:tracePt t="153260" x="5470525" y="5060950"/>
          <p14:tracePt t="153268" x="5451475" y="5106988"/>
          <p14:tracePt t="153276" x="5378450" y="5170488"/>
          <p14:tracePt t="153284" x="5324475" y="5253038"/>
          <p14:tracePt t="153292" x="5278438" y="5307013"/>
          <p14:tracePt t="153300" x="5260975" y="5335588"/>
          <p14:tracePt t="153308" x="5232400" y="5389563"/>
          <p14:tracePt t="153317" x="5214938" y="5408613"/>
          <p14:tracePt t="153323" x="5205413" y="5445125"/>
          <p14:tracePt t="153446" x="5205413" y="5472113"/>
          <p14:tracePt t="153454" x="5205413" y="5489575"/>
          <p14:tracePt t="153462" x="5205413" y="5508625"/>
          <p14:tracePt t="153469" x="5205413" y="5526088"/>
          <p14:tracePt t="153477" x="5205413" y="5562600"/>
          <p14:tracePt t="153485" x="5205413" y="5572125"/>
          <p14:tracePt t="153493" x="5205413" y="5608638"/>
          <p14:tracePt t="153500" x="5205413" y="5635625"/>
          <p14:tracePt t="153508" x="5214938" y="5708650"/>
          <p14:tracePt t="153518" x="5224463" y="5727700"/>
          <p14:tracePt t="153525" x="5224463" y="5781675"/>
          <p14:tracePt t="153535" x="5224463" y="5854700"/>
          <p14:tracePt t="153541" x="5224463" y="5910263"/>
          <p14:tracePt t="153550" x="5224463" y="5954713"/>
          <p14:tracePt t="153556" x="5224463" y="6010275"/>
          <p14:tracePt t="153564" x="5224463" y="6027738"/>
          <p14:tracePt t="153572" x="5224463" y="6054725"/>
          <p14:tracePt t="153823" x="5224463" y="6073775"/>
          <p14:tracePt t="153830" x="5214938" y="6100763"/>
          <p14:tracePt t="153839" x="5178425" y="6100763"/>
          <p14:tracePt t="153845" x="5114925" y="6110288"/>
          <p14:tracePt t="153854" x="5078413" y="6110288"/>
          <p14:tracePt t="153861" x="5032375" y="6110288"/>
          <p14:tracePt t="153869" x="5005388" y="6127750"/>
          <p14:tracePt t="153877" x="4968875" y="6127750"/>
          <p14:tracePt t="153886" x="4932363" y="6127750"/>
          <p14:tracePt t="153903" x="4922838" y="6127750"/>
          <p14:tracePt t="153941" x="4913313" y="6127750"/>
          <p14:tracePt t="153949" x="4895850" y="6127750"/>
          <p14:tracePt t="153957" x="4868863" y="6127750"/>
          <p14:tracePt t="153965" x="4813300" y="6127750"/>
          <p14:tracePt t="153972" x="4767263" y="6127750"/>
          <p14:tracePt t="153981" x="4740275" y="6127750"/>
          <p14:tracePt t="153988" x="4713288" y="6127750"/>
          <p14:tracePt t="153996" x="4667250" y="6119813"/>
          <p14:tracePt t="154004" x="4640263" y="6110288"/>
          <p14:tracePt t="154012" x="4613275" y="6091238"/>
          <p14:tracePt t="154029" x="4576763" y="6083300"/>
          <p14:tracePt t="154037" x="4557713" y="6064250"/>
          <p14:tracePt t="154053" x="4549775" y="6054725"/>
          <p14:tracePt t="154071" x="4549775" y="6046788"/>
          <p14:tracePt t="154077" x="4540250" y="6037263"/>
          <p14:tracePt t="154093" x="4530725" y="6027738"/>
          <p14:tracePt t="154111" x="4521200" y="6027738"/>
          <p14:tracePt t="154132" x="4503738" y="6018213"/>
          <p14:tracePt t="154139" x="4494213" y="6018213"/>
          <p14:tracePt t="154149" x="4484688" y="6018213"/>
          <p14:tracePt t="154156" x="4467225" y="6018213"/>
          <p14:tracePt t="154164" x="4457700" y="6010275"/>
          <p14:tracePt t="154172" x="4440238" y="6010275"/>
          <p14:tracePt t="154180" x="4430713" y="6000750"/>
          <p14:tracePt t="154188" x="4413250" y="5991225"/>
          <p14:tracePt t="154196" x="4394200" y="5973763"/>
          <p14:tracePt t="154204" x="4376738" y="5973763"/>
          <p14:tracePt t="154212" x="4367213" y="5964238"/>
          <p14:tracePt t="154228" x="4348163" y="5954713"/>
          <p14:tracePt t="154236" x="4330700" y="5954713"/>
          <p14:tracePt t="154253" x="4321175" y="5946775"/>
          <p14:tracePt t="154262" x="4303713" y="5927725"/>
          <p14:tracePt t="154269" x="4294188" y="5927725"/>
          <p14:tracePt t="154277" x="4275138" y="5927725"/>
          <p14:tracePt t="154286" x="4238625" y="5927725"/>
          <p14:tracePt t="154293" x="4221163" y="5927725"/>
          <p14:tracePt t="154302" x="4175125" y="5927725"/>
          <p14:tracePt t="154311" x="4121150" y="5927725"/>
          <p14:tracePt t="154316" x="4094163" y="5927725"/>
          <p14:tracePt t="154324" x="4065588" y="5927725"/>
          <p14:tracePt t="154333" x="4038600" y="5927725"/>
          <p14:tracePt t="154340" x="4021138" y="5927725"/>
          <p14:tracePt t="154356" x="4002088" y="5927725"/>
          <p14:tracePt t="154533" x="4002088" y="5918200"/>
          <p14:tracePt t="154541" x="4038600" y="5910263"/>
          <p14:tracePt t="154550" x="4094163" y="5891213"/>
          <p14:tracePt t="154557" x="4157663" y="5891213"/>
          <p14:tracePt t="154567" x="4194175" y="5891213"/>
          <p14:tracePt t="154573" x="4248150" y="5873750"/>
          <p14:tracePt t="154582" x="4267200" y="5873750"/>
          <p14:tracePt t="154591" x="4294188" y="5873750"/>
          <p14:tracePt t="154605" x="4303713" y="5873750"/>
          <p14:tracePt t="154766" x="4275138" y="5873750"/>
          <p14:tracePt t="154774" x="4248150" y="5891213"/>
          <p14:tracePt t="154782" x="4221163" y="5900738"/>
          <p14:tracePt t="154790" x="4194175" y="5900738"/>
          <p14:tracePt t="154798" x="4165600" y="5910263"/>
          <p14:tracePt t="154805" x="4148138" y="5918200"/>
          <p14:tracePt t="154813" x="4102100" y="5937250"/>
          <p14:tracePt t="154820" x="4057650" y="5937250"/>
          <p14:tracePt t="154828" x="4038600" y="5946775"/>
          <p14:tracePt t="154836" x="4021138" y="5946775"/>
          <p14:tracePt t="154844" x="4002088" y="5954713"/>
          <p14:tracePt t="157798" x="4002088" y="5964238"/>
          <p14:tracePt t="158172" x="3992563" y="5983288"/>
          <p14:tracePt t="158189" x="3965575" y="6000750"/>
          <p14:tracePt t="158198" x="3948113" y="6000750"/>
          <p14:tracePt t="158203" x="3919538" y="6018213"/>
          <p14:tracePt t="158213" x="3902075" y="6018213"/>
          <p14:tracePt t="158222" x="3883025" y="6018213"/>
          <p14:tracePt t="158233" x="3856038" y="6018213"/>
          <p14:tracePt t="158237" x="3810000" y="6018213"/>
          <p14:tracePt t="158245" x="3775075" y="6018213"/>
          <p14:tracePt t="158251" x="3756025" y="6018213"/>
          <p14:tracePt t="158260" x="3719513" y="6010275"/>
          <p14:tracePt t="158478" x="3702050" y="6010275"/>
          <p14:tracePt t="158485" x="3673475" y="6010275"/>
          <p14:tracePt t="158493" x="3665538" y="6010275"/>
          <p14:tracePt t="158510" x="3646488" y="6010275"/>
          <p14:tracePt t="158534" x="3629025" y="6018213"/>
          <p14:tracePt t="158572" x="3619500" y="6018213"/>
          <p14:tracePt t="158580" x="3592513" y="6018213"/>
          <p14:tracePt t="158588" x="3573463" y="6018213"/>
          <p14:tracePt t="158596" x="3527425" y="6018213"/>
          <p14:tracePt t="158605" x="3490913" y="6018213"/>
          <p14:tracePt t="158612" x="3446463" y="6018213"/>
          <p14:tracePt t="158620" x="3436938" y="6018213"/>
          <p14:tracePt t="158628" x="3390900" y="6018213"/>
          <p14:tracePt t="158636" x="3373438" y="6018213"/>
          <p14:tracePt t="158644" x="3336925" y="6018213"/>
          <p14:tracePt t="158654" x="3300413" y="6018213"/>
          <p14:tracePt t="158660" x="3281363" y="6018213"/>
          <p14:tracePt t="158676" x="3263900" y="6018213"/>
          <p14:tracePt t="158692" x="3254375" y="6018213"/>
          <p14:tracePt t="158708" x="3236913" y="6018213"/>
          <p14:tracePt t="158716" x="3217863" y="6018213"/>
          <p14:tracePt t="158724" x="3208338" y="6018213"/>
          <p14:tracePt t="158732" x="3200400" y="6018213"/>
          <p14:tracePt t="158741" x="3181350" y="6010275"/>
          <p14:tracePt t="158749" x="3171825" y="6010275"/>
          <p14:tracePt t="158766" x="3163888" y="6010275"/>
          <p14:tracePt t="158773" x="3154363" y="6010275"/>
          <p14:tracePt t="158780" x="3144838" y="6010275"/>
          <p14:tracePt t="158788" x="3127375" y="6010275"/>
          <p14:tracePt t="158804" x="3117850" y="6010275"/>
          <p14:tracePt t="158879" x="3090863" y="6010275"/>
          <p14:tracePt t="158904" x="3071813" y="6010275"/>
          <p14:tracePt t="158910" x="3044825" y="6010275"/>
          <p14:tracePt t="158916" x="3027363" y="6010275"/>
          <p14:tracePt t="158925" x="2981325" y="6027738"/>
          <p14:tracePt t="158952" x="2954338" y="6027738"/>
          <p14:tracePt t="158957" x="2944813" y="6027738"/>
          <p14:tracePt t="158967" x="2917825" y="6027738"/>
          <p14:tracePt t="158972" x="2889250" y="6027738"/>
          <p14:tracePt t="158983" x="2862263" y="6027738"/>
          <p14:tracePt t="158989" x="2844800" y="6027738"/>
          <p14:tracePt t="158996" x="2808288" y="6027738"/>
          <p14:tracePt t="159004" x="2789238" y="6027738"/>
          <p14:tracePt t="159013" x="2762250" y="6027738"/>
          <p14:tracePt t="159020" x="2744788" y="6027738"/>
          <p14:tracePt t="159028" x="2716213" y="6027738"/>
          <p14:tracePt t="159036" x="2698750" y="6027738"/>
          <p14:tracePt t="159094" x="2679700" y="6027738"/>
          <p14:tracePt t="159101" x="2652713" y="6027738"/>
          <p14:tracePt t="159107" x="2643188" y="6027738"/>
          <p14:tracePt t="159116" x="2625725" y="6027738"/>
          <p14:tracePt t="159140" x="2606675" y="6027738"/>
          <p14:tracePt t="159172" x="2579688" y="6027738"/>
          <p14:tracePt t="159181" x="2562225" y="6027738"/>
          <p14:tracePt t="159188" x="2516188" y="6018213"/>
          <p14:tracePt t="159196" x="2498725" y="6010275"/>
          <p14:tracePt t="159204" x="2479675" y="6010275"/>
          <p14:tracePt t="159212" x="2470150" y="6010275"/>
          <p14:tracePt t="159220" x="2433638" y="6010275"/>
          <p14:tracePt t="159228" x="2416175" y="6010275"/>
          <p14:tracePt t="159236" x="2389188" y="6010275"/>
          <p14:tracePt t="159244" x="2379663" y="6010275"/>
          <p14:tracePt t="159252" x="2352675" y="6010275"/>
          <p14:tracePt t="159261" x="2333625" y="6000750"/>
          <p14:tracePt t="159268" x="2306638" y="6000750"/>
          <p14:tracePt t="159276" x="2279650" y="6000750"/>
          <p14:tracePt t="159284" x="2251075" y="6000750"/>
          <p14:tracePt t="159292" x="2206625" y="6000750"/>
          <p14:tracePt t="159300" x="2179638" y="6000750"/>
          <p14:tracePt t="159309" x="2151063" y="6000750"/>
          <p14:tracePt t="159316" x="2133600" y="6000750"/>
          <p14:tracePt t="159324" x="2106613" y="6000750"/>
          <p14:tracePt t="159332" x="2097088" y="6000750"/>
          <p14:tracePt t="159339" x="2087563" y="6000750"/>
          <p14:tracePt t="159349" x="2070100" y="6000750"/>
          <p14:tracePt t="159365" x="2060575" y="6000750"/>
          <p14:tracePt t="159412" x="2041525" y="6000750"/>
          <p14:tracePt t="159421" x="2024063" y="6000750"/>
          <p14:tracePt t="159429" x="2014538" y="6000750"/>
          <p14:tracePt t="159436" x="2005013" y="6000750"/>
          <p14:tracePt t="159445" x="1987550" y="6000750"/>
          <p14:tracePt t="159452" x="1978025" y="6000750"/>
          <p14:tracePt t="159460" x="1968500" y="6000750"/>
          <p14:tracePt t="159469" x="1951038" y="6000750"/>
          <p14:tracePt t="159476" x="1931988" y="6000750"/>
          <p14:tracePt t="159484" x="1924050" y="6000750"/>
          <p14:tracePt t="159492" x="1905000" y="6000750"/>
          <p14:tracePt t="159500" x="1887538" y="6000750"/>
          <p14:tracePt t="159508" x="1868488" y="6000750"/>
          <p14:tracePt t="159516" x="1851025" y="6000750"/>
          <p14:tracePt t="159524" x="1841500" y="6000750"/>
          <p14:tracePt t="159541" x="1831975" y="6000750"/>
          <p14:tracePt t="159550" x="1824038" y="6000750"/>
          <p14:tracePt t="159637" x="1814513" y="6000750"/>
          <p14:tracePt t="159660" x="1804988" y="6000750"/>
          <p14:tracePt t="159684" x="1795463" y="6000750"/>
          <p14:tracePt t="160070" x="1768475" y="6000750"/>
          <p14:tracePt t="160228" x="1758950" y="6000750"/>
          <p14:tracePt t="160908" x="1768475" y="6000750"/>
          <p14:tracePt t="160917" x="1787525" y="5983288"/>
          <p14:tracePt t="160925" x="1814513" y="5983288"/>
          <p14:tracePt t="160933" x="1841500" y="5983288"/>
          <p14:tracePt t="160939" x="1860550" y="5983288"/>
          <p14:tracePt t="160948" x="1878013" y="5983288"/>
          <p14:tracePt t="160956" x="1895475" y="5983288"/>
          <p14:tracePt t="160982" x="1905000" y="5983288"/>
          <p14:tracePt t="161174" x="1914525" y="5983288"/>
          <p14:tracePt t="161236" x="1924050" y="5973763"/>
          <p14:tracePt t="162942" x="1941513" y="5973763"/>
          <p14:tracePt t="162953" x="2024063" y="5973763"/>
          <p14:tracePt t="162960" x="2087563" y="5973763"/>
          <p14:tracePt t="162968" x="2179638" y="5973763"/>
          <p14:tracePt t="162974" x="2251075" y="5973763"/>
          <p14:tracePt t="162984" x="2260600" y="5973763"/>
          <p14:tracePt t="162990" x="2297113" y="5973763"/>
          <p14:tracePt t="163000" x="2316163" y="5973763"/>
          <p14:tracePt t="163006" x="2343150" y="5973763"/>
          <p14:tracePt t="163017" x="2360613" y="5973763"/>
          <p14:tracePt t="163021" x="2389188" y="5973763"/>
          <p14:tracePt t="163028" x="2406650" y="5973763"/>
          <p14:tracePt t="163036" x="2443163" y="5973763"/>
          <p14:tracePt t="163045" x="2462213" y="5964238"/>
          <p14:tracePt t="163052" x="2470150" y="5964238"/>
          <p14:tracePt t="163060" x="2479675" y="5964238"/>
          <p14:tracePt t="163068" x="2489200" y="5964238"/>
          <p14:tracePt t="163076" x="2506663" y="5954713"/>
          <p14:tracePt t="163084" x="2525713" y="5954713"/>
          <p14:tracePt t="163092" x="2543175" y="5954713"/>
          <p14:tracePt t="163100" x="2570163" y="5954713"/>
          <p14:tracePt t="163108" x="2589213" y="5954713"/>
          <p14:tracePt t="163116" x="2616200" y="5937250"/>
          <p14:tracePt t="163124" x="2625725" y="5927725"/>
          <p14:tracePt t="163140" x="2662238" y="5927725"/>
          <p14:tracePt t="163147" x="2698750" y="5927725"/>
          <p14:tracePt t="163156" x="2735263" y="5927725"/>
          <p14:tracePt t="163165" x="2771775" y="5927725"/>
          <p14:tracePt t="163171" x="2781300" y="5927725"/>
          <p14:tracePt t="163180" x="2817813" y="5927725"/>
          <p14:tracePt t="163188" x="2844800" y="5918200"/>
          <p14:tracePt t="163196" x="2889250" y="5910263"/>
          <p14:tracePt t="163204" x="2925763" y="5910263"/>
          <p14:tracePt t="163212" x="2971800" y="5891213"/>
          <p14:tracePt t="163220" x="3017838" y="5873750"/>
          <p14:tracePt t="163228" x="3035300" y="5864225"/>
          <p14:tracePt t="163236" x="3063875" y="5864225"/>
          <p14:tracePt t="163244" x="3100388" y="5864225"/>
          <p14:tracePt t="163251" x="3127375" y="5854700"/>
          <p14:tracePt t="163260" x="3154363" y="5854700"/>
          <p14:tracePt t="163267" x="3181350" y="5854700"/>
          <p14:tracePt t="163276" x="3190875" y="5854700"/>
          <p14:tracePt t="163326" x="3208338" y="5854700"/>
          <p14:tracePt t="163333" x="3227388" y="5854700"/>
          <p14:tracePt t="163341" x="3254375" y="5854700"/>
          <p14:tracePt t="163348" x="3263900" y="5854700"/>
          <p14:tracePt t="163356" x="3281363" y="5854700"/>
          <p14:tracePt t="163364" x="3290888" y="5854700"/>
          <p14:tracePt t="163372" x="3300413" y="5854700"/>
          <p14:tracePt t="163389" x="3309938" y="5854700"/>
          <p14:tracePt t="163397" x="3327400" y="5854700"/>
          <p14:tracePt t="163421" x="3336925" y="5854700"/>
          <p14:tracePt t="163429" x="3346450" y="5854700"/>
          <p14:tracePt t="163445" x="3363913" y="5854700"/>
          <p14:tracePt t="163453" x="3373438" y="5854700"/>
          <p14:tracePt t="163460" x="3382963" y="5854700"/>
          <p14:tracePt t="163492" x="3390900" y="5854700"/>
          <p14:tracePt t="163843" x="3427413" y="5854700"/>
          <p14:tracePt t="163852" x="3482975" y="5854700"/>
          <p14:tracePt t="163860" x="3556000" y="5854700"/>
          <p14:tracePt t="163869" x="3665538" y="5854700"/>
          <p14:tracePt t="163888" x="3819525" y="5854700"/>
          <p14:tracePt t="163893" x="3929063" y="5864225"/>
          <p14:tracePt t="163901" x="4021138" y="5891213"/>
          <p14:tracePt t="163909" x="4084638" y="5891213"/>
          <p14:tracePt t="163918" x="4194175" y="5927725"/>
          <p14:tracePt t="163925" x="4248150" y="5927725"/>
          <p14:tracePt t="163931" x="4294188" y="5927725"/>
          <p14:tracePt t="163941" x="4321175" y="5927725"/>
          <p14:tracePt t="163950" x="4367213" y="5937250"/>
          <p14:tracePt t="163956" x="4421188" y="5937250"/>
          <p14:tracePt t="163965" x="4448175" y="5937250"/>
          <p14:tracePt t="163983" x="4476750" y="5937250"/>
          <p14:tracePt t="163990" x="4494213" y="5937250"/>
          <p14:tracePt t="163997" x="4549775" y="5937250"/>
          <p14:tracePt t="164005" x="4557713" y="5937250"/>
          <p14:tracePt t="164013" x="4567238" y="5937250"/>
          <p14:tracePt t="164023" x="4586288" y="5918200"/>
          <p14:tracePt t="164029" x="4594225" y="5918200"/>
          <p14:tracePt t="164039" x="4603750" y="5910263"/>
          <p14:tracePt t="164062" x="4640263" y="5910263"/>
          <p14:tracePt t="164076" x="4659313" y="5910263"/>
          <p14:tracePt t="164084" x="4686300" y="5910263"/>
          <p14:tracePt t="164092" x="4703763" y="5910263"/>
          <p14:tracePt t="164100" x="4730750" y="5910263"/>
          <p14:tracePt t="164108" x="4749800" y="5910263"/>
          <p14:tracePt t="164116" x="4776788" y="5910263"/>
          <p14:tracePt t="164124" x="4795838" y="5910263"/>
          <p14:tracePt t="164132" x="4822825" y="5910263"/>
          <p14:tracePt t="164139" x="4840288" y="5918200"/>
          <p14:tracePt t="164148" x="4849813" y="5927725"/>
          <p14:tracePt t="164156" x="4876800" y="5927725"/>
          <p14:tracePt t="164164" x="4886325" y="5937250"/>
          <p14:tracePt t="164246" x="4895850" y="5937250"/>
          <p14:tracePt t="166702" x="4905375" y="5946775"/>
          <p14:tracePt t="168592" x="4905375" y="5954713"/>
          <p14:tracePt t="168597" x="4905375" y="5964238"/>
          <p14:tracePt t="168614" x="4905375" y="5983288"/>
          <p14:tracePt t="168741" x="4895850" y="5991225"/>
          <p14:tracePt t="176424" x="4886325" y="5991225"/>
          <p14:tracePt t="176430" x="4895850" y="5964238"/>
          <p14:tracePt t="176438" x="4932363" y="5918200"/>
          <p14:tracePt t="176446" x="4968875" y="5873750"/>
          <p14:tracePt t="176454" x="5022850" y="5791200"/>
          <p14:tracePt t="176460" x="5032375" y="5745163"/>
          <p14:tracePt t="176468" x="5078413" y="5681663"/>
          <p14:tracePt t="176476" x="5132388" y="5618163"/>
          <p14:tracePt t="176483" x="5159375" y="5572125"/>
          <p14:tracePt t="176491" x="5205413" y="5508625"/>
          <p14:tracePt t="176499" x="5260975" y="5453063"/>
          <p14:tracePt t="176507" x="5278438" y="5426075"/>
          <p14:tracePt t="176516" x="5314950" y="5399088"/>
          <p14:tracePt t="176524" x="5314950" y="5389563"/>
          <p14:tracePt t="176532" x="5351463" y="5343525"/>
          <p14:tracePt t="176540" x="5360988" y="5343525"/>
          <p14:tracePt t="176548" x="5360988" y="5335588"/>
          <p14:tracePt t="176556" x="5360988" y="5316538"/>
          <p14:tracePt t="176564" x="5368925" y="5307013"/>
          <p14:tracePt t="176572" x="5387975" y="5299075"/>
          <p14:tracePt t="176580" x="5405438" y="5289550"/>
          <p14:tracePt t="176588" x="5451475" y="5289550"/>
          <p14:tracePt t="176597" x="5507038" y="5262563"/>
          <p14:tracePt t="176604" x="5570538" y="5253038"/>
          <p14:tracePt t="176613" x="5607050" y="5253038"/>
          <p14:tracePt t="176620" x="5661025" y="5243513"/>
          <p14:tracePt t="176628" x="5761038" y="5226050"/>
          <p14:tracePt t="176637" x="5834063" y="5216525"/>
          <p14:tracePt t="176644" x="5907088" y="5207000"/>
          <p14:tracePt t="176652" x="5989638" y="5189538"/>
          <p14:tracePt t="176660" x="6080125" y="5160963"/>
          <p14:tracePt t="176668" x="6199188" y="5126038"/>
          <p14:tracePt t="176676" x="6254750" y="5106988"/>
          <p14:tracePt t="176685" x="6335713" y="5053013"/>
          <p14:tracePt t="176692" x="6418263" y="5024438"/>
          <p14:tracePt t="176700" x="6537325" y="4970463"/>
          <p14:tracePt t="176708" x="6637338" y="4914900"/>
          <p14:tracePt t="176716" x="6754813" y="4824413"/>
          <p14:tracePt t="176724" x="6873875" y="4751388"/>
          <p14:tracePt t="176732" x="7000875" y="4678363"/>
          <p14:tracePt t="176739" x="7138988" y="4605338"/>
          <p14:tracePt t="176748" x="7292975" y="4522788"/>
          <p14:tracePt t="176756" x="7421563" y="4468813"/>
          <p14:tracePt t="176764" x="7575550" y="4405313"/>
          <p14:tracePt t="176772" x="7704138" y="4359275"/>
          <p14:tracePt t="176781" x="7877175" y="4286250"/>
          <p14:tracePt t="176788" x="8023225" y="4240213"/>
          <p14:tracePt t="176798" x="8140700" y="4186238"/>
          <p14:tracePt t="176804" x="8305800" y="4140200"/>
          <p14:tracePt t="176813" x="8523288" y="4086225"/>
          <p14:tracePt t="176820" x="8751888" y="3994150"/>
          <p14:tracePt t="176828" x="9034463" y="39576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457200" y="-26988"/>
            <a:ext cx="8229600" cy="1143001"/>
          </a:xfrm>
        </p:spPr>
        <p:txBody>
          <a:bodyPr/>
          <a:lstStyle/>
          <a:p>
            <a:r>
              <a:rPr lang="ja-JP" altLang="en-US" sz="3800" dirty="0"/>
              <a:t>ハードコアとソフトコア</a:t>
            </a:r>
            <a:endParaRPr lang="en-US" altLang="ja-JP" sz="3800" dirty="0"/>
          </a:p>
        </p:txBody>
      </p:sp>
      <p:sp>
        <p:nvSpPr>
          <p:cNvPr id="417795" name="Rectangle 3"/>
          <p:cNvSpPr>
            <a:spLocks noGrp="1" noChangeArrowheads="1"/>
          </p:cNvSpPr>
          <p:nvPr>
            <p:ph type="body" idx="1"/>
          </p:nvPr>
        </p:nvSpPr>
        <p:spPr>
          <a:xfrm>
            <a:off x="252413" y="808038"/>
            <a:ext cx="8686800" cy="5573712"/>
          </a:xfrm>
          <a:noFill/>
          <a:ln/>
        </p:spPr>
        <p:txBody>
          <a:bodyPr/>
          <a:lstStyle/>
          <a:p>
            <a:pPr>
              <a:lnSpc>
                <a:spcPct val="80000"/>
              </a:lnSpc>
            </a:pPr>
            <a:r>
              <a:rPr lang="ja-JP" altLang="en-US" sz="1900" dirty="0"/>
              <a:t>ハードコア</a:t>
            </a:r>
          </a:p>
          <a:p>
            <a:pPr lvl="1">
              <a:lnSpc>
                <a:spcPct val="80000"/>
              </a:lnSpc>
            </a:pPr>
            <a:r>
              <a:rPr lang="ja-JP" altLang="en-US" sz="1700" dirty="0"/>
              <a:t>レイアウトレベルで組み込んである</a:t>
            </a:r>
          </a:p>
          <a:p>
            <a:pPr lvl="1">
              <a:lnSpc>
                <a:spcPct val="80000"/>
              </a:lnSpc>
            </a:pPr>
            <a:r>
              <a:rPr lang="ja-JP" altLang="en-US" sz="1700" dirty="0"/>
              <a:t>標準的な命令セットを持つ</a:t>
            </a:r>
          </a:p>
          <a:p>
            <a:pPr lvl="1">
              <a:lnSpc>
                <a:spcPct val="80000"/>
              </a:lnSpc>
            </a:pPr>
            <a:r>
              <a:rPr lang="ja-JP" altLang="en-US" sz="1700" dirty="0"/>
              <a:t>利用可能な</a:t>
            </a:r>
            <a:r>
              <a:rPr lang="en-US" altLang="ja-JP" sz="1700" dirty="0"/>
              <a:t>FPGA</a:t>
            </a:r>
            <a:r>
              <a:rPr lang="ja-JP" altLang="en-US" sz="1700" dirty="0"/>
              <a:t>はかなり高価となる</a:t>
            </a:r>
            <a:endParaRPr lang="en-US" altLang="ja-JP" sz="1700" dirty="0"/>
          </a:p>
          <a:p>
            <a:pPr lvl="1">
              <a:lnSpc>
                <a:spcPct val="80000"/>
              </a:lnSpc>
            </a:pPr>
            <a:r>
              <a:rPr lang="en-US" altLang="ja-JP" sz="1700" dirty="0"/>
              <a:t>ARM</a:t>
            </a:r>
            <a:r>
              <a:rPr lang="ja-JP" altLang="en-US" sz="1700" dirty="0"/>
              <a:t>　（</a:t>
            </a:r>
            <a:r>
              <a:rPr lang="en-US" altLang="ja-JP" sz="1700" dirty="0"/>
              <a:t>Xilinx</a:t>
            </a:r>
            <a:r>
              <a:rPr lang="ja-JP" altLang="en-US" sz="1700" dirty="0"/>
              <a:t>　</a:t>
            </a:r>
            <a:r>
              <a:rPr lang="en-US" altLang="ja-JP" sz="1700" dirty="0" err="1"/>
              <a:t>Xynq</a:t>
            </a:r>
            <a:r>
              <a:rPr lang="en-US" altLang="ja-JP" sz="1700" dirty="0"/>
              <a:t>,</a:t>
            </a:r>
            <a:r>
              <a:rPr lang="ja-JP" altLang="en-US" sz="1700" dirty="0"/>
              <a:t> 　</a:t>
            </a:r>
            <a:r>
              <a:rPr lang="en-US" altLang="ja-JP" sz="1700" dirty="0"/>
              <a:t>Intel(Altera</a:t>
            </a:r>
            <a:r>
              <a:rPr lang="ja-JP" altLang="en-US" sz="1700" dirty="0"/>
              <a:t>）　</a:t>
            </a:r>
            <a:r>
              <a:rPr lang="en-US" altLang="ja-JP" sz="1700" dirty="0"/>
              <a:t>Aria-10</a:t>
            </a:r>
            <a:r>
              <a:rPr lang="ja-JP" altLang="en-US" sz="1700" dirty="0" err="1"/>
              <a:t>、</a:t>
            </a:r>
            <a:r>
              <a:rPr lang="en-US" altLang="ja-JP" sz="1700" dirty="0" err="1"/>
              <a:t>Stratix10</a:t>
            </a:r>
            <a:r>
              <a:rPr lang="en-US" altLang="ja-JP" sz="1700" dirty="0"/>
              <a:t>)</a:t>
            </a:r>
          </a:p>
          <a:p>
            <a:pPr>
              <a:lnSpc>
                <a:spcPct val="80000"/>
              </a:lnSpc>
            </a:pPr>
            <a:r>
              <a:rPr lang="ja-JP" altLang="en-US" sz="1900" dirty="0"/>
              <a:t>ソフトコア</a:t>
            </a:r>
          </a:p>
          <a:p>
            <a:pPr lvl="1">
              <a:lnSpc>
                <a:spcPct val="80000"/>
              </a:lnSpc>
            </a:pPr>
            <a:r>
              <a:rPr lang="en-US" altLang="ja-JP" sz="1700" dirty="0"/>
              <a:t>FPGA</a:t>
            </a:r>
            <a:r>
              <a:rPr lang="ja-JP" altLang="en-US" sz="1700" dirty="0"/>
              <a:t>上のロジックブロックで構成する</a:t>
            </a:r>
          </a:p>
          <a:p>
            <a:pPr lvl="1">
              <a:lnSpc>
                <a:spcPct val="80000"/>
              </a:lnSpc>
            </a:pPr>
            <a:r>
              <a:rPr lang="ja-JP" altLang="en-US" sz="1700" dirty="0"/>
              <a:t>一定のサイズがあればどの製品でも利用可能</a:t>
            </a:r>
          </a:p>
          <a:p>
            <a:pPr lvl="1">
              <a:lnSpc>
                <a:spcPct val="80000"/>
              </a:lnSpc>
            </a:pPr>
            <a:r>
              <a:rPr lang="en-US" altLang="ja-JP" sz="1700" dirty="0" err="1"/>
              <a:t>MicroBlaze</a:t>
            </a:r>
            <a:r>
              <a:rPr lang="ja-JP" altLang="en-US" sz="1700" dirty="0"/>
              <a:t>　</a:t>
            </a:r>
            <a:r>
              <a:rPr lang="en-US" altLang="ja-JP" sz="1700" dirty="0"/>
              <a:t>(Xilinx)</a:t>
            </a:r>
          </a:p>
          <a:p>
            <a:pPr lvl="2">
              <a:lnSpc>
                <a:spcPct val="80000"/>
              </a:lnSpc>
            </a:pPr>
            <a:r>
              <a:rPr kumimoji="0" lang="en-US" altLang="ja-JP" sz="1500" dirty="0"/>
              <a:t>32</a:t>
            </a:r>
            <a:r>
              <a:rPr kumimoji="0" lang="ja-JP" altLang="en-US" sz="1500" dirty="0"/>
              <a:t>ビット長、</a:t>
            </a:r>
            <a:r>
              <a:rPr kumimoji="0" lang="en-US" altLang="ja-JP" sz="1500" dirty="0"/>
              <a:t>32</a:t>
            </a:r>
            <a:r>
              <a:rPr kumimoji="0" lang="ja-JP" altLang="en-US" sz="1500" dirty="0"/>
              <a:t>レジスタを持つ</a:t>
            </a:r>
          </a:p>
          <a:p>
            <a:pPr lvl="2">
              <a:lnSpc>
                <a:spcPct val="80000"/>
              </a:lnSpc>
            </a:pPr>
            <a:r>
              <a:rPr kumimoji="0" lang="ja-JP" altLang="en-US" sz="1500" dirty="0"/>
              <a:t>約</a:t>
            </a:r>
            <a:r>
              <a:rPr kumimoji="0" lang="en-US" altLang="ja-JP" sz="1500" dirty="0"/>
              <a:t>500</a:t>
            </a:r>
            <a:r>
              <a:rPr kumimoji="0" lang="ja-JP" altLang="en-US" sz="1500" dirty="0"/>
              <a:t>スライス、</a:t>
            </a:r>
            <a:r>
              <a:rPr kumimoji="0" lang="en-US" altLang="ja-JP" sz="1500" dirty="0"/>
              <a:t>85MHz</a:t>
            </a:r>
            <a:r>
              <a:rPr kumimoji="0" lang="ja-JP" altLang="en-US" sz="1500" dirty="0"/>
              <a:t>動作</a:t>
            </a:r>
            <a:r>
              <a:rPr kumimoji="0" lang="en-US" altLang="ja-JP" sz="1500" dirty="0"/>
              <a:t>(Spartan-3)</a:t>
            </a:r>
          </a:p>
          <a:p>
            <a:pPr lvl="1">
              <a:lnSpc>
                <a:spcPct val="80000"/>
              </a:lnSpc>
            </a:pPr>
            <a:r>
              <a:rPr kumimoji="0" lang="en-US" altLang="ja-JP" sz="1700" dirty="0" err="1"/>
              <a:t>PicoBlaze</a:t>
            </a:r>
            <a:r>
              <a:rPr kumimoji="0" lang="ja-JP" altLang="en-US" sz="1700" dirty="0"/>
              <a:t>　</a:t>
            </a:r>
            <a:r>
              <a:rPr kumimoji="0" lang="en-US" altLang="ja-JP" sz="1700" dirty="0"/>
              <a:t>(Xilinx)</a:t>
            </a:r>
          </a:p>
          <a:p>
            <a:pPr lvl="2">
              <a:lnSpc>
                <a:spcPct val="80000"/>
              </a:lnSpc>
            </a:pPr>
            <a:r>
              <a:rPr kumimoji="0" lang="en-US" altLang="ja-JP" sz="1500" dirty="0"/>
              <a:t>18</a:t>
            </a:r>
            <a:r>
              <a:rPr kumimoji="0" lang="ja-JP" altLang="en-US" sz="1500" dirty="0"/>
              <a:t>ビット長、</a:t>
            </a:r>
            <a:r>
              <a:rPr kumimoji="0" lang="en-US" altLang="ja-JP" sz="1500" dirty="0"/>
              <a:t>16</a:t>
            </a:r>
            <a:r>
              <a:rPr kumimoji="0" lang="ja-JP" altLang="en-US" sz="1500" dirty="0"/>
              <a:t>レジスタを持つ</a:t>
            </a:r>
          </a:p>
          <a:p>
            <a:pPr lvl="2">
              <a:lnSpc>
                <a:spcPct val="80000"/>
              </a:lnSpc>
            </a:pPr>
            <a:r>
              <a:rPr kumimoji="0" lang="en-US" altLang="ja-JP" sz="1500" dirty="0"/>
              <a:t>96</a:t>
            </a:r>
            <a:r>
              <a:rPr kumimoji="0" lang="ja-JP" altLang="en-US" sz="1500" dirty="0"/>
              <a:t>スライス、</a:t>
            </a:r>
            <a:r>
              <a:rPr kumimoji="0" lang="en-US" altLang="ja-JP" sz="1500" dirty="0"/>
              <a:t>44MHz</a:t>
            </a:r>
            <a:r>
              <a:rPr kumimoji="0" lang="ja-JP" altLang="en-US" sz="1500" dirty="0"/>
              <a:t>動作</a:t>
            </a:r>
            <a:r>
              <a:rPr kumimoji="0" lang="en-US" altLang="ja-JP" sz="1500" dirty="0"/>
              <a:t>(Spartan-3)</a:t>
            </a:r>
          </a:p>
          <a:p>
            <a:pPr lvl="1">
              <a:lnSpc>
                <a:spcPct val="80000"/>
              </a:lnSpc>
            </a:pPr>
            <a:r>
              <a:rPr kumimoji="0" lang="en-US" altLang="ja-JP" sz="1700" dirty="0" err="1"/>
              <a:t>Nios</a:t>
            </a:r>
            <a:r>
              <a:rPr kumimoji="0" lang="en-US" altLang="ja-JP" sz="1700" dirty="0"/>
              <a:t> (Altera)</a:t>
            </a:r>
          </a:p>
          <a:p>
            <a:pPr lvl="2">
              <a:lnSpc>
                <a:spcPct val="80000"/>
              </a:lnSpc>
            </a:pPr>
            <a:r>
              <a:rPr kumimoji="0" lang="en-US" altLang="ja-JP" sz="1500" dirty="0"/>
              <a:t>16</a:t>
            </a:r>
            <a:r>
              <a:rPr kumimoji="0" lang="ja-JP" altLang="en-US" sz="1500" dirty="0"/>
              <a:t>ビットの</a:t>
            </a:r>
            <a:r>
              <a:rPr kumimoji="0" lang="en-US" altLang="ja-JP" sz="1500" dirty="0"/>
              <a:t>Nios16</a:t>
            </a:r>
            <a:r>
              <a:rPr kumimoji="0" lang="ja-JP" altLang="en-US" sz="1500" dirty="0"/>
              <a:t>と</a:t>
            </a:r>
            <a:r>
              <a:rPr kumimoji="0" lang="en-US" altLang="ja-JP" sz="1500" dirty="0"/>
              <a:t>32</a:t>
            </a:r>
            <a:r>
              <a:rPr kumimoji="0" lang="ja-JP" altLang="en-US" sz="1500" dirty="0"/>
              <a:t>ビットの</a:t>
            </a:r>
            <a:r>
              <a:rPr kumimoji="0" lang="en-US" altLang="ja-JP" sz="1500" dirty="0"/>
              <a:t>Nios32</a:t>
            </a:r>
          </a:p>
          <a:p>
            <a:pPr lvl="2">
              <a:lnSpc>
                <a:spcPct val="80000"/>
              </a:lnSpc>
            </a:pPr>
            <a:r>
              <a:rPr kumimoji="0" lang="ja-JP" altLang="en-US" sz="1500" dirty="0"/>
              <a:t>状況に応じて構成をチューンすることが可能</a:t>
            </a:r>
          </a:p>
          <a:p>
            <a:pPr lvl="1">
              <a:lnSpc>
                <a:spcPct val="80000"/>
              </a:lnSpc>
            </a:pPr>
            <a:r>
              <a:rPr lang="en-US" altLang="ja-JP" sz="1700" dirty="0"/>
              <a:t>Cortex-M1(</a:t>
            </a:r>
            <a:r>
              <a:rPr lang="en-US" altLang="ja-JP" sz="1700" dirty="0" err="1"/>
              <a:t>Actel</a:t>
            </a:r>
            <a:r>
              <a:rPr lang="en-US" altLang="ja-JP" sz="1700" dirty="0"/>
              <a:t>)</a:t>
            </a:r>
          </a:p>
          <a:p>
            <a:pPr lvl="2">
              <a:lnSpc>
                <a:spcPct val="80000"/>
              </a:lnSpc>
            </a:pPr>
            <a:r>
              <a:rPr lang="en-US" altLang="ja-JP" sz="1500" dirty="0"/>
              <a:t>ARM</a:t>
            </a:r>
            <a:r>
              <a:rPr lang="ja-JP" altLang="en-US" sz="1500" dirty="0"/>
              <a:t>互換</a:t>
            </a:r>
            <a:r>
              <a:rPr lang="en-US" altLang="ja-JP" sz="1500" dirty="0"/>
              <a:t>32bit</a:t>
            </a:r>
            <a:r>
              <a:rPr lang="ja-JP" altLang="en-US" sz="1500" dirty="0"/>
              <a:t>プロセッサ</a:t>
            </a:r>
          </a:p>
          <a:p>
            <a:pPr lvl="1">
              <a:lnSpc>
                <a:spcPct val="80000"/>
              </a:lnSpc>
            </a:pPr>
            <a:endParaRPr lang="ja-JP" altLang="en-US" sz="1700" dirty="0"/>
          </a:p>
          <a:p>
            <a:pPr lvl="1">
              <a:lnSpc>
                <a:spcPct val="80000"/>
              </a:lnSpc>
            </a:pPr>
            <a:endParaRPr lang="en-US" altLang="ja-JP" sz="1700" dirty="0"/>
          </a:p>
        </p:txBody>
      </p:sp>
      <p:pic>
        <p:nvPicPr>
          <p:cNvPr id="2" name="オーディオ 1">
            <a:hlinkClick r:id="" action="ppaction://media"/>
            <a:extLst>
              <a:ext uri="{FF2B5EF4-FFF2-40B4-BE49-F238E27FC236}">
                <a16:creationId xmlns:a16="http://schemas.microsoft.com/office/drawing/2014/main" id="{A1A16F34-E49D-4310-ABF2-EAF30B6F4A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22660435"/>
      </p:ext>
    </p:extLst>
  </p:cSld>
  <p:clrMapOvr>
    <a:masterClrMapping/>
  </p:clrMapOvr>
  <mc:AlternateContent xmlns:mc="http://schemas.openxmlformats.org/markup-compatibility/2006">
    <mc:Choice xmlns:p14="http://schemas.microsoft.com/office/powerpoint/2010/main" Requires="p14">
      <p:transition spd="slow" p14:dur="2000" advTm="68631"/>
    </mc:Choice>
    <mc:Fallback>
      <p:transition spd="slow" advTm="6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27" x="8997950" y="3875088"/>
          <p14:tracePt t="1629" x="8943975" y="3875088"/>
          <p14:tracePt t="1636" x="8907463" y="3875088"/>
          <p14:tracePt t="1644" x="8861425" y="3875088"/>
          <p14:tracePt t="1652" x="8842375" y="3875088"/>
          <p14:tracePt t="1660" x="8807450" y="3875088"/>
          <p14:tracePt t="1668" x="8761413" y="3875088"/>
          <p14:tracePt t="1676" x="8724900" y="3875088"/>
          <p14:tracePt t="1684" x="8678863" y="3894138"/>
          <p14:tracePt t="1692" x="8642350" y="3894138"/>
          <p14:tracePt t="1701" x="8596313" y="3894138"/>
          <p14:tracePt t="1709" x="8542338" y="3894138"/>
          <p14:tracePt t="1718" x="8488363" y="3894138"/>
          <p14:tracePt t="1725" x="8432800" y="3894138"/>
          <p14:tracePt t="1735" x="8378825" y="3894138"/>
          <p14:tracePt t="1741" x="8332788" y="3894138"/>
          <p14:tracePt t="1749" x="8277225" y="3894138"/>
          <p14:tracePt t="1756" x="8223250" y="3894138"/>
          <p14:tracePt t="1765" x="8204200" y="3894138"/>
          <p14:tracePt t="1772" x="8169275" y="3894138"/>
          <p14:tracePt t="1780" x="8132763" y="3894138"/>
          <p14:tracePt t="1788" x="8113713" y="3894138"/>
          <p14:tracePt t="1797" x="8086725" y="3894138"/>
          <p14:tracePt t="1804" x="8067675" y="3894138"/>
          <p14:tracePt t="1812" x="8040688" y="3894138"/>
          <p14:tracePt t="1819" x="8031163" y="3894138"/>
          <p14:tracePt t="1828" x="7994650" y="3894138"/>
          <p14:tracePt t="1835" x="7977188" y="3894138"/>
          <p14:tracePt t="1852" x="7950200" y="3894138"/>
          <p14:tracePt t="1859" x="7931150" y="3894138"/>
          <p14:tracePt t="1868" x="7913688" y="3894138"/>
          <p14:tracePt t="1876" x="7894638" y="3894138"/>
          <p14:tracePt t="1884" x="7885113" y="3894138"/>
          <p14:tracePt t="1901" x="7850188" y="3894138"/>
          <p14:tracePt t="1908" x="7840663" y="3894138"/>
          <p14:tracePt t="1917" x="7831138" y="3894138"/>
          <p14:tracePt t="1932" x="7821613" y="3894138"/>
          <p14:tracePt t="1940" x="7813675" y="3894138"/>
          <p14:tracePt t="1948" x="7804150" y="3894138"/>
          <p14:tracePt t="1955" x="7777163" y="3894138"/>
          <p14:tracePt t="1963" x="7740650" y="3894138"/>
          <p14:tracePt t="1971" x="7704138" y="3884613"/>
          <p14:tracePt t="1979" x="7648575" y="3884613"/>
          <p14:tracePt t="1987" x="7612063" y="3875088"/>
          <p14:tracePt t="1996" x="7558088" y="3875088"/>
          <p14:tracePt t="2003" x="7475538" y="3848100"/>
          <p14:tracePt t="2012" x="7412038" y="3821113"/>
          <p14:tracePt t="2019" x="7366000" y="3811588"/>
          <p14:tracePt t="2035" x="7312025" y="3803650"/>
          <p14:tracePt t="2043" x="7265988" y="3775075"/>
          <p14:tracePt t="2051" x="7212013" y="3767138"/>
          <p14:tracePt t="2059" x="7175500" y="3757613"/>
          <p14:tracePt t="2067" x="7146925" y="3738563"/>
          <p14:tracePt t="2076" x="7129463" y="3730625"/>
          <p14:tracePt t="2083" x="7110413" y="3721100"/>
          <p14:tracePt t="2092" x="7092950" y="3711575"/>
          <p14:tracePt t="2101" x="7073900" y="3711575"/>
          <p14:tracePt t="2111" x="7046913" y="3684588"/>
          <p14:tracePt t="2119" x="7037388" y="3684588"/>
          <p14:tracePt t="2127" x="7029450" y="3684588"/>
          <p14:tracePt t="2133" x="7019925" y="3684588"/>
          <p14:tracePt t="2149" x="7010400" y="3684588"/>
          <p14:tracePt t="2165" x="6992938" y="3684588"/>
          <p14:tracePt t="2181" x="6983413" y="3684588"/>
          <p14:tracePt t="2189" x="6973888" y="3675063"/>
          <p14:tracePt t="2197" x="6956425" y="3675063"/>
          <p14:tracePt t="2221" x="6946900" y="3665538"/>
          <p14:tracePt t="2252" x="6937375" y="3657600"/>
          <p14:tracePt t="2441" x="6937375" y="3648075"/>
          <p14:tracePt t="2596" x="6937375" y="3638550"/>
          <p14:tracePt t="3501" x="6929438" y="3629025"/>
          <p14:tracePt t="3509" x="6900863" y="3621088"/>
          <p14:tracePt t="3516" x="6864350" y="3575050"/>
          <p14:tracePt t="3524" x="6827838" y="3529013"/>
          <p14:tracePt t="3532" x="6764338" y="3446463"/>
          <p14:tracePt t="3540" x="6710363" y="3382963"/>
          <p14:tracePt t="3548" x="6673850" y="3319463"/>
          <p14:tracePt t="3556" x="6618288" y="3265488"/>
          <p14:tracePt t="3564" x="6618288" y="3255963"/>
          <p14:tracePt t="3572" x="6591300" y="3228975"/>
          <p14:tracePt t="3580" x="6537325" y="3182938"/>
          <p14:tracePt t="3588" x="6518275" y="3155950"/>
          <p14:tracePt t="3596" x="6500813" y="3119438"/>
          <p14:tracePt t="3604" x="6464300" y="3090863"/>
          <p14:tracePt t="3612" x="6418263" y="3036888"/>
          <p14:tracePt t="3620" x="6362700" y="2990850"/>
          <p14:tracePt t="3628" x="6318250" y="2946400"/>
          <p14:tracePt t="3636" x="6299200" y="2917825"/>
          <p14:tracePt t="3644" x="6291263" y="2917825"/>
          <p14:tracePt t="3668" x="6262688" y="2917825"/>
          <p14:tracePt t="3684" x="6254750" y="2917825"/>
          <p14:tracePt t="3692" x="6235700" y="2909888"/>
          <p14:tracePt t="3725" x="6218238" y="2900363"/>
          <p14:tracePt t="3733" x="6208713" y="2890838"/>
          <p14:tracePt t="3987" x="6199188" y="2881313"/>
          <p14:tracePt t="3995" x="6181725" y="2844800"/>
          <p14:tracePt t="4003" x="6172200" y="2836863"/>
          <p14:tracePt t="4011" x="6145213" y="2827338"/>
          <p14:tracePt t="4020" x="6108700" y="2808288"/>
          <p14:tracePt t="4028" x="6089650" y="2800350"/>
          <p14:tracePt t="4036" x="6072188" y="2790825"/>
          <p14:tracePt t="4044" x="6043613" y="2771775"/>
          <p14:tracePt t="4052" x="6016625" y="2744788"/>
          <p14:tracePt t="4068" x="5999163" y="2735263"/>
          <p14:tracePt t="4084" x="5989638" y="2735263"/>
          <p14:tracePt t="4100" x="5980113" y="2727325"/>
          <p14:tracePt t="4115" x="5953125" y="2708275"/>
          <p14:tracePt t="4123" x="5935663" y="2698750"/>
          <p14:tracePt t="4131" x="5907088" y="2690813"/>
          <p14:tracePt t="4139" x="5870575" y="2681288"/>
          <p14:tracePt t="4147" x="5843588" y="2671763"/>
          <p14:tracePt t="4155" x="5826125" y="2654300"/>
          <p14:tracePt t="4163" x="5797550" y="2654300"/>
          <p14:tracePt t="4171" x="5753100" y="2644775"/>
          <p14:tracePt t="4179" x="5724525" y="2625725"/>
          <p14:tracePt t="4188" x="5697538" y="2625725"/>
          <p14:tracePt t="4196" x="5661025" y="2608263"/>
          <p14:tracePt t="4204" x="5634038" y="2598738"/>
          <p14:tracePt t="4212" x="5607050" y="2598738"/>
          <p14:tracePt t="4220" x="5588000" y="2589213"/>
          <p14:tracePt t="4228" x="5580063" y="2589213"/>
          <p14:tracePt t="4236" x="5551488" y="2581275"/>
          <p14:tracePt t="4245" x="5534025" y="2581275"/>
          <p14:tracePt t="4252" x="5514975" y="2581275"/>
          <p14:tracePt t="4263" x="5487988" y="2562225"/>
          <p14:tracePt t="4267" x="5470525" y="2562225"/>
          <p14:tracePt t="4276" x="5461000" y="2554288"/>
          <p14:tracePt t="4283" x="5451475" y="2544763"/>
          <p14:tracePt t="4291" x="5441950" y="2535238"/>
          <p14:tracePt t="4299" x="5424488" y="2535238"/>
          <p14:tracePt t="4307" x="5405438" y="2517775"/>
          <p14:tracePt t="4316" x="5360988" y="2498725"/>
          <p14:tracePt t="4324" x="5341938" y="2462213"/>
          <p14:tracePt t="4331" x="5324475" y="2452688"/>
          <p14:tracePt t="4339" x="5297488" y="2435225"/>
          <p14:tracePt t="4347" x="5232400" y="2398713"/>
          <p14:tracePt t="4364" x="5187950" y="2362200"/>
          <p14:tracePt t="4372" x="5168900" y="2343150"/>
          <p14:tracePt t="4380" x="5159375" y="2343150"/>
          <p14:tracePt t="4388" x="5141913" y="2335213"/>
          <p14:tracePt t="4395" x="5114925" y="2306638"/>
          <p14:tracePt t="4413" x="5105400" y="2306638"/>
          <p14:tracePt t="4420" x="5086350" y="2298700"/>
          <p14:tracePt t="4436" x="5059363" y="2289175"/>
          <p14:tracePt t="4452" x="5041900" y="2279650"/>
          <p14:tracePt t="4463" x="4995863" y="2252663"/>
          <p14:tracePt t="4477" x="4968875" y="2243138"/>
          <p14:tracePt t="4483" x="4959350" y="2233613"/>
          <p14:tracePt t="4491" x="4922838" y="2225675"/>
          <p14:tracePt t="4499" x="4905375" y="2216150"/>
          <p14:tracePt t="4507" x="4868863" y="2206625"/>
          <p14:tracePt t="4516" x="4849813" y="2197100"/>
          <p14:tracePt t="4523" x="4813300" y="2179638"/>
          <p14:tracePt t="4532" x="4776788" y="2170113"/>
          <p14:tracePt t="4540" x="4759325" y="2152650"/>
          <p14:tracePt t="4548" x="4740275" y="2143125"/>
          <p14:tracePt t="4556" x="4713288" y="2133600"/>
          <p14:tracePt t="4565" x="4695825" y="2133600"/>
          <p14:tracePt t="4572" x="4676775" y="2106613"/>
          <p14:tracePt t="4580" x="4640263" y="2097088"/>
          <p14:tracePt t="4589" x="4622800" y="2089150"/>
          <p14:tracePt t="4619" x="4613275" y="2079625"/>
          <p14:tracePt t="4911" x="4603750" y="2079625"/>
          <p14:tracePt t="4915" x="4576763" y="2079625"/>
          <p14:tracePt t="4923" x="4567238" y="2079625"/>
          <p14:tracePt t="4932" x="4540250" y="2079625"/>
          <p14:tracePt t="4940" x="4530725" y="2079625"/>
          <p14:tracePt t="4947" x="4513263" y="2070100"/>
          <p14:tracePt t="4955" x="4494213" y="2052638"/>
          <p14:tracePt t="4971" x="4484688" y="2052638"/>
          <p14:tracePt t="4996" x="4476750" y="2043113"/>
          <p14:tracePt t="5004" x="4430713" y="1997075"/>
          <p14:tracePt t="5020" x="4421188" y="1979613"/>
          <p14:tracePt t="5029" x="4403725" y="1960563"/>
          <p14:tracePt t="5036" x="4384675" y="1943100"/>
          <p14:tracePt t="5046" x="4357688" y="1906588"/>
          <p14:tracePt t="5051" x="4348163" y="1906588"/>
          <p14:tracePt t="5059" x="4321175" y="1878013"/>
          <p14:tracePt t="5067" x="4284663" y="1841500"/>
          <p14:tracePt t="5075" x="4275138" y="1833563"/>
          <p14:tracePt t="5083" x="4257675" y="1804988"/>
          <p14:tracePt t="5093" x="4230688" y="1787525"/>
          <p14:tracePt t="5101" x="4221163" y="1768475"/>
          <p14:tracePt t="5107" x="4202113" y="1741488"/>
          <p14:tracePt t="5116" x="4194175" y="1724025"/>
          <p14:tracePt t="5126" x="4184650" y="1714500"/>
          <p14:tracePt t="5133" x="4175125" y="1697038"/>
          <p14:tracePt t="5141" x="4165600" y="1687513"/>
          <p14:tracePt t="5152" x="4157663" y="1677988"/>
          <p14:tracePt t="5157" x="4148138" y="1668463"/>
          <p14:tracePt t="5172" x="4121150" y="1660525"/>
          <p14:tracePt t="5180" x="4102100" y="1641475"/>
          <p14:tracePt t="5188" x="4094163" y="1631950"/>
          <p14:tracePt t="5197" x="4075113" y="1624013"/>
          <p14:tracePt t="5204" x="4057650" y="1614488"/>
          <p14:tracePt t="5212" x="4011613" y="1595438"/>
          <p14:tracePt t="5220" x="3975100" y="1587500"/>
          <p14:tracePt t="5228" x="3948113" y="1577975"/>
          <p14:tracePt t="5237" x="3911600" y="1568450"/>
          <p14:tracePt t="5245" x="3846513" y="1550988"/>
          <p14:tracePt t="5252" x="3802063" y="1514475"/>
          <p14:tracePt t="5260" x="3738563" y="1477963"/>
          <p14:tracePt t="5268" x="3692525" y="1458913"/>
          <p14:tracePt t="5276" x="3665538" y="1449388"/>
          <p14:tracePt t="5283" x="3619500" y="1422400"/>
          <p14:tracePt t="5291" x="3556000" y="1412875"/>
          <p14:tracePt t="5299" x="3482975" y="1404938"/>
          <p14:tracePt t="5307" x="3436938" y="1385888"/>
          <p14:tracePt t="5315" x="3363913" y="1358900"/>
          <p14:tracePt t="5324" x="3300413" y="1349375"/>
          <p14:tracePt t="5331" x="3244850" y="1349375"/>
          <p14:tracePt t="5339" x="3154363" y="1339850"/>
          <p14:tracePt t="5347" x="3090863" y="1322388"/>
          <p14:tracePt t="5356" x="2981325" y="1295400"/>
          <p14:tracePt t="5364" x="2889250" y="1295400"/>
          <p14:tracePt t="5372" x="2808288" y="1285875"/>
          <p14:tracePt t="5380" x="2716213" y="1268413"/>
          <p14:tracePt t="5388" x="2652713" y="1258888"/>
          <p14:tracePt t="5397" x="2525713" y="1231900"/>
          <p14:tracePt t="5404" x="2433638" y="1231900"/>
          <p14:tracePt t="5412" x="2324100" y="1231900"/>
          <p14:tracePt t="5419" x="2214563" y="1231900"/>
          <p14:tracePt t="5429" x="2124075" y="1231900"/>
          <p14:tracePt t="5436" x="2060575" y="1231900"/>
          <p14:tracePt t="5444" x="2005013" y="1231900"/>
          <p14:tracePt t="5452" x="1968500" y="1231900"/>
          <p14:tracePt t="5463" x="1941513" y="1231900"/>
          <p14:tracePt t="5471" x="1924050" y="1231900"/>
          <p14:tracePt t="5477" x="1914525" y="1231900"/>
          <p14:tracePt t="5485" x="1905000" y="1231900"/>
          <p14:tracePt t="5501" x="1887538" y="1231900"/>
          <p14:tracePt t="5509" x="1878013" y="1231900"/>
          <p14:tracePt t="5519" x="1868488" y="1231900"/>
          <p14:tracePt t="5524" x="1868488" y="1222375"/>
          <p14:tracePt t="5540" x="1831975" y="1212850"/>
          <p14:tracePt t="5548" x="1795463" y="1185863"/>
          <p14:tracePt t="5556" x="1787525" y="1185863"/>
          <p14:tracePt t="5564" x="1778000" y="1185863"/>
          <p14:tracePt t="5580" x="1778000" y="1176338"/>
          <p14:tracePt t="5588" x="1768475" y="1176338"/>
          <p14:tracePt t="5612" x="1768475" y="1166813"/>
          <p14:tracePt t="5843" x="1768475" y="1139825"/>
          <p14:tracePt t="5867" x="1768475" y="1130300"/>
          <p14:tracePt t="5908" x="1768475" y="1122363"/>
          <p14:tracePt t="5931" x="1768475" y="1103313"/>
          <p14:tracePt t="5940" x="1768475" y="1093788"/>
          <p14:tracePt t="5947" x="1768475" y="1085850"/>
          <p14:tracePt t="5963" x="1768475" y="1066800"/>
          <p14:tracePt t="5980" x="1768475" y="1057275"/>
          <p14:tracePt t="6286" x="1751013" y="1066800"/>
          <p14:tracePt t="6294" x="1722438" y="1139825"/>
          <p14:tracePt t="6301" x="1722438" y="1166813"/>
          <p14:tracePt t="6308" x="1714500" y="1195388"/>
          <p14:tracePt t="6317" x="1704975" y="1212850"/>
          <p14:tracePt t="6325" x="1695450" y="1222375"/>
          <p14:tracePt t="6332" x="1695450" y="1249363"/>
          <p14:tracePt t="6340" x="1695450" y="1268413"/>
          <p14:tracePt t="6348" x="1695450" y="1295400"/>
          <p14:tracePt t="6356" x="1685925" y="1303338"/>
          <p14:tracePt t="6364" x="1685925" y="1339850"/>
          <p14:tracePt t="6380" x="1677988" y="1368425"/>
          <p14:tracePt t="6388" x="1668463" y="1404938"/>
          <p14:tracePt t="6396" x="1668463" y="1441450"/>
          <p14:tracePt t="6404" x="1668463" y="1485900"/>
          <p14:tracePt t="6415" x="1658938" y="1550988"/>
          <p14:tracePt t="6421" x="1622425" y="1604963"/>
          <p14:tracePt t="6430" x="1622425" y="1677988"/>
          <p14:tracePt t="6437" x="1612900" y="1731963"/>
          <p14:tracePt t="6447" x="1595438" y="1833563"/>
          <p14:tracePt t="6455" x="1568450" y="1906588"/>
          <p14:tracePt t="6461" x="1568450" y="1951038"/>
          <p14:tracePt t="6468" x="1558925" y="1987550"/>
          <p14:tracePt t="6477" x="1549400" y="2070100"/>
          <p14:tracePt t="6485" x="1512888" y="2133600"/>
          <p14:tracePt t="6493" x="1512888" y="2170113"/>
          <p14:tracePt t="6501" x="1495425" y="2206625"/>
          <p14:tracePt t="6509" x="1495425" y="2216150"/>
          <p14:tracePt t="6519" x="1495425" y="2225675"/>
          <p14:tracePt t="6524" x="1495425" y="2243138"/>
          <p14:tracePt t="6532" x="1485900" y="2262188"/>
          <p14:tracePt t="6540" x="1476375" y="2270125"/>
          <p14:tracePt t="6613" x="1476375" y="2289175"/>
          <p14:tracePt t="6627" x="1468438" y="2306638"/>
          <p14:tracePt t="6652" x="1468438" y="2316163"/>
          <p14:tracePt t="6660" x="1468438" y="2335213"/>
          <p14:tracePt t="6685" x="1458913" y="2343150"/>
          <p14:tracePt t="6693" x="1458913" y="2352675"/>
          <p14:tracePt t="6709" x="1458913" y="2371725"/>
          <p14:tracePt t="6717" x="1458913" y="2379663"/>
          <p14:tracePt t="7133" x="1468438" y="2343150"/>
          <p14:tracePt t="7141" x="1495425" y="2279650"/>
          <p14:tracePt t="7149" x="1504950" y="2216150"/>
          <p14:tracePt t="7157" x="1531938" y="2160588"/>
          <p14:tracePt t="7166" x="1541463" y="2097088"/>
          <p14:tracePt t="7172" x="1549400" y="2043113"/>
          <p14:tracePt t="7182" x="1568450" y="1960563"/>
          <p14:tracePt t="7188" x="1576388" y="1924050"/>
          <p14:tracePt t="7196" x="1595438" y="1878013"/>
          <p14:tracePt t="7204" x="1595438" y="1860550"/>
          <p14:tracePt t="7214" x="1595438" y="1833563"/>
          <p14:tracePt t="7222" x="1604963" y="1824038"/>
          <p14:tracePt t="7228" x="1604963" y="1814513"/>
          <p14:tracePt t="7235" x="1604963" y="1804988"/>
          <p14:tracePt t="7251" x="1612900" y="1787525"/>
          <p14:tracePt t="7259" x="1612900" y="1778000"/>
          <p14:tracePt t="7268" x="1612900" y="1768475"/>
          <p14:tracePt t="7276" x="1612900" y="1741488"/>
          <p14:tracePt t="7284" x="1631950" y="1724025"/>
          <p14:tracePt t="7292" x="1631950" y="1714500"/>
          <p14:tracePt t="7300" x="1631950" y="1687513"/>
          <p14:tracePt t="7308" x="1631950" y="1651000"/>
          <p14:tracePt t="7316" x="1641475" y="1631950"/>
          <p14:tracePt t="7324" x="1641475" y="1595438"/>
          <p14:tracePt t="7332" x="1641475" y="1550988"/>
          <p14:tracePt t="7340" x="1649413" y="1531938"/>
          <p14:tracePt t="7348" x="1649413" y="1495425"/>
          <p14:tracePt t="7356" x="1649413" y="1468438"/>
          <p14:tracePt t="7364" x="1649413" y="1431925"/>
          <p14:tracePt t="7372" x="1649413" y="1395413"/>
          <p14:tracePt t="7380" x="1649413" y="1349375"/>
          <p14:tracePt t="7388" x="1649413" y="1331913"/>
          <p14:tracePt t="7396" x="1649413" y="1303338"/>
          <p14:tracePt t="7406" x="1649413" y="1295400"/>
          <p14:tracePt t="7411" x="1649413" y="1285875"/>
          <p14:tracePt t="7428" x="1649413" y="1268413"/>
          <p14:tracePt t="7436" x="1649413" y="1258888"/>
          <p14:tracePt t="7917" x="1649413" y="1249363"/>
          <p14:tracePt t="7963" x="1649413" y="1239838"/>
          <p14:tracePt t="7971" x="1649413" y="1222375"/>
          <p14:tracePt t="7979" x="1649413" y="1212850"/>
          <p14:tracePt t="7996" x="1649413" y="1185863"/>
          <p14:tracePt t="8004" x="1649413" y="1176338"/>
          <p14:tracePt t="8014" x="1649413" y="1166813"/>
          <p14:tracePt t="8019" x="1649413" y="1158875"/>
          <p14:tracePt t="8028" x="1649413" y="1139825"/>
          <p14:tracePt t="8044" x="1649413" y="1130300"/>
          <p14:tracePt t="8396" x="1658938" y="1122363"/>
          <p14:tracePt t="8404" x="1658938" y="1103313"/>
          <p14:tracePt t="8412" x="1658938" y="1093788"/>
          <p14:tracePt t="8420" x="1658938" y="1085850"/>
          <p14:tracePt t="8436" x="1658938" y="1076325"/>
          <p14:tracePt t="9995" x="1658938" y="1057275"/>
          <p14:tracePt t="10204" x="1658938" y="1049338"/>
          <p14:tracePt t="10211" x="1677988" y="1039813"/>
          <p14:tracePt t="10219" x="1695450" y="1012825"/>
          <p14:tracePt t="10227" x="1741488" y="984250"/>
          <p14:tracePt t="10235" x="1768475" y="984250"/>
          <p14:tracePt t="10244" x="1804988" y="957263"/>
          <p14:tracePt t="10268" x="1814513" y="957263"/>
          <p14:tracePt t="10276" x="1824038" y="947738"/>
          <p14:tracePt t="10924" x="1804988" y="947738"/>
          <p14:tracePt t="10931" x="1731963" y="966788"/>
          <p14:tracePt t="10939" x="1641475" y="984250"/>
          <p14:tracePt t="10947" x="1558925" y="1020763"/>
          <p14:tracePt t="10955" x="1512888" y="1030288"/>
          <p14:tracePt t="10964" x="1458913" y="1049338"/>
          <p14:tracePt t="10979" x="1449388" y="1049338"/>
          <p14:tracePt t="10988" x="1431925" y="1049338"/>
          <p14:tracePt t="11118" x="1422400" y="1049338"/>
          <p14:tracePt t="11508" x="1431925" y="1049338"/>
          <p14:tracePt t="11516" x="1476375" y="1049338"/>
          <p14:tracePt t="11524" x="1512888" y="1049338"/>
          <p14:tracePt t="11532" x="1568450" y="1049338"/>
          <p14:tracePt t="11540" x="1585913" y="1049338"/>
          <p14:tracePt t="11548" x="1641475" y="1049338"/>
          <p14:tracePt t="11556" x="1668463" y="1049338"/>
          <p14:tracePt t="11564" x="1685925" y="1049338"/>
          <p14:tracePt t="11573" x="1731963" y="1049338"/>
          <p14:tracePt t="11582" x="1758950" y="1049338"/>
          <p14:tracePt t="11589" x="1768475" y="1049338"/>
          <p14:tracePt t="11733" x="1751013" y="1066800"/>
          <p14:tracePt t="11742" x="1722438" y="1085850"/>
          <p14:tracePt t="11750" x="1658938" y="1122363"/>
          <p14:tracePt t="11757" x="1612900" y="1139825"/>
          <p14:tracePt t="11766" x="1541463" y="1158875"/>
          <p14:tracePt t="11772" x="1504950" y="1185863"/>
          <p14:tracePt t="11781" x="1458913" y="1212850"/>
          <p14:tracePt t="11787" x="1431925" y="1231900"/>
          <p14:tracePt t="11797" x="1422400" y="1239838"/>
          <p14:tracePt t="11803" x="1412875" y="1249363"/>
          <p14:tracePt t="11812" x="1403350" y="1249363"/>
          <p14:tracePt t="11980" x="1422400" y="1249363"/>
          <p14:tracePt t="11987" x="1439863" y="1249363"/>
          <p14:tracePt t="11995" x="1485900" y="1249363"/>
          <p14:tracePt t="12003" x="1522413" y="1258888"/>
          <p14:tracePt t="12011" x="1604963" y="1295400"/>
          <p14:tracePt t="12019" x="1685925" y="1339850"/>
          <p14:tracePt t="12027" x="1695450" y="1358900"/>
          <p14:tracePt t="12036" x="1751013" y="1368425"/>
          <p14:tracePt t="12044" x="1804988" y="1412875"/>
          <p14:tracePt t="12052" x="1841500" y="1431925"/>
          <p14:tracePt t="12060" x="1905000" y="1449388"/>
          <p14:tracePt t="12067" x="1951038" y="1477963"/>
          <p14:tracePt t="12075" x="2014538" y="1495425"/>
          <p14:tracePt t="12083" x="2024063" y="1495425"/>
          <p14:tracePt t="12108" x="2033588" y="1495425"/>
          <p14:tracePt t="12267" x="2005013" y="1514475"/>
          <p14:tracePt t="12275" x="1905000" y="1531938"/>
          <p14:tracePt t="12283" x="1831975" y="1541463"/>
          <p14:tracePt t="12292" x="1758950" y="1541463"/>
          <p14:tracePt t="12300" x="1685925" y="1541463"/>
          <p14:tracePt t="12307" x="1668463" y="1541463"/>
          <p14:tracePt t="12316" x="1612900" y="1550988"/>
          <p14:tracePt t="12324" x="1595438" y="1550988"/>
          <p14:tracePt t="12332" x="1576388" y="1550988"/>
          <p14:tracePt t="12340" x="1558925" y="1577975"/>
          <p14:tracePt t="12348" x="1549400" y="1577975"/>
          <p14:tracePt t="12508" x="1604963" y="1568450"/>
          <p14:tracePt t="12515" x="1668463" y="1558925"/>
          <p14:tracePt t="12523" x="1741488" y="1558925"/>
          <p14:tracePt t="12532" x="1824038" y="1550988"/>
          <p14:tracePt t="12539" x="1931988" y="1531938"/>
          <p14:tracePt t="12547" x="1968500" y="1522413"/>
          <p14:tracePt t="12555" x="2014538" y="1514475"/>
          <p14:tracePt t="12563" x="2041525" y="1514475"/>
          <p14:tracePt t="12572" x="2051050" y="1514475"/>
          <p14:tracePt t="12580" x="2070100" y="1514475"/>
          <p14:tracePt t="12683" x="2078038" y="1514475"/>
          <p14:tracePt t="12708" x="2078038" y="1522413"/>
          <p14:tracePt t="12716" x="2078038" y="1531938"/>
          <p14:tracePt t="12723" x="2078038" y="1550988"/>
          <p14:tracePt t="12732" x="2078038" y="1577975"/>
          <p14:tracePt t="12739" x="2078038" y="1604963"/>
          <p14:tracePt t="12748" x="2070100" y="1624013"/>
          <p14:tracePt t="12755" x="2060575" y="1651000"/>
          <p14:tracePt t="12763" x="2060575" y="1660525"/>
          <p14:tracePt t="12771" x="2060575" y="1668463"/>
          <p14:tracePt t="12779" x="2051050" y="1697038"/>
          <p14:tracePt t="12789" x="2041525" y="1704975"/>
          <p14:tracePt t="12798" x="2033588" y="1704975"/>
          <p14:tracePt t="12820" x="2024063" y="1724025"/>
          <p14:tracePt t="12835" x="2024063" y="1731963"/>
          <p14:tracePt t="12851" x="2014538" y="1751013"/>
          <p14:tracePt t="12868" x="1997075" y="1768475"/>
          <p14:tracePt t="12876" x="1987550" y="1778000"/>
          <p14:tracePt t="12884" x="1978025" y="1797050"/>
          <p14:tracePt t="12901" x="1968500" y="1804988"/>
          <p14:tracePt t="12920" x="1941513" y="1824038"/>
          <p14:tracePt t="12999" x="1914525" y="1833563"/>
          <p14:tracePt t="13005" x="1868488" y="1833563"/>
          <p14:tracePt t="13012" x="1804988" y="1833563"/>
          <p14:tracePt t="13021" x="1722438" y="1833563"/>
          <p14:tracePt t="13037" x="1685925" y="1833563"/>
          <p14:tracePt t="13047" x="1631950" y="1833563"/>
          <p14:tracePt t="13054" x="1604963" y="1833563"/>
          <p14:tracePt t="13063" x="1568450" y="1833563"/>
          <p14:tracePt t="13069" x="1531938" y="1833563"/>
          <p14:tracePt t="13081" x="1512888" y="1824038"/>
          <p14:tracePt t="13084" x="1495425" y="1814513"/>
          <p14:tracePt t="13092" x="1485900" y="1804988"/>
          <p14:tracePt t="13100" x="1476375" y="1797050"/>
          <p14:tracePt t="13115" x="1468438" y="1787525"/>
          <p14:tracePt t="13123" x="1449388" y="1760538"/>
          <p14:tracePt t="13131" x="1439863" y="1741488"/>
          <p14:tracePt t="13140" x="1422400" y="1724025"/>
          <p14:tracePt t="13147" x="1385888" y="1677988"/>
          <p14:tracePt t="13155" x="1366838" y="1660525"/>
          <p14:tracePt t="13163" x="1349375" y="1641475"/>
          <p14:tracePt t="13171" x="1322388" y="1614488"/>
          <p14:tracePt t="13180" x="1312863" y="1577975"/>
          <p14:tracePt t="13187" x="1293813" y="1568450"/>
          <p14:tracePt t="13196" x="1293813" y="1541463"/>
          <p14:tracePt t="13204" x="1285875" y="1531938"/>
          <p14:tracePt t="13212" x="1285875" y="1522413"/>
          <p14:tracePt t="13228" x="1285875" y="1504950"/>
          <p14:tracePt t="13236" x="1276350" y="1495425"/>
          <p14:tracePt t="13251" x="1276350" y="1485900"/>
          <p14:tracePt t="13268" x="1258888" y="1468438"/>
          <p14:tracePt t="13276" x="1258888" y="1458913"/>
          <p14:tracePt t="13284" x="1258888" y="1449388"/>
          <p14:tracePt t="13342" x="1258888" y="1441450"/>
          <p14:tracePt t="13348" x="1258888" y="1422400"/>
          <p14:tracePt t="13357" x="1258888" y="1412875"/>
          <p14:tracePt t="13366" x="1258888" y="1404938"/>
          <p14:tracePt t="13374" x="1258888" y="1395413"/>
          <p14:tracePt t="13381" x="1258888" y="1358900"/>
          <p14:tracePt t="13387" x="1266825" y="1349375"/>
          <p14:tracePt t="13395" x="1276350" y="1339850"/>
          <p14:tracePt t="13412" x="1293813" y="1303338"/>
          <p14:tracePt t="13419" x="1303338" y="1295400"/>
          <p14:tracePt t="13427" x="1330325" y="1276350"/>
          <p14:tracePt t="13435" x="1349375" y="1258888"/>
          <p14:tracePt t="13444" x="1376363" y="1231900"/>
          <p14:tracePt t="13453" x="1395413" y="1212850"/>
          <p14:tracePt t="13462" x="1431925" y="1203325"/>
          <p14:tracePt t="13471" x="1458913" y="1166813"/>
          <p14:tracePt t="13477" x="1504950" y="1149350"/>
          <p14:tracePt t="13485" x="1549400" y="1122363"/>
          <p14:tracePt t="13492" x="1568450" y="1112838"/>
          <p14:tracePt t="13500" x="1612900" y="1093788"/>
          <p14:tracePt t="13508" x="1658938" y="1057275"/>
          <p14:tracePt t="13516" x="1704975" y="1049338"/>
          <p14:tracePt t="13524" x="1731963" y="1049338"/>
          <p14:tracePt t="13532" x="1787525" y="1030288"/>
          <p14:tracePt t="13540" x="1851025" y="993775"/>
          <p14:tracePt t="13548" x="1914525" y="984250"/>
          <p14:tracePt t="13556" x="1951038" y="984250"/>
          <p14:tracePt t="13563" x="1960563" y="976313"/>
          <p14:tracePt t="13571" x="1987550" y="976313"/>
          <p14:tracePt t="13580" x="2005013" y="976313"/>
          <p14:tracePt t="13596" x="2024063" y="976313"/>
          <p14:tracePt t="13667" x="2033588" y="976313"/>
          <p14:tracePt t="13676" x="2060575" y="976313"/>
          <p14:tracePt t="13684" x="2078038" y="976313"/>
          <p14:tracePt t="13692" x="2124075" y="1012825"/>
          <p14:tracePt t="13702" x="2151063" y="1030288"/>
          <p14:tracePt t="13707" x="2160588" y="1066800"/>
          <p14:tracePt t="13715" x="2179638" y="1093788"/>
          <p14:tracePt t="13723" x="2187575" y="1139825"/>
          <p14:tracePt t="13731" x="2187575" y="1158875"/>
          <p14:tracePt t="13739" x="2197100" y="1176338"/>
          <p14:tracePt t="13748" x="2197100" y="1203325"/>
          <p14:tracePt t="13764" x="2206625" y="1231900"/>
          <p14:tracePt t="13774" x="2214563" y="1249363"/>
          <p14:tracePt t="13781" x="2224088" y="1258888"/>
          <p14:tracePt t="13788" x="2224088" y="1268413"/>
          <p14:tracePt t="13797" x="2224088" y="1303338"/>
          <p14:tracePt t="13804" x="2224088" y="1312863"/>
          <p14:tracePt t="13812" x="2224088" y="1322388"/>
          <p14:tracePt t="13820" x="2224088" y="1339850"/>
          <p14:tracePt t="13829" x="2224088" y="1376363"/>
          <p14:tracePt t="13836" x="2224088" y="1385888"/>
          <p14:tracePt t="13846" x="2224088" y="1412875"/>
          <p14:tracePt t="13852" x="2224088" y="1441450"/>
          <p14:tracePt t="13862" x="2224088" y="1468438"/>
          <p14:tracePt t="13868" x="2224088" y="1495425"/>
          <p14:tracePt t="13876" x="2224088" y="1522413"/>
          <p14:tracePt t="13884" x="2224088" y="1558925"/>
          <p14:tracePt t="13895" x="2224088" y="1587500"/>
          <p14:tracePt t="13900" x="2224088" y="1604963"/>
          <p14:tracePt t="13917" x="2206625" y="1651000"/>
          <p14:tracePt t="13924" x="2206625" y="1668463"/>
          <p14:tracePt t="13933" x="2197100" y="1687513"/>
          <p14:tracePt t="13940" x="2187575" y="1697038"/>
          <p14:tracePt t="13948" x="2187575" y="1714500"/>
          <p14:tracePt t="13955" x="2179638" y="1724025"/>
          <p14:tracePt t="13963" x="2160588" y="1751013"/>
          <p14:tracePt t="13987" x="2151063" y="1768475"/>
          <p14:tracePt t="14004" x="2143125" y="1778000"/>
          <p14:tracePt t="14011" x="2133600" y="1778000"/>
          <p14:tracePt t="14020" x="2114550" y="1797050"/>
          <p14:tracePt t="14028" x="2087563" y="1797050"/>
          <p14:tracePt t="14036" x="2041525" y="1797050"/>
          <p14:tracePt t="14046" x="2005013" y="1797050"/>
          <p14:tracePt t="14052" x="1960563" y="1804988"/>
          <p14:tracePt t="14060" x="1931988" y="1804988"/>
          <p14:tracePt t="14067" x="1878013" y="1804988"/>
          <p14:tracePt t="14075" x="1831975" y="1804988"/>
          <p14:tracePt t="14083" x="1795463" y="1804988"/>
          <p14:tracePt t="14091" x="1778000" y="1804988"/>
          <p14:tracePt t="14683" x="1768475" y="1814513"/>
          <p14:tracePt t="14956" x="1768475" y="1841500"/>
          <p14:tracePt t="14964" x="1768475" y="1860550"/>
          <p14:tracePt t="14972" x="1768475" y="1887538"/>
          <p14:tracePt t="14980" x="1768475" y="1906588"/>
          <p14:tracePt t="14988" x="1768475" y="1943100"/>
          <p14:tracePt t="14996" x="1768475" y="1951038"/>
          <p14:tracePt t="15003" x="1768475" y="1979613"/>
          <p14:tracePt t="15011" x="1768475" y="1987550"/>
          <p14:tracePt t="15019" x="1768475" y="1997075"/>
          <p14:tracePt t="15027" x="1768475" y="2016125"/>
          <p14:tracePt t="15035" x="1768475" y="2024063"/>
          <p14:tracePt t="15068" x="1768475" y="2033588"/>
          <p14:tracePt t="15076" x="1768475" y="2052638"/>
          <p14:tracePt t="15091" x="1768475" y="2060575"/>
          <p14:tracePt t="15107" x="1768475" y="2070100"/>
          <p14:tracePt t="15124" x="1768475" y="2097088"/>
          <p14:tracePt t="15131" x="1768475" y="2106613"/>
          <p14:tracePt t="15147" x="1768475" y="2116138"/>
          <p14:tracePt t="15156" x="1768475" y="2125663"/>
          <p14:tracePt t="15163" x="1768475" y="2143125"/>
          <p14:tracePt t="15171" x="1768475" y="2152650"/>
          <p14:tracePt t="15179" x="1768475" y="2160588"/>
          <p14:tracePt t="15188" x="1768475" y="2170113"/>
          <p14:tracePt t="15195" x="1751013" y="2206625"/>
          <p14:tracePt t="15203" x="1751013" y="2225675"/>
          <p14:tracePt t="15211" x="1741488" y="2233613"/>
          <p14:tracePt t="15227" x="1731963" y="2252663"/>
          <p14:tracePt t="15235" x="1731963" y="2270125"/>
          <p14:tracePt t="15244" x="1731963" y="2279650"/>
          <p14:tracePt t="15251" x="1722438" y="2289175"/>
          <p14:tracePt t="15260" x="1722438" y="2306638"/>
          <p14:tracePt t="15267" x="1704975" y="2325688"/>
          <p14:tracePt t="15275" x="1695450" y="2343150"/>
          <p14:tracePt t="15283" x="1695450" y="2362200"/>
          <p14:tracePt t="15291" x="1695450" y="2371725"/>
          <p14:tracePt t="15299" x="1685925" y="2379663"/>
          <p14:tracePt t="15308" x="1685925" y="2389188"/>
          <p14:tracePt t="15315" x="1677988" y="2398713"/>
          <p14:tracePt t="15323" x="1677988" y="2408238"/>
          <p14:tracePt t="15347" x="1677988" y="2416175"/>
          <p14:tracePt t="15827" x="1658938" y="2425700"/>
          <p14:tracePt t="15835" x="1595438" y="2462213"/>
          <p14:tracePt t="15844" x="1549400" y="2471738"/>
          <p14:tracePt t="15851" x="1512888" y="2481263"/>
          <p14:tracePt t="15860" x="1476375" y="2498725"/>
          <p14:tracePt t="15867" x="1476375" y="2508250"/>
          <p14:tracePt t="15875" x="1468438" y="2508250"/>
          <p14:tracePt t="15883" x="1449388" y="2517775"/>
          <p14:tracePt t="15896" x="1439863" y="2517775"/>
          <p14:tracePt t="15899" x="1422400" y="2517775"/>
          <p14:tracePt t="15907" x="1412875" y="2517775"/>
          <p14:tracePt t="15931" x="1403350" y="2525713"/>
          <p14:tracePt t="17187" x="1449388" y="2525713"/>
          <p14:tracePt t="17196" x="1522413" y="2525713"/>
          <p14:tracePt t="17203" x="1595438" y="2525713"/>
          <p14:tracePt t="17212" x="1649413" y="2525713"/>
          <p14:tracePt t="17220" x="1695450" y="2525713"/>
          <p14:tracePt t="17227" x="1731963" y="2525713"/>
          <p14:tracePt t="17235" x="1758950" y="2525713"/>
          <p14:tracePt t="17245" x="1795463" y="2525713"/>
          <p14:tracePt t="17252" x="1824038" y="2544763"/>
          <p14:tracePt t="17260" x="1831975" y="2544763"/>
          <p14:tracePt t="17605" x="1841500" y="2554288"/>
          <p14:tracePt t="17612" x="1824038" y="2571750"/>
          <p14:tracePt t="17621" x="1787525" y="2589213"/>
          <p14:tracePt t="17630" x="1751013" y="2598738"/>
          <p14:tracePt t="17637" x="1731963" y="2608263"/>
          <p14:tracePt t="17645" x="1714500" y="2625725"/>
          <p14:tracePt t="17652" x="1695450" y="2625725"/>
          <p14:tracePt t="17660" x="1677988" y="2644775"/>
          <p14:tracePt t="17667" x="1649413" y="2654300"/>
          <p14:tracePt t="17955" x="1714500" y="2654300"/>
          <p14:tracePt t="17963" x="1841500" y="2654300"/>
          <p14:tracePt t="17971" x="1914525" y="2654300"/>
          <p14:tracePt t="17979" x="1968500" y="2662238"/>
          <p14:tracePt t="17988" x="2060575" y="2662238"/>
          <p14:tracePt t="17996" x="2106613" y="2671763"/>
          <p14:tracePt t="18003" x="2160588" y="2671763"/>
          <p14:tracePt t="18012" x="2187575" y="2671763"/>
          <p14:tracePt t="18020" x="2197100" y="2671763"/>
          <p14:tracePt t="18043" x="2206625" y="2671763"/>
          <p14:tracePt t="18203" x="2214563" y="2681288"/>
          <p14:tracePt t="18211" x="2187575" y="2708275"/>
          <p14:tracePt t="18219" x="2106613" y="2727325"/>
          <p14:tracePt t="18227" x="2070100" y="2727325"/>
          <p14:tracePt t="18236" x="2005013" y="2754313"/>
          <p14:tracePt t="18245" x="1968500" y="2754313"/>
          <p14:tracePt t="18253" x="1924050" y="2754313"/>
          <p14:tracePt t="18263" x="1905000" y="2754313"/>
          <p14:tracePt t="18270" x="1905000" y="2763838"/>
          <p14:tracePt t="18275" x="1887538" y="2763838"/>
          <p14:tracePt t="18691" x="1878013" y="2763838"/>
          <p14:tracePt t="20126" x="1814513" y="2763838"/>
          <p14:tracePt t="20133" x="1758950" y="2763838"/>
          <p14:tracePt t="20141" x="1704975" y="2763838"/>
          <p14:tracePt t="20148" x="1677988" y="2763838"/>
          <p14:tracePt t="20156" x="1658938" y="2763838"/>
          <p14:tracePt t="20164" x="1649413" y="2763838"/>
          <p14:tracePt t="20203" x="1631950" y="2763838"/>
          <p14:tracePt t="20260" x="1622425" y="2763838"/>
          <p14:tracePt t="20332" x="1622425" y="2754313"/>
          <p14:tracePt t="20907" x="1622425" y="2744788"/>
          <p14:tracePt t="22589" x="1622425" y="2771775"/>
          <p14:tracePt t="22598" x="1641475" y="2827338"/>
          <p14:tracePt t="22603" x="1704975" y="2909888"/>
          <p14:tracePt t="22611" x="1758950" y="2982913"/>
          <p14:tracePt t="22619" x="1814513" y="3046413"/>
          <p14:tracePt t="22627" x="1878013" y="3109913"/>
          <p14:tracePt t="22636" x="1931988" y="3173413"/>
          <p14:tracePt t="22643" x="1997075" y="3246438"/>
          <p14:tracePt t="22653" x="2041525" y="3328988"/>
          <p14:tracePt t="22662" x="2070100" y="3355975"/>
          <p14:tracePt t="22669" x="2106613" y="3392488"/>
          <p14:tracePt t="22679" x="2124075" y="3411538"/>
          <p14:tracePt t="22686" x="2133600" y="3419475"/>
          <p14:tracePt t="22884" x="2143125" y="3419475"/>
          <p14:tracePt t="22899" x="2151063" y="3419475"/>
          <p14:tracePt t="22965" x="2160588" y="3419475"/>
          <p14:tracePt t="23917" x="2160588" y="3411538"/>
          <p14:tracePt t="23939" x="2160588" y="3402013"/>
          <p14:tracePt t="23964" x="2160588" y="3392488"/>
          <p14:tracePt t="24108" x="2160588" y="3382963"/>
          <p14:tracePt t="24116" x="2160588" y="3365500"/>
          <p14:tracePt t="24139" x="2160588" y="3355975"/>
          <p14:tracePt t="24147" x="2160588" y="3346450"/>
          <p14:tracePt t="24167" x="2160588" y="3328988"/>
          <p14:tracePt t="24204" x="2160588" y="3319463"/>
          <p14:tracePt t="24236" x="2160588" y="3302000"/>
          <p14:tracePt t="24243" x="2160588" y="3292475"/>
          <p14:tracePt t="24260" x="2143125" y="3273425"/>
          <p14:tracePt t="24268" x="2124075" y="3265488"/>
          <p14:tracePt t="24277" x="2114550" y="3255963"/>
          <p14:tracePt t="24283" x="2097088" y="3236913"/>
          <p14:tracePt t="24292" x="2078038" y="3228975"/>
          <p14:tracePt t="24299" x="2070100" y="3219450"/>
          <p14:tracePt t="24307" x="2051050" y="3209925"/>
          <p14:tracePt t="24316" x="2041525" y="3209925"/>
          <p14:tracePt t="24331" x="2033588" y="3209925"/>
          <p14:tracePt t="24340" x="2014538" y="3200400"/>
          <p14:tracePt t="24347" x="2014538" y="3192463"/>
          <p14:tracePt t="24355" x="2005013" y="3182938"/>
          <p14:tracePt t="24669" x="1997075" y="3255963"/>
          <p14:tracePt t="24678" x="1978025" y="3328988"/>
          <p14:tracePt t="24687" x="1968500" y="3419475"/>
          <p14:tracePt t="24693" x="1968500" y="3475038"/>
          <p14:tracePt t="24701" x="1968500" y="3511550"/>
          <p14:tracePt t="24708" x="1968500" y="3621088"/>
          <p14:tracePt t="24715" x="1968500" y="3767138"/>
          <p14:tracePt t="24723" x="1968500" y="3911600"/>
          <p14:tracePt t="24731" x="1968500" y="4040188"/>
          <p14:tracePt t="24739" x="1968500" y="4130675"/>
          <p14:tracePt t="24747" x="1968500" y="4259263"/>
          <p14:tracePt t="24755" x="1968500" y="4386263"/>
          <p14:tracePt t="24763" x="1968500" y="4478338"/>
          <p14:tracePt t="24771" x="1968500" y="4568825"/>
          <p14:tracePt t="24780" x="1968500" y="4624388"/>
          <p14:tracePt t="24788" x="1968500" y="4660900"/>
          <p14:tracePt t="24797" x="1968500" y="4697413"/>
          <p14:tracePt t="24805" x="1968500" y="4705350"/>
          <p14:tracePt t="24813" x="1968500" y="4714875"/>
          <p14:tracePt t="24821" x="1968500" y="4732338"/>
          <p14:tracePt t="24889" x="1968500" y="4760913"/>
          <p14:tracePt t="24895" x="1968500" y="4778375"/>
          <p14:tracePt t="24901" x="1968500" y="4787900"/>
          <p14:tracePt t="24911" x="1968500" y="4814888"/>
          <p14:tracePt t="24917" x="1968500" y="4841875"/>
          <p14:tracePt t="24925" x="1968500" y="4860925"/>
          <p14:tracePt t="24931" x="1968500" y="4878388"/>
          <p14:tracePt t="24940" x="1968500" y="4897438"/>
          <p14:tracePt t="24948" x="1968500" y="4906963"/>
          <p14:tracePt t="24955" x="1968500" y="4914900"/>
          <p14:tracePt t="24971" x="1968500" y="4924425"/>
          <p14:tracePt t="25195" x="1968500" y="4914900"/>
          <p14:tracePt t="25227" x="1968500" y="4906963"/>
          <p14:tracePt t="25253" x="1968500" y="4897438"/>
          <p14:tracePt t="25261" x="1968500" y="4878388"/>
          <p14:tracePt t="25293" x="1960563" y="4870450"/>
          <p14:tracePt t="25381" x="1951038" y="4870450"/>
          <p14:tracePt t="25429" x="1951038" y="4860925"/>
          <p14:tracePt t="25461" x="1941513" y="4851400"/>
          <p14:tracePt t="25501" x="1941513" y="4841875"/>
          <p14:tracePt t="25510" x="1931988" y="4833938"/>
          <p14:tracePt t="25525" x="1931988" y="4824413"/>
          <p14:tracePt t="25533" x="1931988" y="4814888"/>
          <p14:tracePt t="25541" x="1924050" y="4797425"/>
          <p14:tracePt t="25551" x="1924050" y="4787900"/>
          <p14:tracePt t="25557" x="1905000" y="4768850"/>
          <p14:tracePt t="25565" x="1905000" y="4741863"/>
          <p14:tracePt t="25573" x="1895475" y="4705350"/>
          <p14:tracePt t="25582" x="1887538" y="4697413"/>
          <p14:tracePt t="25589" x="1878013" y="4687888"/>
          <p14:tracePt t="25596" x="1868488" y="4641850"/>
          <p14:tracePt t="25604" x="1851025" y="4624388"/>
          <p14:tracePt t="25611" x="1851025" y="4614863"/>
          <p14:tracePt t="25619" x="1841500" y="4595813"/>
          <p14:tracePt t="25628" x="1831975" y="4587875"/>
          <p14:tracePt t="25829" x="1824038" y="4587875"/>
          <p14:tracePt t="25837" x="1795463" y="4605338"/>
          <p14:tracePt t="25845" x="1751013" y="4668838"/>
          <p14:tracePt t="25853" x="1722438" y="4687888"/>
          <p14:tracePt t="25863" x="1704975" y="4705350"/>
          <p14:tracePt t="25868" x="1695450" y="4724400"/>
          <p14:tracePt t="25878" x="1658938" y="4760913"/>
          <p14:tracePt t="25900" x="1631950" y="4814888"/>
          <p14:tracePt t="25908" x="1604963" y="4833938"/>
          <p14:tracePt t="25917" x="1595438" y="4841875"/>
          <p14:tracePt t="25932" x="1595438" y="4851400"/>
          <p14:tracePt t="26302" x="1595438" y="4841875"/>
          <p14:tracePt t="26326" x="1595438" y="4824413"/>
          <p14:tracePt t="26494" x="1595438" y="4814888"/>
          <p14:tracePt t="26511" x="1595438" y="4805363"/>
          <p14:tracePt t="26755" x="1568450" y="4760913"/>
          <p14:tracePt t="26940" x="1549400" y="4732338"/>
          <p14:tracePt t="26955" x="1541463" y="4705350"/>
          <p14:tracePt t="26972" x="1522413" y="4687888"/>
          <p14:tracePt t="26980" x="1512888" y="4678363"/>
          <p14:tracePt t="27069" x="1504950" y="4668838"/>
          <p14:tracePt t="27082" x="1504950" y="4660900"/>
          <p14:tracePt t="27087" x="1504950" y="4624388"/>
          <p14:tracePt t="27096" x="1485900" y="4614863"/>
          <p14:tracePt t="27100" x="1468438" y="4587875"/>
          <p14:tracePt t="27110" x="1468438" y="4559300"/>
          <p14:tracePt t="27116" x="1468438" y="4541838"/>
          <p14:tracePt t="27125" x="1449388" y="4495800"/>
          <p14:tracePt t="27133" x="1422400" y="4449763"/>
          <p14:tracePt t="27141" x="1422400" y="4432300"/>
          <p14:tracePt t="27149" x="1422400" y="4386263"/>
          <p14:tracePt t="27157" x="1422400" y="4349750"/>
          <p14:tracePt t="27165" x="1422400" y="4332288"/>
          <p14:tracePt t="27173" x="1403350" y="4286250"/>
          <p14:tracePt t="27181" x="1403350" y="4276725"/>
          <p14:tracePt t="27189" x="1403350" y="4232275"/>
          <p14:tracePt t="27198" x="1403350" y="4203700"/>
          <p14:tracePt t="27204" x="1403350" y="4195763"/>
          <p14:tracePt t="27212" x="1403350" y="4176713"/>
          <p14:tracePt t="27220" x="1403350" y="4149725"/>
          <p14:tracePt t="27228" x="1403350" y="4140200"/>
          <p14:tracePt t="27236" x="1403350" y="4130675"/>
          <p14:tracePt t="27244" x="1403350" y="4113213"/>
          <p14:tracePt t="27589" x="1403350" y="4103688"/>
          <p14:tracePt t="27596" x="1403350" y="4094163"/>
          <p14:tracePt t="27603" x="1403350" y="4076700"/>
          <p14:tracePt t="27627" x="1403350" y="4067175"/>
          <p14:tracePt t="27636" x="1403350" y="4057650"/>
          <p14:tracePt t="27659" x="1403350" y="4040188"/>
          <p14:tracePt t="27667" x="1403350" y="4030663"/>
          <p14:tracePt t="27677" x="1403350" y="4013200"/>
          <p14:tracePt t="27683" x="1403350" y="3994150"/>
          <p14:tracePt t="27692" x="1403350" y="3976688"/>
          <p14:tracePt t="27700" x="1403350" y="3967163"/>
          <p14:tracePt t="27707" x="1403350" y="3940175"/>
          <p14:tracePt t="27723" x="1403350" y="3930650"/>
          <p14:tracePt t="27731" x="1403350" y="3911600"/>
          <p14:tracePt t="27739" x="1403350" y="3903663"/>
          <p14:tracePt t="28229" x="1403350" y="3894138"/>
          <p14:tracePt t="28517" x="1403350" y="3867150"/>
          <p14:tracePt t="28523" x="1403350" y="3848100"/>
          <p14:tracePt t="28531" x="1403350" y="3821113"/>
          <p14:tracePt t="28539" x="1395413" y="3803650"/>
          <p14:tracePt t="28547" x="1395413" y="3794125"/>
          <p14:tracePt t="28556" x="1366838" y="3767138"/>
          <p14:tracePt t="28564" x="1366838" y="3757613"/>
          <p14:tracePt t="28580" x="1366838" y="3721100"/>
          <p14:tracePt t="28588" x="1366838" y="3675063"/>
          <p14:tracePt t="28596" x="1366838" y="3638550"/>
          <p14:tracePt t="28604" x="1366838" y="3621088"/>
          <p14:tracePt t="28614" x="1366838" y="3584575"/>
          <p14:tracePt t="28619" x="1366838" y="3575050"/>
          <p14:tracePt t="28627" x="1385888" y="3538538"/>
          <p14:tracePt t="28739" x="1395413" y="3519488"/>
          <p14:tracePt t="28747" x="1422400" y="3511550"/>
          <p14:tracePt t="28764" x="1431925" y="3502025"/>
          <p14:tracePt t="28851" x="1431925" y="3465513"/>
          <p14:tracePt t="28859" x="1449388" y="3438525"/>
          <p14:tracePt t="28867" x="1476375" y="3411538"/>
          <p14:tracePt t="28876" x="1504950" y="3382963"/>
          <p14:tracePt t="28898" x="1541463" y="3355975"/>
          <p14:tracePt t="28901" x="1558925" y="3338513"/>
          <p14:tracePt t="28908" x="1568450" y="3338513"/>
          <p14:tracePt t="28924" x="1568450" y="3328988"/>
          <p14:tracePt t="29127" x="1576388" y="3302000"/>
          <p14:tracePt t="29133" x="1576388" y="3292475"/>
          <p14:tracePt t="29142" x="1585913" y="3282950"/>
          <p14:tracePt t="29149" x="1585913" y="3265488"/>
          <p14:tracePt t="29243" x="1585913" y="3292475"/>
          <p14:tracePt t="29251" x="1585913" y="3309938"/>
          <p14:tracePt t="29259" x="1585913" y="3328988"/>
          <p14:tracePt t="29267" x="1585913" y="3338513"/>
          <p14:tracePt t="29349" x="1585913" y="3328988"/>
          <p14:tracePt t="29358" x="1585913" y="3302000"/>
          <p14:tracePt t="29365" x="1585913" y="3282950"/>
          <p14:tracePt t="29374" x="1612900" y="3236913"/>
          <p14:tracePt t="29390" x="1622425" y="3219450"/>
          <p14:tracePt t="29397" x="1622425" y="3209925"/>
          <p14:tracePt t="29565" x="1622425" y="3200400"/>
          <p14:tracePt t="29574" x="1622425" y="3192463"/>
          <p14:tracePt t="29582" x="1622425" y="3182938"/>
          <p14:tracePt t="29589" x="1622425" y="3163888"/>
          <p14:tracePt t="29597" x="1622425" y="3146425"/>
          <p14:tracePt t="29605" x="1622425" y="3127375"/>
          <p14:tracePt t="29616" x="1622425" y="3119438"/>
          <p14:tracePt t="29628" x="1622425" y="3109913"/>
          <p14:tracePt t="29643" x="1622425" y="3100388"/>
          <p14:tracePt t="30971" x="1622425" y="3109913"/>
          <p14:tracePt t="31059" x="1631950" y="3119438"/>
          <p14:tracePt t="31149" x="1631950" y="3127375"/>
          <p14:tracePt t="31159" x="1631950" y="3136900"/>
          <p14:tracePt t="31165" x="1631950" y="3146425"/>
          <p14:tracePt t="31175" x="1631950" y="3155950"/>
          <p14:tracePt t="31180" x="1631950" y="3182938"/>
          <p14:tracePt t="31196" x="1631950" y="3192463"/>
          <p14:tracePt t="31212" x="1631950" y="3200400"/>
          <p14:tracePt t="31557" x="1631950" y="3209925"/>
          <p14:tracePt t="31613" x="1631950" y="3228975"/>
          <p14:tracePt t="31702" x="1641475" y="3236913"/>
          <p14:tracePt t="32227" x="1649413" y="3246438"/>
          <p14:tracePt t="32245" x="1649413" y="3265488"/>
          <p14:tracePt t="32251" x="1658938" y="3273425"/>
          <p14:tracePt t="32683" x="1658938" y="3282950"/>
          <p14:tracePt t="32692" x="1658938" y="3302000"/>
          <p14:tracePt t="32699" x="1668463" y="3309938"/>
          <p14:tracePt t="32716" x="1668463" y="3319463"/>
          <p14:tracePt t="32723" x="1668463" y="3328988"/>
          <p14:tracePt t="32731" x="1677988" y="3338513"/>
          <p14:tracePt t="32763" x="1677988" y="3346450"/>
          <p14:tracePt t="34998" x="1685925" y="3355975"/>
          <p14:tracePt t="35764" x="1685925" y="3365500"/>
          <p14:tracePt t="35772" x="1695450" y="3375025"/>
          <p14:tracePt t="35780" x="1714500" y="3392488"/>
          <p14:tracePt t="35788" x="1714500" y="3402013"/>
          <p14:tracePt t="35805" x="1722438" y="3411538"/>
          <p14:tracePt t="35813" x="1731963" y="3419475"/>
          <p14:tracePt t="35821" x="1731963" y="3429000"/>
          <p14:tracePt t="36012" x="1741488" y="3446463"/>
          <p14:tracePt t="36019" x="1741488" y="3465513"/>
          <p14:tracePt t="36027" x="1741488" y="3475038"/>
          <p14:tracePt t="36043" x="1751013" y="3492500"/>
          <p14:tracePt t="36051" x="1758950" y="3502025"/>
          <p14:tracePt t="36076" x="1758950" y="3511550"/>
          <p14:tracePt t="36116" x="1768475" y="3519488"/>
          <p14:tracePt t="36729" x="1768475" y="3529013"/>
          <p14:tracePt t="36749" x="1768475" y="3548063"/>
          <p14:tracePt t="36765" x="1768475" y="3556000"/>
          <p14:tracePt t="36781" x="1768475" y="3565525"/>
          <p14:tracePt t="36829" x="1768475" y="3584575"/>
          <p14:tracePt t="36859" x="1768475" y="3592513"/>
          <p14:tracePt t="36875" x="1768475" y="3602038"/>
          <p14:tracePt t="37253" x="1778000" y="3611563"/>
          <p14:tracePt t="38875" x="1787525" y="3611563"/>
          <p14:tracePt t="38883" x="1824038" y="3611563"/>
          <p14:tracePt t="38891" x="1860550" y="3584575"/>
          <p14:tracePt t="38911" x="1914525" y="3565525"/>
          <p14:tracePt t="38915" x="1924050" y="3556000"/>
          <p14:tracePt t="39046" x="1924050" y="3548063"/>
          <p14:tracePt t="39079" x="1941513" y="3511550"/>
          <p14:tracePt t="39086" x="1978025" y="3482975"/>
          <p14:tracePt t="39094" x="1987550" y="3475038"/>
          <p14:tracePt t="39100" x="2014538" y="3438525"/>
          <p14:tracePt t="39115" x="2024063" y="3429000"/>
          <p14:tracePt t="39124" x="2033588" y="3411538"/>
          <p14:tracePt t="39131" x="2033588" y="3402013"/>
          <p14:tracePt t="39139" x="2041525" y="3392488"/>
          <p14:tracePt t="39147" x="2051050" y="3382963"/>
          <p14:tracePt t="41685" x="2060575" y="3382963"/>
          <p14:tracePt t="41693" x="2124075" y="3365500"/>
          <p14:tracePt t="41701" x="2179638" y="3355975"/>
          <p14:tracePt t="41709" x="2243138" y="3355975"/>
          <p14:tracePt t="41716" x="2279650" y="3346450"/>
          <p14:tracePt t="41724" x="2287588" y="3346450"/>
          <p14:tracePt t="41731" x="2306638" y="3346450"/>
          <p14:tracePt t="41739" x="2316163" y="3346450"/>
          <p14:tracePt t="42022" x="2324100" y="3346450"/>
          <p14:tracePt t="42037" x="2324100" y="3338513"/>
          <p14:tracePt t="42045" x="2343150" y="3338513"/>
          <p14:tracePt t="42056" x="2352675" y="3338513"/>
          <p14:tracePt t="42061" x="2389188" y="3319463"/>
          <p14:tracePt t="42068" x="2416175" y="3319463"/>
          <p14:tracePt t="42076" x="2443163" y="3309938"/>
          <p14:tracePt t="42084" x="2462213" y="3302000"/>
          <p14:tracePt t="42100" x="2479675" y="3302000"/>
          <p14:tracePt t="42110" x="2498725" y="3302000"/>
          <p14:tracePt t="42116" x="2506663" y="3292475"/>
          <p14:tracePt t="42132" x="2525713" y="3292475"/>
          <p14:tracePt t="42164" x="2543175" y="3273425"/>
          <p14:tracePt t="42469" x="2533650" y="3273425"/>
          <p14:tracePt t="42476" x="2516188" y="3273425"/>
          <p14:tracePt t="42484" x="2498725" y="3282950"/>
          <p14:tracePt t="42492" x="2489200" y="3282950"/>
          <p14:tracePt t="42502" x="2479675" y="3282950"/>
          <p14:tracePt t="42510" x="2470150" y="3292475"/>
          <p14:tracePt t="42516" x="2462213" y="3292475"/>
          <p14:tracePt t="42527" x="2452688" y="3292475"/>
          <p14:tracePt t="42532" x="2443163" y="3302000"/>
          <p14:tracePt t="42556" x="2425700" y="3302000"/>
          <p14:tracePt t="42564" x="2416175" y="3309938"/>
          <p14:tracePt t="42636" x="2397125" y="3319463"/>
          <p14:tracePt t="42644" x="2370138" y="3328988"/>
          <p14:tracePt t="42651" x="2316163" y="3328988"/>
          <p14:tracePt t="42659" x="2297113" y="3346450"/>
          <p14:tracePt t="42668" x="2270125" y="3355975"/>
          <p14:tracePt t="42675" x="2251075" y="3355975"/>
          <p14:tracePt t="42683" x="2233613" y="3355975"/>
          <p14:tracePt t="42692" x="2214563" y="3365500"/>
          <p14:tracePt t="42902" x="2206625" y="3365500"/>
          <p14:tracePt t="42909" x="2197100" y="3365500"/>
          <p14:tracePt t="42939" x="2197100" y="3355975"/>
          <p14:tracePt t="43003" x="2187575" y="3346450"/>
          <p14:tracePt t="43277" x="2179638" y="3338513"/>
          <p14:tracePt t="43692" x="2170113" y="3365500"/>
          <p14:tracePt t="43701" x="2151063" y="3402013"/>
          <p14:tracePt t="43710" x="2151063" y="3429000"/>
          <p14:tracePt t="43717" x="2151063" y="3465513"/>
          <p14:tracePt t="43727" x="2133600" y="3511550"/>
          <p14:tracePt t="43733" x="2133600" y="3548063"/>
          <p14:tracePt t="43744" x="2133600" y="3565525"/>
          <p14:tracePt t="43749" x="2133600" y="3575050"/>
          <p14:tracePt t="43761" x="2133600" y="3592513"/>
          <p14:tracePt t="43812" x="2133600" y="3602038"/>
          <p14:tracePt t="43819" x="2143125" y="3602038"/>
          <p14:tracePt t="43828" x="2170113" y="3575050"/>
          <p14:tracePt t="43836" x="2170113" y="3556000"/>
          <p14:tracePt t="43843" x="2170113" y="3511550"/>
          <p14:tracePt t="43851" x="2170113" y="3502025"/>
          <p14:tracePt t="43859" x="2179638" y="3482975"/>
          <p14:tracePt t="44478" x="2179638" y="3465513"/>
          <p14:tracePt t="44486" x="2179638" y="3455988"/>
          <p14:tracePt t="44501" x="2179638" y="3438525"/>
          <p14:tracePt t="44509" x="2179638" y="3429000"/>
          <p14:tracePt t="44877" x="2179638" y="3438525"/>
          <p14:tracePt t="44885" x="2179638" y="3465513"/>
          <p14:tracePt t="44895" x="2179638" y="3482975"/>
          <p14:tracePt t="44901" x="2179638" y="3511550"/>
          <p14:tracePt t="44911" x="2170113" y="3556000"/>
          <p14:tracePt t="44917" x="2160588" y="3584575"/>
          <p14:tracePt t="44925" x="2151063" y="3629025"/>
          <p14:tracePt t="44932" x="2114550" y="3694113"/>
          <p14:tracePt t="44939" x="2097088" y="3738563"/>
          <p14:tracePt t="44947" x="2087563" y="3794125"/>
          <p14:tracePt t="44955" x="2051050" y="3840163"/>
          <p14:tracePt t="44963" x="2041525" y="3903663"/>
          <p14:tracePt t="44972" x="2033588" y="3930650"/>
          <p14:tracePt t="44979" x="2024063" y="3984625"/>
          <p14:tracePt t="44987" x="1997075" y="4021138"/>
          <p14:tracePt t="44995" x="1997075" y="4076700"/>
          <p14:tracePt t="45004" x="1987550" y="4094163"/>
          <p14:tracePt t="45012" x="1978025" y="4122738"/>
          <p14:tracePt t="45019" x="1968500" y="4130675"/>
          <p14:tracePt t="45028" x="1968500" y="4140200"/>
          <p14:tracePt t="45036" x="1960563" y="4176713"/>
          <p14:tracePt t="45054" x="1960563" y="4186238"/>
          <p14:tracePt t="45059" x="1960563" y="4203700"/>
          <p14:tracePt t="45076" x="1941513" y="4222750"/>
          <p14:tracePt t="45117" x="1941513" y="4240213"/>
          <p14:tracePt t="45133" x="1941513" y="4249738"/>
          <p14:tracePt t="45197" x="1941513" y="4259263"/>
          <p14:tracePt t="45213" x="1941513" y="4268788"/>
          <p14:tracePt t="45221" x="1941513" y="4286250"/>
          <p14:tracePt t="45237" x="1931988" y="4303713"/>
          <p14:tracePt t="45246" x="1931988" y="4322763"/>
          <p14:tracePt t="45252" x="1931988" y="4332288"/>
          <p14:tracePt t="45268" x="1914525" y="4349750"/>
          <p14:tracePt t="45283" x="1914525" y="4368800"/>
          <p14:tracePt t="45291" x="1905000" y="4376738"/>
          <p14:tracePt t="45573" x="1905000" y="4386263"/>
          <p14:tracePt t="45581" x="1905000" y="4395788"/>
          <p14:tracePt t="45619" x="1905000" y="4405313"/>
          <p14:tracePt t="45636" x="1905000" y="4413250"/>
          <p14:tracePt t="45652" x="1905000" y="4422775"/>
          <p14:tracePt t="45667" x="1895475" y="4441825"/>
          <p14:tracePt t="45675" x="1895475" y="4449763"/>
          <p14:tracePt t="45700" x="1895475" y="4459288"/>
          <p14:tracePt t="45708" x="1887538" y="4478338"/>
          <p14:tracePt t="45733" x="1887538" y="4486275"/>
          <p14:tracePt t="45741" x="1878013" y="4495800"/>
          <p14:tracePt t="45757" x="1868488" y="4505325"/>
          <p14:tracePt t="46343" x="1868488" y="4514850"/>
          <p14:tracePt t="46349" x="1868488" y="4532313"/>
          <p14:tracePt t="46361" x="1860550" y="4541838"/>
          <p14:tracePt t="46389" x="1860550" y="4551363"/>
          <p14:tracePt t="46404" x="1860550" y="4568825"/>
          <p14:tracePt t="46461" x="1860550" y="4578350"/>
          <p14:tracePt t="46963" x="1851025" y="4614863"/>
          <p14:tracePt t="46971" x="1824038" y="4641850"/>
          <p14:tracePt t="46987" x="1814513" y="4678363"/>
          <p14:tracePt t="47003" x="1814513" y="4687888"/>
          <p14:tracePt t="47028" x="1804988" y="4697413"/>
          <p14:tracePt t="47149" x="1795463" y="4697413"/>
          <p14:tracePt t="47181" x="1787525" y="4697413"/>
          <p14:tracePt t="47235" x="1778000" y="4697413"/>
          <p14:tracePt t="47244" x="1758950" y="4697413"/>
          <p14:tracePt t="47252" x="1731963" y="4697413"/>
          <p14:tracePt t="47260" x="1704975" y="4697413"/>
          <p14:tracePt t="47268" x="1668463" y="4697413"/>
          <p14:tracePt t="47277" x="1641475" y="4697413"/>
          <p14:tracePt t="47284" x="1585913" y="4660900"/>
          <p14:tracePt t="47292" x="1549400" y="4651375"/>
          <p14:tracePt t="47300" x="1495425" y="4641850"/>
          <p14:tracePt t="47309" x="1458913" y="4632325"/>
          <p14:tracePt t="47316" x="1422400" y="4624388"/>
          <p14:tracePt t="47328" x="1403350" y="4614863"/>
          <p14:tracePt t="47331" x="1376363" y="4605338"/>
          <p14:tracePt t="47340" x="1366838" y="4605338"/>
          <p14:tracePt t="47486" x="1358900" y="4595813"/>
          <p14:tracePt t="47493" x="1358900" y="4587875"/>
          <p14:tracePt t="47503" x="1358900" y="4559300"/>
          <p14:tracePt t="47509" x="1339850" y="4532313"/>
          <p14:tracePt t="47516" x="1312863" y="4522788"/>
          <p14:tracePt t="47526" x="1293813" y="4505325"/>
          <p14:tracePt t="47532" x="1285875" y="4505325"/>
          <p14:tracePt t="47541" x="1258888" y="4486275"/>
          <p14:tracePt t="47548" x="1249363" y="4478338"/>
          <p14:tracePt t="47662" x="1239838" y="4468813"/>
          <p14:tracePt t="47676" x="1239838" y="4449763"/>
          <p14:tracePt t="47694" x="1239838" y="4441825"/>
          <p14:tracePt t="47717" x="1239838" y="4432300"/>
          <p14:tracePt t="47740" x="1239838" y="4413250"/>
          <p14:tracePt t="47764" x="1239838" y="4405313"/>
          <p14:tracePt t="47772" x="1249363" y="4395788"/>
          <p14:tracePt t="47788" x="1276350" y="4386263"/>
          <p14:tracePt t="47796" x="1285875" y="4386263"/>
          <p14:tracePt t="47804" x="1293813" y="4386263"/>
          <p14:tracePt t="47812" x="1312863" y="4386263"/>
          <p14:tracePt t="47820" x="1358900" y="4386263"/>
          <p14:tracePt t="47828" x="1385888" y="4386263"/>
          <p14:tracePt t="47836" x="1431925" y="4386263"/>
          <p14:tracePt t="47844" x="1458913" y="4386263"/>
          <p14:tracePt t="47852" x="1476375" y="4386263"/>
          <p14:tracePt t="47859" x="1504950" y="4386263"/>
          <p14:tracePt t="47876" x="1512888" y="4386263"/>
          <p14:tracePt t="47887" x="1522413" y="4386263"/>
          <p14:tracePt t="48045" x="1531938" y="4386263"/>
          <p14:tracePt t="48069" x="1531938" y="4395788"/>
          <p14:tracePt t="48101" x="1541463" y="4413250"/>
          <p14:tracePt t="48341" x="1549400" y="4422775"/>
          <p14:tracePt t="48368" x="1549400" y="4432300"/>
          <p14:tracePt t="48382" x="1549400" y="4441825"/>
          <p14:tracePt t="48388" x="1549400" y="4449763"/>
          <p14:tracePt t="48404" x="1549400" y="4468813"/>
          <p14:tracePt t="48412" x="1549400" y="4478338"/>
          <p14:tracePt t="48501" x="1549400" y="4486275"/>
          <p14:tracePt t="48508" x="1549400" y="4505325"/>
          <p14:tracePt t="48515" x="1549400" y="4514850"/>
          <p14:tracePt t="48524" x="1541463" y="4532313"/>
          <p14:tracePt t="48531" x="1531938" y="4541838"/>
          <p14:tracePt t="48540" x="1531938" y="4559300"/>
          <p14:tracePt t="48547" x="1504950" y="4578350"/>
          <p14:tracePt t="48555" x="1504950" y="4587875"/>
          <p14:tracePt t="48565" x="1495425" y="4595813"/>
          <p14:tracePt t="48579" x="1485900" y="4605338"/>
          <p14:tracePt t="48734" x="1468438" y="4605338"/>
          <p14:tracePt t="48742" x="1439863" y="4605338"/>
          <p14:tracePt t="48747" x="1412875" y="4605338"/>
          <p14:tracePt t="48755" x="1366838" y="4605338"/>
          <p14:tracePt t="48763" x="1339850" y="4605338"/>
          <p14:tracePt t="48772" x="1330325" y="4605338"/>
          <p14:tracePt t="48779" x="1312863" y="4605338"/>
          <p14:tracePt t="48788" x="1303338" y="4605338"/>
          <p14:tracePt t="48796" x="1285875" y="4595813"/>
          <p14:tracePt t="48804" x="1285875" y="4587875"/>
          <p14:tracePt t="48811" x="1276350" y="4568825"/>
          <p14:tracePt t="48837" x="1276350" y="4559300"/>
          <p14:tracePt t="48847" x="1266825" y="4541838"/>
          <p14:tracePt t="48853" x="1266825" y="4532313"/>
          <p14:tracePt t="48863" x="1266825" y="4522788"/>
          <p14:tracePt t="48901" x="1266825" y="4514850"/>
          <p14:tracePt t="48940" x="1266825" y="4495800"/>
          <p14:tracePt t="49020" x="1266825" y="4486275"/>
          <p14:tracePt t="49101" x="1266825" y="4478338"/>
          <p14:tracePt t="49109" x="1276350" y="4459288"/>
          <p14:tracePt t="49117" x="1339850" y="4441825"/>
          <p14:tracePt t="49126" x="1395413" y="4441825"/>
          <p14:tracePt t="49133" x="1412875" y="4441825"/>
          <p14:tracePt t="49143" x="1439863" y="4441825"/>
          <p14:tracePt t="49149" x="1449388" y="4441825"/>
          <p14:tracePt t="49341" x="1458913" y="4422775"/>
          <p14:tracePt t="49349" x="1458913" y="4368800"/>
          <p14:tracePt t="49358" x="1458913" y="4322763"/>
          <p14:tracePt t="49366" x="1458913" y="4268788"/>
          <p14:tracePt t="49373" x="1458913" y="4213225"/>
          <p14:tracePt t="49381" x="1439863" y="4140200"/>
          <p14:tracePt t="49388" x="1439863" y="4040188"/>
          <p14:tracePt t="49396" x="1439863" y="3967163"/>
          <p14:tracePt t="49404" x="1439863" y="3930650"/>
          <p14:tracePt t="49413" x="1439863" y="3903663"/>
          <p14:tracePt t="49420" x="1439863" y="3867150"/>
          <p14:tracePt t="49427" x="1449388" y="3848100"/>
          <p14:tracePt t="49435" x="1458913" y="3830638"/>
          <p14:tracePt t="49467" x="1458913" y="3811588"/>
          <p14:tracePt t="49717" x="1439863" y="3803650"/>
          <p14:tracePt t="49725" x="1385888" y="3803650"/>
          <p14:tracePt t="49733" x="1339850" y="3803650"/>
          <p14:tracePt t="49742" x="1322388" y="3803650"/>
          <p14:tracePt t="49749" x="1293813" y="3803650"/>
          <p14:tracePt t="49864" x="1285875" y="3794125"/>
          <p14:tracePt t="49924" x="1285875" y="3784600"/>
          <p14:tracePt t="49931" x="1285875" y="3775075"/>
          <p14:tracePt t="49940" x="1293813" y="3767138"/>
          <p14:tracePt t="49955" x="1322388" y="3730625"/>
          <p14:tracePt t="49964" x="1339850" y="3730625"/>
          <p14:tracePt t="49971" x="1385888" y="3684588"/>
          <p14:tracePt t="49979" x="1395413" y="3684588"/>
          <p14:tracePt t="49988" x="1449388" y="3675063"/>
          <p14:tracePt t="49996" x="1485900" y="3675063"/>
          <p14:tracePt t="50004" x="1558925" y="3675063"/>
          <p14:tracePt t="50012" x="1612900" y="3675063"/>
          <p14:tracePt t="50020" x="1668463" y="3675063"/>
          <p14:tracePt t="50028" x="1722438" y="3675063"/>
          <p14:tracePt t="50036" x="1751013" y="3675063"/>
          <p14:tracePt t="50044" x="1795463" y="3694113"/>
          <p14:tracePt t="50052" x="1814513" y="3702050"/>
          <p14:tracePt t="50060" x="1831975" y="3721100"/>
          <p14:tracePt t="50077" x="1851025" y="3730625"/>
          <p14:tracePt t="50235" x="1851025" y="3748088"/>
          <p14:tracePt t="50243" x="1824038" y="3784600"/>
          <p14:tracePt t="50253" x="1795463" y="3803650"/>
          <p14:tracePt t="50261" x="1778000" y="3803650"/>
          <p14:tracePt t="50269" x="1758950" y="3821113"/>
          <p14:tracePt t="50276" x="1722438" y="3830638"/>
          <p14:tracePt t="50285" x="1704975" y="3840163"/>
          <p14:tracePt t="50292" x="1695450" y="3848100"/>
          <p14:tracePt t="50299" x="1685925" y="3848100"/>
          <p14:tracePt t="50307" x="1668463" y="3848100"/>
          <p14:tracePt t="50315" x="1649413" y="3867150"/>
          <p14:tracePt t="50325" x="1641475" y="3867150"/>
          <p14:tracePt t="50332" x="1631950" y="3867150"/>
          <p14:tracePt t="50347" x="1622425" y="3875088"/>
          <p14:tracePt t="50371" x="1612900" y="3875088"/>
          <p14:tracePt t="50387" x="1595438" y="3875088"/>
          <p14:tracePt t="50396" x="1585913" y="3875088"/>
          <p14:tracePt t="50428" x="1576388" y="3875088"/>
          <p14:tracePt t="50629" x="1568450" y="3875088"/>
          <p14:tracePt t="50645" x="1568450" y="3867150"/>
          <p14:tracePt t="50653" x="1568450" y="3857625"/>
          <p14:tracePt t="50661" x="1568450" y="3848100"/>
          <p14:tracePt t="50669" x="1568450" y="3840163"/>
          <p14:tracePt t="50677" x="1568450" y="3821113"/>
          <p14:tracePt t="50684" x="1568450" y="3803650"/>
          <p14:tracePt t="50692" x="1568450" y="3794125"/>
          <p14:tracePt t="50700" x="1585913" y="3775075"/>
          <p14:tracePt t="50716" x="1585913" y="3757613"/>
          <p14:tracePt t="50726" x="1595438" y="3738563"/>
          <p14:tracePt t="50742" x="1604963" y="3721100"/>
          <p14:tracePt t="50748" x="1604963" y="3694113"/>
          <p14:tracePt t="50759" x="1612900" y="3675063"/>
          <p14:tracePt t="50765" x="1631950" y="3648075"/>
          <p14:tracePt t="50773" x="1631950" y="3638550"/>
          <p14:tracePt t="50781" x="1631950" y="3611563"/>
          <p14:tracePt t="50789" x="1641475" y="3584575"/>
          <p14:tracePt t="50797" x="1641475" y="3548063"/>
          <p14:tracePt t="50805" x="1649413" y="3519488"/>
          <p14:tracePt t="50813" x="1658938" y="3502025"/>
          <p14:tracePt t="50820" x="1658938" y="3475038"/>
          <p14:tracePt t="50828" x="1677988" y="3455988"/>
          <p14:tracePt t="50836" x="1695450" y="3419475"/>
          <p14:tracePt t="50844" x="1695450" y="3402013"/>
          <p14:tracePt t="50860" x="1704975" y="3365500"/>
          <p14:tracePt t="50901" x="1714500" y="3355975"/>
          <p14:tracePt t="50981" x="1731963" y="3355975"/>
          <p14:tracePt t="50990" x="1768475" y="3355975"/>
          <p14:tracePt t="50997" x="1795463" y="3346450"/>
          <p14:tracePt t="51005" x="1814513" y="3338513"/>
          <p14:tracePt t="51012" x="1831975" y="3319463"/>
          <p14:tracePt t="51051" x="1841500" y="3309938"/>
          <p14:tracePt t="51205" x="1841500" y="3302000"/>
          <p14:tracePt t="51213" x="1814513" y="3302000"/>
          <p14:tracePt t="51223" x="1778000" y="3302000"/>
          <p14:tracePt t="51229" x="1751013" y="3302000"/>
          <p14:tracePt t="51238" x="1714500" y="3302000"/>
          <p14:tracePt t="51245" x="1677988" y="3302000"/>
          <p14:tracePt t="51253" x="1649413" y="3302000"/>
          <p14:tracePt t="51259" x="1585913" y="3292475"/>
          <p14:tracePt t="51268" x="1558925" y="3292475"/>
          <p14:tracePt t="51276" x="1531938" y="3292475"/>
          <p14:tracePt t="51283" x="1512888" y="3292475"/>
          <p14:tracePt t="51291" x="1485900" y="3292475"/>
          <p14:tracePt t="51332" x="1476375" y="3282950"/>
          <p14:tracePt t="51501" x="1476375" y="3273425"/>
          <p14:tracePt t="51589" x="1476375" y="3265488"/>
          <p14:tracePt t="51605" x="1468438" y="3236913"/>
          <p14:tracePt t="51613" x="1458913" y="3209925"/>
          <p14:tracePt t="51621" x="1431925" y="3182938"/>
          <p14:tracePt t="51629" x="1403350" y="3136900"/>
          <p14:tracePt t="51636" x="1385888" y="3100388"/>
          <p14:tracePt t="51644" x="1366838" y="3073400"/>
          <p14:tracePt t="51652" x="1312863" y="3000375"/>
          <p14:tracePt t="51660" x="1303338" y="2982913"/>
          <p14:tracePt t="51668" x="1293813" y="2946400"/>
          <p14:tracePt t="51676" x="1276350" y="2917825"/>
          <p14:tracePt t="51685" x="1266825" y="2900363"/>
          <p14:tracePt t="51692" x="1266825" y="2890838"/>
          <p14:tracePt t="51702" x="1258888" y="2863850"/>
          <p14:tracePt t="51813" x="1276350" y="2844800"/>
          <p14:tracePt t="51821" x="1395413" y="2808288"/>
          <p14:tracePt t="51829" x="1558925" y="2808288"/>
          <p14:tracePt t="51837" x="1741488" y="2808288"/>
          <p14:tracePt t="51845" x="1914525" y="2808288"/>
          <p14:tracePt t="51852" x="2060575" y="2808288"/>
          <p14:tracePt t="51860" x="2187575" y="2808288"/>
          <p14:tracePt t="51868" x="2270125" y="2808288"/>
          <p14:tracePt t="51876" x="2324100" y="2808288"/>
          <p14:tracePt t="51884" x="2333625" y="2808288"/>
          <p14:tracePt t="51899" x="2343150" y="2808288"/>
          <p14:tracePt t="52030" x="2343150" y="2817813"/>
          <p14:tracePt t="52035" x="2343150" y="2844800"/>
          <p14:tracePt t="52043" x="2343150" y="2881313"/>
          <p14:tracePt t="52051" x="2343150" y="2890838"/>
          <p14:tracePt t="52059" x="2343150" y="2909888"/>
          <p14:tracePt t="52067" x="2343150" y="2946400"/>
          <p14:tracePt t="52075" x="2343150" y="2954338"/>
          <p14:tracePt t="52083" x="2343150" y="2982913"/>
          <p14:tracePt t="52091" x="2343150" y="2990850"/>
          <p14:tracePt t="52099" x="2343150" y="3000375"/>
          <p14:tracePt t="52107" x="2343150" y="3017838"/>
          <p14:tracePt t="52116" x="2324100" y="3036888"/>
          <p14:tracePt t="52124" x="2316163" y="3036888"/>
          <p14:tracePt t="52132" x="2306638" y="3046413"/>
          <p14:tracePt t="52141" x="2270125" y="3063875"/>
          <p14:tracePt t="52148" x="2260600" y="3073400"/>
          <p14:tracePt t="52158" x="2233613" y="3082925"/>
          <p14:tracePt t="52164" x="2224088" y="3090863"/>
          <p14:tracePt t="52174" x="2214563" y="3090863"/>
          <p14:tracePt t="52179" x="2170113" y="3090863"/>
          <p14:tracePt t="52187" x="2160588" y="3100388"/>
          <p14:tracePt t="52195" x="2133600" y="3127375"/>
          <p14:tracePt t="52203" x="2097088" y="3146425"/>
          <p14:tracePt t="52211" x="2051050" y="3146425"/>
          <p14:tracePt t="52219" x="2033588" y="3155950"/>
          <p14:tracePt t="52227" x="2014538" y="3173413"/>
          <p14:tracePt t="52235" x="1997075" y="3173413"/>
          <p14:tracePt t="52243" x="1987550" y="3182938"/>
          <p14:tracePt t="52269" x="1968500" y="3182938"/>
          <p14:tracePt t="52461" x="1968500" y="3192463"/>
          <p14:tracePt t="52481" x="1968500" y="3209925"/>
          <p14:tracePt t="52485" x="1968500" y="3219450"/>
          <p14:tracePt t="52493" x="1968500" y="3236913"/>
          <p14:tracePt t="52501" x="1960563" y="3246438"/>
          <p14:tracePt t="52512" x="1951038" y="3246438"/>
          <p14:tracePt t="52573" x="1951038" y="3255963"/>
          <p14:tracePt t="52628" x="1951038" y="3246438"/>
          <p14:tracePt t="52636" x="1905000" y="3219450"/>
          <p14:tracePt t="52644" x="1878013" y="3200400"/>
          <p14:tracePt t="52652" x="1851025" y="3163888"/>
          <p14:tracePt t="52659" x="1814513" y="3119438"/>
          <p14:tracePt t="52670" x="1778000" y="3054350"/>
          <p14:tracePt t="52680" x="1768475" y="3036888"/>
          <p14:tracePt t="52685" x="1751013" y="3009900"/>
          <p14:tracePt t="52693" x="1722438" y="2973388"/>
          <p14:tracePt t="52702" x="1722438" y="2963863"/>
          <p14:tracePt t="52708" x="1714500" y="2954338"/>
          <p14:tracePt t="52763" x="1695450" y="2954338"/>
          <p14:tracePt t="52771" x="1677988" y="2954338"/>
          <p14:tracePt t="52779" x="1612900" y="2990850"/>
          <p14:tracePt t="52795" x="1576388" y="3036888"/>
          <p14:tracePt t="52803" x="1576388" y="3046413"/>
          <p14:tracePt t="52811" x="1568450" y="3073400"/>
          <p14:tracePt t="52819" x="1568450" y="3082925"/>
          <p14:tracePt t="52827" x="1558925" y="3090863"/>
          <p14:tracePt t="52901" x="1558925" y="3082925"/>
          <p14:tracePt t="52909" x="1558925" y="3073400"/>
          <p14:tracePt t="52915" x="1558925" y="3046413"/>
          <p14:tracePt t="52923" x="1558925" y="3036888"/>
          <p14:tracePt t="53005" x="1558925" y="3046413"/>
          <p14:tracePt t="53013" x="1558925" y="3073400"/>
          <p14:tracePt t="53021" x="1558925" y="3090863"/>
          <p14:tracePt t="53029" x="1558925" y="3100388"/>
          <p14:tracePt t="53037" x="1558925" y="3127375"/>
          <p14:tracePt t="53046" x="1549400" y="3146425"/>
          <p14:tracePt t="53060" x="1541463" y="3155950"/>
          <p14:tracePt t="53133" x="1541463" y="3146425"/>
          <p14:tracePt t="53143" x="1541463" y="3127375"/>
          <p14:tracePt t="53150" x="1541463" y="3100388"/>
          <p14:tracePt t="53159" x="1541463" y="3090863"/>
          <p14:tracePt t="53164" x="1541463" y="3073400"/>
          <p14:tracePt t="53171" x="1541463" y="3046413"/>
          <p14:tracePt t="53195" x="1541463" y="3036888"/>
          <p14:tracePt t="53204" x="1549400" y="3027363"/>
          <p14:tracePt t="53963" x="1541463" y="3027363"/>
          <p14:tracePt t="54012" x="1531938" y="3027363"/>
          <p14:tracePt t="54038" x="1495425" y="3036888"/>
          <p14:tracePt t="54046" x="1485900" y="3046413"/>
          <p14:tracePt t="54053" x="1458913" y="3046413"/>
          <p14:tracePt t="54061" x="1449388" y="3054350"/>
          <p14:tracePt t="54357" x="1439863" y="3054350"/>
          <p14:tracePt t="54365" x="1412875" y="3054350"/>
          <p14:tracePt t="54374" x="1385888" y="3054350"/>
          <p14:tracePt t="54386" x="1349375" y="3054350"/>
          <p14:tracePt t="54389" x="1312863" y="3054350"/>
          <p14:tracePt t="54396" x="1258888" y="3036888"/>
          <p14:tracePt t="54404" x="1239838" y="3036888"/>
          <p14:tracePt t="54413" x="1203325" y="3017838"/>
          <p14:tracePt t="54419" x="1176338" y="3000375"/>
          <p14:tracePt t="54428" x="1149350" y="2982913"/>
          <p14:tracePt t="54435" x="1112838" y="2954338"/>
          <p14:tracePt t="54443" x="1084263" y="2927350"/>
          <p14:tracePt t="54452" x="1076325" y="2917825"/>
          <p14:tracePt t="54459" x="1047750" y="2900363"/>
          <p14:tracePt t="54467" x="1030288" y="2881313"/>
          <p14:tracePt t="54475" x="1020763" y="2873375"/>
          <p14:tracePt t="54483" x="993775" y="2844800"/>
          <p14:tracePt t="54500" x="984250" y="2836863"/>
          <p14:tracePt t="54518" x="974725" y="2836863"/>
          <p14:tracePt t="54526" x="966788" y="2827338"/>
          <p14:tracePt t="54785" x="957263" y="2817813"/>
          <p14:tracePt t="54787" x="947738" y="2817813"/>
          <p14:tracePt t="54797" x="930275" y="2808288"/>
          <p14:tracePt t="54805" x="920750" y="2800350"/>
          <p14:tracePt t="54815" x="893763" y="2790825"/>
          <p14:tracePt t="54819" x="884238" y="2781300"/>
          <p14:tracePt t="54828" x="866775" y="2771775"/>
          <p14:tracePt t="54835" x="847725" y="2754313"/>
          <p14:tracePt t="54845" x="830263" y="2744788"/>
          <p14:tracePt t="54851" x="820738" y="2735263"/>
          <p14:tracePt t="54860" x="811213" y="2727325"/>
          <p14:tracePt t="54867" x="801688" y="2708275"/>
          <p14:tracePt t="54876" x="774700" y="2698750"/>
          <p14:tracePt t="54883" x="728663" y="2654300"/>
          <p14:tracePt t="54891" x="728663" y="2644775"/>
          <p14:tracePt t="54909" x="720725" y="2635250"/>
          <p14:tracePt t="54924" x="701675" y="2625725"/>
          <p14:tracePt t="54940" x="692150" y="2617788"/>
          <p14:tracePt t="54947" x="684213" y="2608263"/>
          <p14:tracePt t="54955" x="684213" y="2589213"/>
          <p14:tracePt t="54964" x="674688" y="2581275"/>
          <p14:tracePt t="54971" x="655638" y="2554288"/>
          <p14:tracePt t="54979" x="655638" y="2544763"/>
          <p14:tracePt t="54987" x="647700" y="2525713"/>
          <p14:tracePt t="54995" x="638175" y="2525713"/>
          <p14:tracePt t="55011" x="628650" y="2498725"/>
          <p14:tracePt t="55027" x="620713" y="2481263"/>
          <p14:tracePt t="55052" x="620713" y="2471738"/>
          <p14:tracePt t="55060" x="611188" y="2452688"/>
          <p14:tracePt t="55109" x="611188" y="2444750"/>
          <p14:tracePt t="55127" x="611188" y="2435225"/>
          <p14:tracePt t="55133" x="611188" y="2416175"/>
          <p14:tracePt t="55149" x="611188" y="2398713"/>
          <p14:tracePt t="55161" x="611188" y="2379663"/>
          <p14:tracePt t="55166" x="611188" y="2362200"/>
          <p14:tracePt t="55178" x="611188" y="2352675"/>
          <p14:tracePt t="55180" x="611188" y="2316163"/>
          <p14:tracePt t="55188" x="611188" y="2306638"/>
          <p14:tracePt t="55196" x="611188" y="2270125"/>
          <p14:tracePt t="55204" x="611188" y="2243138"/>
          <p14:tracePt t="55212" x="601663" y="2225675"/>
          <p14:tracePt t="55220" x="601663" y="2189163"/>
          <p14:tracePt t="55228" x="601663" y="2179638"/>
          <p14:tracePt t="55236" x="601663" y="2143125"/>
          <p14:tracePt t="55244" x="601663" y="2125663"/>
          <p14:tracePt t="55252" x="601663" y="2106613"/>
          <p14:tracePt t="55260" x="601663" y="2089150"/>
          <p14:tracePt t="55269" x="601663" y="2079625"/>
          <p14:tracePt t="55275" x="601663" y="2052638"/>
          <p14:tracePt t="55283" x="601663" y="2033588"/>
          <p14:tracePt t="55300" x="601663" y="2006600"/>
          <p14:tracePt t="55308" x="611188" y="1987550"/>
          <p14:tracePt t="55316" x="620713" y="1979613"/>
          <p14:tracePt t="55324" x="620713" y="1970088"/>
          <p14:tracePt t="55332" x="628650" y="1960563"/>
          <p14:tracePt t="55340" x="674688" y="1943100"/>
          <p14:tracePt t="55348" x="701675" y="1933575"/>
          <p14:tracePt t="55356" x="747713" y="1914525"/>
          <p14:tracePt t="55363" x="774700" y="1906588"/>
          <p14:tracePt t="55371" x="811213" y="1906588"/>
          <p14:tracePt t="55381" x="857250" y="1906588"/>
          <p14:tracePt t="55390" x="874713" y="1906588"/>
          <p14:tracePt t="55398" x="911225" y="1906588"/>
          <p14:tracePt t="55407" x="939800" y="1906588"/>
          <p14:tracePt t="55413" x="974725" y="1906588"/>
          <p14:tracePt t="55420" x="1003300" y="1906588"/>
          <p14:tracePt t="55428" x="1020763" y="1906588"/>
          <p14:tracePt t="55437" x="1047750" y="1906588"/>
          <p14:tracePt t="55445" x="1066800" y="1906588"/>
          <p14:tracePt t="55454" x="1093788" y="1906588"/>
          <p14:tracePt t="55460" x="1112838" y="1906588"/>
          <p14:tracePt t="55469" x="1130300" y="1906588"/>
          <p14:tracePt t="55475" x="1139825" y="1906588"/>
          <p14:tracePt t="55484" x="1149350" y="1906588"/>
          <p14:tracePt t="55492" x="1157288" y="1906588"/>
          <p14:tracePt t="55718" x="1149350" y="1906588"/>
          <p14:tracePt t="55726" x="1120775" y="1906588"/>
          <p14:tracePt t="55734" x="1084263" y="1906588"/>
          <p14:tracePt t="55744" x="1076325" y="1906588"/>
          <p14:tracePt t="55751" x="1066800" y="1906588"/>
          <p14:tracePt t="55917" x="1076325" y="1906588"/>
          <p14:tracePt t="55924" x="1112838" y="1906588"/>
          <p14:tracePt t="55932" x="1149350" y="1906588"/>
          <p14:tracePt t="55940" x="1176338" y="1906588"/>
          <p14:tracePt t="55947" x="1203325" y="1906588"/>
          <p14:tracePt t="55960" x="1239838" y="1906588"/>
          <p14:tracePt t="55977" x="1249363" y="1906588"/>
          <p14:tracePt t="56237" x="1239838" y="1924050"/>
          <p14:tracePt t="56246" x="1185863" y="1951038"/>
          <p14:tracePt t="56253" x="1139825" y="1970088"/>
          <p14:tracePt t="56263" x="1120775" y="1970088"/>
          <p14:tracePt t="56281" x="1112838" y="1970088"/>
          <p14:tracePt t="56797" x="1149350" y="1970088"/>
          <p14:tracePt t="56805" x="1222375" y="1970088"/>
          <p14:tracePt t="56815" x="1276350" y="1987550"/>
          <p14:tracePt t="56821" x="1312863" y="2006600"/>
          <p14:tracePt t="56828" x="1339850" y="2006600"/>
          <p14:tracePt t="56836" x="1376363" y="2006600"/>
          <p14:tracePt t="56843" x="1385888" y="2006600"/>
          <p14:tracePt t="56851" x="1403350" y="2016125"/>
          <p14:tracePt t="59740" x="1403350" y="2033588"/>
          <p14:tracePt t="59749" x="1403350" y="2116138"/>
          <p14:tracePt t="59756" x="1385888" y="2179638"/>
          <p14:tracePt t="59763" x="1385888" y="2233613"/>
          <p14:tracePt t="59773" x="1385888" y="2270125"/>
          <p14:tracePt t="59779" x="1385888" y="2325688"/>
          <p14:tracePt t="59787" x="1385888" y="2408238"/>
          <p14:tracePt t="59796" x="1385888" y="2481263"/>
          <p14:tracePt t="59804" x="1385888" y="2535238"/>
          <p14:tracePt t="59812" x="1385888" y="2589213"/>
          <p14:tracePt t="59820" x="1385888" y="2662238"/>
          <p14:tracePt t="59828" x="1376363" y="2708275"/>
          <p14:tracePt t="59836" x="1376363" y="2735263"/>
          <p14:tracePt t="59844" x="1376363" y="2763838"/>
          <p14:tracePt t="59852" x="1376363" y="2790825"/>
          <p14:tracePt t="59860" x="1376363" y="2808288"/>
          <p14:tracePt t="59867" x="1366838" y="2844800"/>
          <p14:tracePt t="59875" x="1366838" y="2863850"/>
          <p14:tracePt t="59883" x="1358900" y="2900363"/>
          <p14:tracePt t="59899" x="1358900" y="2946400"/>
          <p14:tracePt t="59908" x="1358900" y="2963863"/>
          <p14:tracePt t="59915" x="1358900" y="3000375"/>
          <p14:tracePt t="59924" x="1358900" y="3027363"/>
          <p14:tracePt t="59931" x="1358900" y="3054350"/>
          <p14:tracePt t="59940" x="1358900" y="3100388"/>
          <p14:tracePt t="59947" x="1358900" y="3127375"/>
          <p14:tracePt t="59956" x="1376363" y="3163888"/>
          <p14:tracePt t="59963" x="1385888" y="3192463"/>
          <p14:tracePt t="59972" x="1385888" y="3228975"/>
          <p14:tracePt t="59979" x="1395413" y="3236913"/>
          <p14:tracePt t="59988" x="1403350" y="3255963"/>
          <p14:tracePt t="59996" x="1403350" y="3273425"/>
          <p14:tracePt t="60004" x="1403350" y="3282950"/>
          <p14:tracePt t="60012" x="1412875" y="3302000"/>
          <p14:tracePt t="60020" x="1422400" y="3309938"/>
          <p14:tracePt t="60036" x="1431925" y="3319463"/>
          <p14:tracePt t="60077" x="1431925" y="3328988"/>
          <p14:tracePt t="60100" x="1431925" y="3338513"/>
          <p14:tracePt t="60108" x="1431925" y="3346450"/>
          <p14:tracePt t="60116" x="1431925" y="3355975"/>
          <p14:tracePt t="60124" x="1431925" y="3365500"/>
          <p14:tracePt t="60140" x="1431925" y="3375025"/>
          <p14:tracePt t="60147" x="1431925" y="3392488"/>
          <p14:tracePt t="60156" x="1431925" y="3411538"/>
          <p14:tracePt t="60164" x="1431925" y="3419475"/>
          <p14:tracePt t="60174" x="1431925" y="3438525"/>
          <p14:tracePt t="60181" x="1431925" y="3455988"/>
          <p14:tracePt t="60189" x="1431925" y="3482975"/>
          <p14:tracePt t="60197" x="1431925" y="3492500"/>
          <p14:tracePt t="60205" x="1431925" y="3502025"/>
          <p14:tracePt t="60222" x="1431925" y="3529013"/>
          <p14:tracePt t="60237" x="1431925" y="3538538"/>
          <p14:tracePt t="60245" x="1431925" y="3548063"/>
          <p14:tracePt t="60278" x="1431925" y="3565525"/>
          <p14:tracePt t="60494" x="1431925" y="3575050"/>
          <p14:tracePt t="60502" x="1439863" y="3584575"/>
          <p14:tracePt t="60509" x="1449388" y="3584575"/>
          <p14:tracePt t="60533" x="1449388" y="3611563"/>
          <p14:tracePt t="60542" x="1458913" y="3621088"/>
          <p14:tracePt t="60558" x="1468438" y="3629025"/>
          <p14:tracePt t="61229" x="1468438" y="3665538"/>
          <p14:tracePt t="61235" x="1468438" y="3694113"/>
          <p14:tracePt t="61243" x="1468438" y="3711575"/>
          <p14:tracePt t="61252" x="1468438" y="3757613"/>
          <p14:tracePt t="61259" x="1468438" y="3784600"/>
          <p14:tracePt t="61268" x="1468438" y="3811588"/>
          <p14:tracePt t="61276" x="1468438" y="3867150"/>
          <p14:tracePt t="61284" x="1458913" y="3911600"/>
          <p14:tracePt t="61293" x="1458913" y="3930650"/>
          <p14:tracePt t="61300" x="1458913" y="3967163"/>
          <p14:tracePt t="61308" x="1449388" y="3994150"/>
          <p14:tracePt t="61317" x="1449388" y="4013200"/>
          <p14:tracePt t="61325" x="1449388" y="4040188"/>
          <p14:tracePt t="61332" x="1449388" y="4049713"/>
          <p14:tracePt t="61341" x="1439863" y="4057650"/>
          <p14:tracePt t="61348" x="1439863" y="4067175"/>
          <p14:tracePt t="61364" x="1439863" y="4086225"/>
          <p14:tracePt t="61372" x="1439863" y="4094163"/>
          <p14:tracePt t="61381" x="1439863" y="4103688"/>
          <p14:tracePt t="61416" x="1439863" y="4113213"/>
          <p14:tracePt t="61419" x="1439863" y="4122738"/>
          <p14:tracePt t="61428" x="1439863" y="4140200"/>
          <p14:tracePt t="61444" x="1439863" y="4167188"/>
          <p14:tracePt t="61452" x="1439863" y="4195763"/>
          <p14:tracePt t="61460" x="1439863" y="4213225"/>
          <p14:tracePt t="61467" x="1439863" y="4232275"/>
          <p14:tracePt t="61476" x="1439863" y="4249738"/>
          <p14:tracePt t="61484" x="1439863" y="4268788"/>
          <p14:tracePt t="61492" x="1439863" y="4276725"/>
          <p14:tracePt t="61500" x="1439863" y="4303713"/>
          <p14:tracePt t="61508" x="1439863" y="4313238"/>
          <p14:tracePt t="61516" x="1439863" y="4322763"/>
          <p14:tracePt t="61532" x="1439863" y="4359275"/>
          <p14:tracePt t="61548" x="1439863" y="4368800"/>
          <p14:tracePt t="61558" x="1439863" y="4376738"/>
          <p14:tracePt t="61564" x="1439863" y="4395788"/>
          <p14:tracePt t="61574" x="1439863" y="4413250"/>
          <p14:tracePt t="61580" x="1439863" y="4432300"/>
          <p14:tracePt t="61587" x="1468438" y="4459288"/>
          <p14:tracePt t="61605" x="1476375" y="4478338"/>
          <p14:tracePt t="61614" x="1485900" y="4495800"/>
          <p14:tracePt t="61621" x="1504950" y="4522788"/>
          <p14:tracePt t="61634" x="1531938" y="4541838"/>
          <p14:tracePt t="61643" x="1531938" y="4551363"/>
          <p14:tracePt t="62131" x="1531938" y="4568825"/>
          <p14:tracePt t="62140" x="1512888" y="4587875"/>
          <p14:tracePt t="62147" x="1468438" y="4605338"/>
          <p14:tracePt t="62157" x="1439863" y="4614863"/>
          <p14:tracePt t="62163" x="1422400" y="4614863"/>
          <p14:tracePt t="62173" x="1412875" y="4614863"/>
          <p14:tracePt t="62387" x="1458913" y="4614863"/>
          <p14:tracePt t="62396" x="1512888" y="4614863"/>
          <p14:tracePt t="62405" x="1568450" y="4614863"/>
          <p14:tracePt t="62411" x="1649413" y="4641850"/>
          <p14:tracePt t="62419" x="1677988" y="4641850"/>
          <p14:tracePt t="62427" x="1695450" y="4651375"/>
          <p14:tracePt t="62436" x="1722438" y="4651375"/>
          <p14:tracePt t="62444" x="1741488" y="4651375"/>
          <p14:tracePt t="62741" x="1731963" y="4660900"/>
          <p14:tracePt t="63203" x="1722438" y="4660900"/>
          <p14:tracePt t="63220" x="1741488" y="4678363"/>
          <p14:tracePt t="63307" x="1751013" y="4678363"/>
          <p14:tracePt t="63548" x="1741488" y="4678363"/>
          <p14:tracePt t="63556" x="1731963" y="4687888"/>
          <p14:tracePt t="63579" x="1714500" y="4697413"/>
          <p14:tracePt t="63748" x="1741488" y="4697413"/>
          <p14:tracePt t="63757" x="1768475" y="4697413"/>
          <p14:tracePt t="63764" x="1814513" y="4660900"/>
          <p14:tracePt t="63773" x="1868488" y="4651375"/>
          <p14:tracePt t="63780" x="1914525" y="4632325"/>
          <p14:tracePt t="63787" x="1997075" y="4614863"/>
          <p14:tracePt t="63796" x="2070100" y="4605338"/>
          <p14:tracePt t="63803" x="2114550" y="4605338"/>
          <p14:tracePt t="63811" x="2151063" y="4595813"/>
          <p14:tracePt t="63819" x="2160588" y="4595813"/>
          <p14:tracePt t="64038" x="2170113" y="4595813"/>
          <p14:tracePt t="64053" x="2170113" y="4614863"/>
          <p14:tracePt t="64061" x="2170113" y="4632325"/>
          <p14:tracePt t="64069" x="2170113" y="4660900"/>
          <p14:tracePt t="64078" x="2170113" y="4668838"/>
          <p14:tracePt t="64085" x="2170113" y="4697413"/>
          <p14:tracePt t="64096" x="2170113" y="4705350"/>
          <p14:tracePt t="64100" x="2170113" y="4714875"/>
          <p14:tracePt t="64116" x="2170113" y="4732338"/>
          <p14:tracePt t="64124" x="2170113" y="4741863"/>
          <p14:tracePt t="64173" x="2170113" y="4751388"/>
          <p14:tracePt t="64220" x="2170113" y="4768850"/>
          <p14:tracePt t="64244" x="2170113" y="4778375"/>
          <p14:tracePt t="64272" x="2170113" y="4787900"/>
          <p14:tracePt t="64277" x="2179638" y="4797425"/>
          <p14:tracePt t="64341" x="2187575" y="4805363"/>
          <p14:tracePt t="64485" x="2214563" y="4805363"/>
          <p14:tracePt t="64493" x="2224088" y="4805363"/>
          <p14:tracePt t="64501" x="2233613" y="4805363"/>
          <p14:tracePt t="64509" x="2243138" y="4805363"/>
          <p14:tracePt t="64517" x="2260600" y="4805363"/>
          <p14:tracePt t="64524" x="2270125" y="4805363"/>
          <p14:tracePt t="64621" x="2279650" y="4805363"/>
          <p14:tracePt t="64980" x="2297113" y="4805363"/>
          <p14:tracePt t="66288" x="2316163" y="4805363"/>
          <p14:tracePt t="66293" x="2389188" y="4805363"/>
          <p14:tracePt t="66301" x="2498725" y="4797425"/>
          <p14:tracePt t="66308" x="2625725" y="4768850"/>
          <p14:tracePt t="66318" x="2744788" y="4741863"/>
          <p14:tracePt t="66324" x="2871788" y="4697413"/>
          <p14:tracePt t="66332" x="2971800" y="4668838"/>
          <p14:tracePt t="66339" x="3063875" y="4624388"/>
          <p14:tracePt t="66348" x="3144838" y="4595813"/>
          <p14:tracePt t="66357" x="3227388" y="4541838"/>
          <p14:tracePt t="66364" x="3273425" y="4532313"/>
          <p14:tracePt t="66374" x="3346450" y="4495800"/>
          <p14:tracePt t="66380" x="3409950" y="4468813"/>
          <p14:tracePt t="66388" x="3455988" y="4468813"/>
          <p14:tracePt t="66395" x="3519488" y="4459288"/>
          <p14:tracePt t="66403" x="3582988" y="4459288"/>
          <p14:tracePt t="66411" x="3673475" y="4459288"/>
          <p14:tracePt t="66419" x="3746500" y="4459288"/>
          <p14:tracePt t="66428" x="3819525" y="4459288"/>
          <p14:tracePt t="66436" x="3892550" y="4459288"/>
          <p14:tracePt t="66443" x="3965575" y="4459288"/>
          <p14:tracePt t="66453" x="4029075" y="4459288"/>
          <p14:tracePt t="66460" x="4065588" y="4459288"/>
          <p14:tracePt t="66467" x="4138613" y="4459288"/>
          <p14:tracePt t="66475" x="4211638" y="4459288"/>
          <p14:tracePt t="66484" x="4275138" y="4422775"/>
          <p14:tracePt t="66492" x="4348163" y="4395788"/>
          <p14:tracePt t="66500" x="4430713" y="4368800"/>
          <p14:tracePt t="66508" x="4494213" y="4359275"/>
          <p14:tracePt t="66516" x="4530725" y="4359275"/>
          <p14:tracePt t="66524" x="4557713" y="4340225"/>
          <p14:tracePt t="66532" x="4649788" y="4303713"/>
          <p14:tracePt t="66540" x="4703763" y="4295775"/>
          <p14:tracePt t="66547" x="4803775" y="4286250"/>
          <p14:tracePt t="66555" x="4932363" y="4240213"/>
          <p14:tracePt t="66563" x="5041900" y="4222750"/>
          <p14:tracePt t="66572" x="5141913" y="4195763"/>
          <p14:tracePt t="66579" x="5268913" y="4186238"/>
          <p14:tracePt t="66587" x="5334000" y="4167188"/>
          <p14:tracePt t="66595" x="5360988" y="4159250"/>
          <p14:tracePt t="66604" x="5405438" y="4149725"/>
          <p14:tracePt t="66612" x="5478463" y="4140200"/>
          <p14:tracePt t="66620" x="5524500" y="4140200"/>
          <p14:tracePt t="66628" x="5570538" y="4140200"/>
          <p14:tracePt t="66637" x="5616575" y="4140200"/>
          <p14:tracePt t="66644" x="5643563" y="4140200"/>
          <p14:tracePt t="66651" x="5670550" y="4140200"/>
          <p14:tracePt t="66813" x="5597525" y="4130675"/>
          <p14:tracePt t="66822" x="5534025" y="4103688"/>
          <p14:tracePt t="66837" x="5524500" y="4086225"/>
          <p14:tracePt t="66845" x="5514975" y="4086225"/>
          <p14:tracePt t="66853" x="5497513" y="4057650"/>
          <p14:tracePt t="66862" x="5497513" y="4049713"/>
          <p14:tracePt t="66868" x="5497513" y="4013200"/>
          <p14:tracePt t="66876" x="5497513" y="3984625"/>
          <p14:tracePt t="66884" x="5497513" y="3967163"/>
          <p14:tracePt t="66911" x="5551488" y="3875088"/>
          <p14:tracePt t="66916" x="5570538" y="3840163"/>
          <p14:tracePt t="66926" x="5588000" y="3811588"/>
          <p14:tracePt t="66932" x="5624513" y="3794125"/>
          <p14:tracePt t="66940" x="5661025" y="3775075"/>
          <p14:tracePt t="66947" x="5743575" y="3757613"/>
          <p14:tracePt t="66956" x="5789613" y="3738563"/>
          <p14:tracePt t="66963" x="5843588" y="3721100"/>
          <p14:tracePt t="66972" x="5862638" y="3711575"/>
          <p14:tracePt t="66979" x="5926138" y="3694113"/>
          <p14:tracePt t="66988" x="5962650" y="3694113"/>
          <p14:tracePt t="66995" x="6007100" y="3694113"/>
          <p14:tracePt t="67003" x="6116638" y="3694113"/>
          <p14:tracePt t="67011" x="6226175" y="3694113"/>
          <p14:tracePt t="67019" x="6372225" y="3694113"/>
          <p14:tracePt t="67027" x="6481763" y="3694113"/>
          <p14:tracePt t="67036" x="6681788" y="3694113"/>
          <p14:tracePt t="67044" x="6846888" y="3694113"/>
          <p14:tracePt t="67052" x="7010400" y="3694113"/>
          <p14:tracePt t="67059" x="7202488" y="3694113"/>
          <p14:tracePt t="67068" x="7385050" y="3694113"/>
          <p14:tracePt t="67076" x="7567613" y="3694113"/>
          <p14:tracePt t="67084" x="7585075" y="3694113"/>
          <p14:tracePt t="67092" x="7594600" y="3694113"/>
          <p14:tracePt t="67099" x="7639050" y="3694113"/>
          <p14:tracePt t="67108" x="7785100" y="3694113"/>
          <p14:tracePt t="67115" x="7913688" y="3694113"/>
          <p14:tracePt t="67124" x="8059738" y="3694113"/>
          <p14:tracePt t="67131" x="8113713" y="3694113"/>
          <p14:tracePt t="67148" x="8159750" y="3694113"/>
          <p14:tracePt t="67158" x="8213725" y="3694113"/>
          <p14:tracePt t="67164" x="8286750" y="3694113"/>
          <p14:tracePt t="67174" x="8323263" y="3694113"/>
          <p14:tracePt t="67179" x="8396288" y="3694113"/>
          <p14:tracePt t="67188" x="8488363" y="3694113"/>
          <p14:tracePt t="67195" x="8578850" y="3694113"/>
          <p14:tracePt t="67203" x="8669338" y="3684588"/>
          <p14:tracePt t="67211" x="8778875" y="3684588"/>
          <p14:tracePt t="67220" x="8870950" y="3684588"/>
          <p14:tracePt t="67227" x="8980488" y="3684588"/>
          <p14:tracePt t="67235" x="9080500" y="3684588"/>
          <p14:tracePt t="67243" x="9134475" y="368458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581669EB-6F08-4CCE-BC35-449983BD817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36712" y="0"/>
            <a:ext cx="12529076" cy="7047605"/>
          </a:xfrm>
        </p:spPr>
      </p:pic>
      <p:sp>
        <p:nvSpPr>
          <p:cNvPr id="7" name="テキスト ボックス 6">
            <a:extLst>
              <a:ext uri="{FF2B5EF4-FFF2-40B4-BE49-F238E27FC236}">
                <a16:creationId xmlns:a16="http://schemas.microsoft.com/office/drawing/2014/main" id="{681F7859-D49E-4669-83D5-D425333F0778}"/>
              </a:ext>
            </a:extLst>
          </p:cNvPr>
          <p:cNvSpPr txBox="1"/>
          <p:nvPr/>
        </p:nvSpPr>
        <p:spPr>
          <a:xfrm>
            <a:off x="3275856" y="692696"/>
            <a:ext cx="4636847" cy="369332"/>
          </a:xfrm>
          <a:prstGeom prst="rect">
            <a:avLst/>
          </a:prstGeom>
          <a:solidFill>
            <a:schemeClr val="bg1"/>
          </a:solidFill>
        </p:spPr>
        <p:txBody>
          <a:bodyPr wrap="none" rtlCol="0">
            <a:spAutoFit/>
          </a:bodyPr>
          <a:lstStyle/>
          <a:p>
            <a:r>
              <a:rPr kumimoji="1" lang="en-US" altLang="ja-JP" dirty="0"/>
              <a:t>Zynq</a:t>
            </a:r>
            <a:r>
              <a:rPr lang="ja-JP" altLang="en-US" dirty="0"/>
              <a:t> </a:t>
            </a:r>
            <a:r>
              <a:rPr lang="en-US" altLang="ja-JP" dirty="0" err="1"/>
              <a:t>Ultrascale</a:t>
            </a:r>
            <a:r>
              <a:rPr lang="en-US" altLang="ja-JP" dirty="0"/>
              <a:t>+</a:t>
            </a:r>
            <a:r>
              <a:rPr lang="ja-JP" altLang="en-US" dirty="0"/>
              <a:t>の設計画面　</a:t>
            </a:r>
            <a:r>
              <a:rPr lang="en-US" altLang="ja-JP" dirty="0"/>
              <a:t>Vivado2019.1</a:t>
            </a:r>
            <a:endParaRPr kumimoji="1" lang="ja-JP" altLang="en-US" dirty="0"/>
          </a:p>
        </p:txBody>
      </p:sp>
      <p:pic>
        <p:nvPicPr>
          <p:cNvPr id="3" name="オーディオ 2">
            <a:hlinkClick r:id="" action="ppaction://media"/>
            <a:extLst>
              <a:ext uri="{FF2B5EF4-FFF2-40B4-BE49-F238E27FC236}">
                <a16:creationId xmlns:a16="http://schemas.microsoft.com/office/drawing/2014/main" id="{F7E64188-9386-493B-8FB1-0BD86D3F25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79024396"/>
      </p:ext>
    </p:extLst>
  </p:cSld>
  <p:clrMapOvr>
    <a:masterClrMapping/>
  </p:clrMapOvr>
  <mc:AlternateContent xmlns:mc="http://schemas.openxmlformats.org/markup-compatibility/2006">
    <mc:Choice xmlns:p14="http://schemas.microsoft.com/office/powerpoint/2010/main" Requires="p14">
      <p:transition spd="slow" p14:dur="2000" advTm="54925"/>
    </mc:Choice>
    <mc:Fallback>
      <p:transition spd="slow" advTm="54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14" x="8688388" y="3054350"/>
          <p14:tracePt t="2621" x="8459788" y="2990850"/>
          <p14:tracePt t="2634" x="8132763" y="2909888"/>
          <p14:tracePt t="2637" x="7821613" y="2800350"/>
          <p14:tracePt t="2643" x="7631113" y="2735263"/>
          <p14:tracePt t="2651" x="7485063" y="2690813"/>
          <p14:tracePt t="2660" x="7348538" y="2617788"/>
          <p14:tracePt t="2667" x="7229475" y="2562225"/>
          <p14:tracePt t="2675" x="7129463" y="2489200"/>
          <p14:tracePt t="2684" x="7046913" y="2452688"/>
          <p14:tracePt t="2692" x="7019925" y="2425700"/>
          <p14:tracePt t="2699" x="6983413" y="2379663"/>
          <p14:tracePt t="2708" x="6937375" y="2362200"/>
          <p14:tracePt t="2716" x="6873875" y="2325688"/>
          <p14:tracePt t="2724" x="6846888" y="2325688"/>
          <p14:tracePt t="2732" x="6827838" y="2316163"/>
          <p14:tracePt t="2740" x="6800850" y="2306638"/>
          <p14:tracePt t="2748" x="6791325" y="2306638"/>
          <p14:tracePt t="2756" x="6773863" y="2306638"/>
          <p14:tracePt t="2764" x="6746875" y="2306638"/>
          <p14:tracePt t="2773" x="6718300" y="2306638"/>
          <p14:tracePt t="2779" x="6654800" y="2279650"/>
          <p14:tracePt t="2787" x="6581775" y="2270125"/>
          <p14:tracePt t="2795" x="6491288" y="2270125"/>
          <p14:tracePt t="2804" x="6381750" y="2252663"/>
          <p14:tracePt t="2811" x="6226175" y="2243138"/>
          <p14:tracePt t="2820" x="6116638" y="2206625"/>
          <p14:tracePt t="2828" x="5989638" y="2179638"/>
          <p14:tracePt t="2836" x="5926138" y="2179638"/>
          <p14:tracePt t="2844" x="5816600" y="2170113"/>
          <p14:tracePt t="2852" x="5743575" y="2170113"/>
          <p14:tracePt t="2860" x="5661025" y="2143125"/>
          <p14:tracePt t="2869" x="5634038" y="2143125"/>
          <p14:tracePt t="2877" x="5607050" y="2133600"/>
          <p14:tracePt t="2974" x="5561013" y="2089150"/>
          <p14:tracePt t="2979" x="5478463" y="2043113"/>
          <p14:tracePt t="2988" x="5397500" y="2016125"/>
          <p14:tracePt t="2996" x="5341938" y="1997075"/>
          <p14:tracePt t="3004" x="5287963" y="1960563"/>
          <p14:tracePt t="3011" x="5260975" y="1943100"/>
          <p14:tracePt t="3019" x="5214938" y="1924050"/>
          <p14:tracePt t="3028" x="5205413" y="1906588"/>
          <p14:tracePt t="3044" x="5195888" y="1897063"/>
          <p14:tracePt t="3108" x="5187950" y="1897063"/>
          <p14:tracePt t="3140" x="5132388" y="1887538"/>
          <p14:tracePt t="3149" x="5095875" y="1878013"/>
          <p14:tracePt t="3157" x="5049838" y="1860550"/>
          <p14:tracePt t="3164" x="5022850" y="1860550"/>
          <p14:tracePt t="3172" x="4959350" y="1851025"/>
          <p14:tracePt t="3181" x="4905375" y="1824038"/>
          <p14:tracePt t="3187" x="4859338" y="1797050"/>
          <p14:tracePt t="3195" x="4832350" y="1797050"/>
          <p14:tracePt t="3203" x="4795838" y="1787525"/>
          <p14:tracePt t="3211" x="4767263" y="1778000"/>
          <p14:tracePt t="3220" x="4740275" y="1778000"/>
          <p14:tracePt t="3244" x="4730750" y="1778000"/>
          <p14:tracePt t="4628" x="4722813" y="1768475"/>
          <p14:tracePt t="9651" x="4730750" y="1768475"/>
          <p14:tracePt t="9659" x="4749800" y="1768475"/>
          <p14:tracePt t="9676" x="4759325" y="1768475"/>
          <p14:tracePt t="9684" x="4786313" y="1768475"/>
          <p14:tracePt t="9829" x="4803775" y="1778000"/>
          <p14:tracePt t="9837" x="4813300" y="1787525"/>
          <p14:tracePt t="9844" x="4832350" y="1797050"/>
          <p14:tracePt t="10029" x="4840288" y="1797050"/>
          <p14:tracePt t="10037" x="4859338" y="1797050"/>
          <p14:tracePt t="10045" x="4876800" y="1804988"/>
          <p14:tracePt t="10070" x="4886325" y="1804988"/>
          <p14:tracePt t="12061" x="4886325" y="1814513"/>
          <p14:tracePt t="12447" x="4886325" y="1824038"/>
          <p14:tracePt t="12518" x="4886325" y="1833563"/>
          <p14:tracePt t="12526" x="4886325" y="1841500"/>
          <p14:tracePt t="12533" x="4886325" y="1878013"/>
          <p14:tracePt t="12542" x="4886325" y="1914525"/>
          <p14:tracePt t="12549" x="4886325" y="1924050"/>
          <p14:tracePt t="12559" x="4886325" y="1943100"/>
          <p14:tracePt t="12566" x="4868863" y="1960563"/>
          <p14:tracePt t="12572" x="4859338" y="1979613"/>
          <p14:tracePt t="12590" x="4859338" y="1987550"/>
          <p14:tracePt t="12595" x="4849813" y="1997075"/>
          <p14:tracePt t="12604" x="4849813" y="2006600"/>
          <p14:tracePt t="12791" x="4849813" y="2016125"/>
          <p14:tracePt t="12819" x="4849813" y="2024063"/>
          <p14:tracePt t="12836" x="4832350" y="2043113"/>
          <p14:tracePt t="12872" x="4832350" y="2052638"/>
          <p14:tracePt t="12877" x="4832350" y="2060575"/>
          <p14:tracePt t="12886" x="4832350" y="2070100"/>
          <p14:tracePt t="12895" x="4822825" y="2079625"/>
          <p14:tracePt t="12900" x="4822825" y="2089150"/>
          <p14:tracePt t="12914" x="4813300" y="2106613"/>
          <p14:tracePt t="12916" x="4803775" y="2133600"/>
          <p14:tracePt t="12926" x="4795838" y="2143125"/>
          <p14:tracePt t="12933" x="4786313" y="2152650"/>
          <p14:tracePt t="12942" x="4776788" y="2179638"/>
          <p14:tracePt t="12947" x="4767263" y="2189163"/>
          <p14:tracePt t="12955" x="4759325" y="2197100"/>
          <p14:tracePt t="12964" x="4740275" y="2216150"/>
          <p14:tracePt t="12972" x="4740275" y="2225675"/>
          <p14:tracePt t="12988" x="4740275" y="2233613"/>
          <p14:tracePt t="13012" x="4740275" y="2252663"/>
          <p14:tracePt t="13316" x="4730750" y="2262188"/>
          <p14:tracePt t="13332" x="4730750" y="2270125"/>
          <p14:tracePt t="13340" x="4730750" y="2298700"/>
          <p14:tracePt t="13348" x="4730750" y="2325688"/>
          <p14:tracePt t="13357" x="4730750" y="2362200"/>
          <p14:tracePt t="13364" x="4730750" y="2408238"/>
          <p14:tracePt t="13372" x="4730750" y="2444750"/>
          <p14:tracePt t="13380" x="4740275" y="2481263"/>
          <p14:tracePt t="13388" x="4759325" y="2525713"/>
          <p14:tracePt t="13397" x="4767263" y="2525713"/>
          <p14:tracePt t="13404" x="4776788" y="2562225"/>
          <p14:tracePt t="13412" x="4795838" y="2589213"/>
          <p14:tracePt t="13651" x="4803775" y="2589213"/>
          <p14:tracePt t="13659" x="4813300" y="2608263"/>
          <p14:tracePt t="13668" x="4832350" y="2625725"/>
          <p14:tracePt t="13676" x="4859338" y="2662238"/>
          <p14:tracePt t="13684" x="4859338" y="2671763"/>
          <p14:tracePt t="13694" x="4876800" y="2708275"/>
          <p14:tracePt t="13699" x="4886325" y="2717800"/>
          <p14:tracePt t="13716" x="4886325" y="2727325"/>
          <p14:tracePt t="13724" x="4886325" y="2735263"/>
          <p14:tracePt t="13870" x="4886325" y="2744788"/>
          <p14:tracePt t="13877" x="4876800" y="2744788"/>
          <p14:tracePt t="13885" x="4840288" y="2744788"/>
          <p14:tracePt t="13894" x="4832350" y="2744788"/>
          <p14:tracePt t="13901" x="4813300" y="2735263"/>
          <p14:tracePt t="13911" x="4795838" y="2735263"/>
          <p14:tracePt t="13928" x="4740275" y="2698750"/>
          <p14:tracePt t="13932" x="4722813" y="2681288"/>
          <p14:tracePt t="13942" x="4703763" y="2671763"/>
          <p14:tracePt t="13948" x="4686300" y="2644775"/>
          <p14:tracePt t="13956" x="4676775" y="2644775"/>
          <p14:tracePt t="13964" x="4676775" y="2635250"/>
          <p14:tracePt t="13980" x="4667250" y="2608263"/>
          <p14:tracePt t="13988" x="4659313" y="2598738"/>
          <p14:tracePt t="14003" x="4659313" y="2571750"/>
          <p14:tracePt t="14011" x="4649788" y="2554288"/>
          <p14:tracePt t="14020" x="4649788" y="2544763"/>
          <p14:tracePt t="14027" x="4649788" y="2517775"/>
          <p14:tracePt t="14035" x="4649788" y="2498725"/>
          <p14:tracePt t="14043" x="4649788" y="2471738"/>
          <p14:tracePt t="14052" x="4649788" y="2462213"/>
          <p14:tracePt t="14060" x="4649788" y="2452688"/>
          <p14:tracePt t="14068" x="4649788" y="2444750"/>
          <p14:tracePt t="14076" x="4649788" y="2425700"/>
          <p14:tracePt t="14092" x="4649788" y="2416175"/>
          <p14:tracePt t="14107" x="4649788" y="2398713"/>
          <p14:tracePt t="14125" x="4649788" y="2379663"/>
          <p14:tracePt t="14140" x="4649788" y="2371725"/>
          <p14:tracePt t="14156" x="4649788" y="2343150"/>
          <p14:tracePt t="14172" x="4659313" y="2325688"/>
          <p14:tracePt t="14179" x="4667250" y="2306638"/>
          <p14:tracePt t="14187" x="4676775" y="2298700"/>
          <p14:tracePt t="14196" x="4703763" y="2279650"/>
          <p14:tracePt t="14203" x="4703763" y="2270125"/>
          <p14:tracePt t="14211" x="4713288" y="2243138"/>
          <p14:tracePt t="14219" x="4740275" y="2243138"/>
          <p14:tracePt t="14228" x="4749800" y="2243138"/>
          <p14:tracePt t="14236" x="4776788" y="2243138"/>
          <p14:tracePt t="14243" x="4786313" y="2233613"/>
          <p14:tracePt t="14251" x="4803775" y="2216150"/>
          <p14:tracePt t="14259" x="4840288" y="2216150"/>
          <p14:tracePt t="14267" x="4868863" y="2216150"/>
          <p14:tracePt t="14275" x="4886325" y="2206625"/>
          <p14:tracePt t="14283" x="4932363" y="2197100"/>
          <p14:tracePt t="14293" x="4949825" y="2197100"/>
          <p14:tracePt t="14301" x="4978400" y="2197100"/>
          <p14:tracePt t="14311" x="4995863" y="2197100"/>
          <p14:tracePt t="14318" x="5032375" y="2197100"/>
          <p14:tracePt t="14327" x="5068888" y="2197100"/>
          <p14:tracePt t="14333" x="5095875" y="2197100"/>
          <p14:tracePt t="14343" x="5122863" y="2197100"/>
          <p14:tracePt t="14350" x="5141913" y="2197100"/>
          <p14:tracePt t="14357" x="5159375" y="2197100"/>
          <p14:tracePt t="14365" x="5178425" y="2197100"/>
          <p14:tracePt t="14372" x="5187950" y="2197100"/>
          <p14:tracePt t="14380" x="5195888" y="2197100"/>
          <p14:tracePt t="14388" x="5205413" y="2197100"/>
          <p14:tracePt t="14398" x="5214938" y="2197100"/>
          <p14:tracePt t="14404" x="5241925" y="2197100"/>
          <p14:tracePt t="14413" x="5268913" y="2197100"/>
          <p14:tracePt t="14420" x="5297488" y="2197100"/>
          <p14:tracePt t="14428" x="5341938" y="2206625"/>
          <p14:tracePt t="14437" x="5378450" y="2225675"/>
          <p14:tracePt t="14446" x="5414963" y="2225675"/>
          <p14:tracePt t="14452" x="5461000" y="2233613"/>
          <p14:tracePt t="14461" x="5497513" y="2243138"/>
          <p14:tracePt t="14468" x="5543550" y="2262188"/>
          <p14:tracePt t="14477" x="5580063" y="2270125"/>
          <p14:tracePt t="14483" x="5607050" y="2270125"/>
          <p14:tracePt t="14494" x="5634038" y="2298700"/>
          <p14:tracePt t="14501" x="5661025" y="2298700"/>
          <p14:tracePt t="14512" x="5707063" y="2316163"/>
          <p14:tracePt t="14518" x="5724525" y="2325688"/>
          <p14:tracePt t="14527" x="5753100" y="2335213"/>
          <p14:tracePt t="14533" x="5780088" y="2352675"/>
          <p14:tracePt t="14541" x="5780088" y="2362200"/>
          <p14:tracePt t="14548" x="5797550" y="2371725"/>
          <p14:tracePt t="14555" x="5807075" y="2379663"/>
          <p14:tracePt t="14564" x="5816600" y="2389188"/>
          <p14:tracePt t="14595" x="5826125" y="2389188"/>
          <p14:tracePt t="14678" x="5826125" y="2398713"/>
          <p14:tracePt t="14701" x="5826125" y="2416175"/>
          <p14:tracePt t="14710" x="5826125" y="2435225"/>
          <p14:tracePt t="14717" x="5826125" y="2444750"/>
          <p14:tracePt t="14728" x="5826125" y="2452688"/>
          <p14:tracePt t="14733" x="5826125" y="2481263"/>
          <p14:tracePt t="14745" x="5826125" y="2489200"/>
          <p14:tracePt t="14748" x="5826125" y="2498725"/>
          <p14:tracePt t="14756" x="5826125" y="2517775"/>
          <p14:tracePt t="14764" x="5826125" y="2525713"/>
          <p14:tracePt t="14780" x="5826125" y="2535238"/>
          <p14:tracePt t="14789" x="5826125" y="2544763"/>
          <p14:tracePt t="14795" x="5826125" y="2562225"/>
          <p14:tracePt t="14811" x="5826125" y="2571750"/>
          <p14:tracePt t="14852" x="5826125" y="2581275"/>
          <p14:tracePt t="14877" x="5826125" y="2608263"/>
          <p14:tracePt t="14886" x="5816600" y="2617788"/>
          <p14:tracePt t="14893" x="5816600" y="2625725"/>
          <p14:tracePt t="14902" x="5807075" y="2635250"/>
          <p14:tracePt t="14913" x="5797550" y="2644775"/>
          <p14:tracePt t="14916" x="5789613" y="2654300"/>
          <p14:tracePt t="14924" x="5770563" y="2671763"/>
          <p14:tracePt t="14931" x="5761038" y="2671763"/>
          <p14:tracePt t="14940" x="5761038" y="2681288"/>
          <p14:tracePt t="14948" x="5753100" y="2690813"/>
          <p14:tracePt t="14955" x="5743575" y="2698750"/>
          <p14:tracePt t="14964" x="5724525" y="2708275"/>
          <p14:tracePt t="14972" x="5716588" y="2717800"/>
          <p14:tracePt t="15013" x="5697538" y="2717800"/>
          <p14:tracePt t="15029" x="5697538" y="2735263"/>
          <p14:tracePt t="15045" x="5688013" y="2744788"/>
          <p14:tracePt t="15054" x="5680075" y="2744788"/>
          <p14:tracePt t="15061" x="5643563" y="2744788"/>
          <p14:tracePt t="15070" x="5624513" y="2763838"/>
          <p14:tracePt t="15076" x="5597525" y="2763838"/>
          <p14:tracePt t="15084" x="5580063" y="2771775"/>
          <p14:tracePt t="15091" x="5561013" y="2781300"/>
          <p14:tracePt t="15100" x="5543550" y="2781300"/>
          <p14:tracePt t="15108" x="5514975" y="2781300"/>
          <p14:tracePt t="15116" x="5507038" y="2781300"/>
          <p14:tracePt t="15125" x="5497513" y="2781300"/>
          <p14:tracePt t="15131" x="5487988" y="2781300"/>
          <p14:tracePt t="15147" x="5478463" y="2781300"/>
          <p14:tracePt t="15155" x="5461000" y="2781300"/>
          <p14:tracePt t="15163" x="5451475" y="2781300"/>
          <p14:tracePt t="15172" x="5434013" y="2781300"/>
          <p14:tracePt t="15180" x="5414963" y="2781300"/>
          <p14:tracePt t="15188" x="5378450" y="2781300"/>
          <p14:tracePt t="15196" x="5360988" y="2781300"/>
          <p14:tracePt t="15203" x="5314950" y="2781300"/>
          <p14:tracePt t="15212" x="5287963" y="2781300"/>
          <p14:tracePt t="15219" x="5260975" y="2781300"/>
          <p14:tracePt t="15228" x="5214938" y="2781300"/>
          <p14:tracePt t="15235" x="5178425" y="2781300"/>
          <p14:tracePt t="15243" x="5141913" y="2781300"/>
          <p14:tracePt t="15252" x="5105400" y="2781300"/>
          <p14:tracePt t="15260" x="5078413" y="2781300"/>
          <p14:tracePt t="15268" x="5059363" y="2781300"/>
          <p14:tracePt t="15275" x="5032375" y="2781300"/>
          <p14:tracePt t="15283" x="5022850" y="2781300"/>
          <p14:tracePt t="15292" x="4995863" y="2781300"/>
          <p14:tracePt t="15301" x="4986338" y="2771775"/>
          <p14:tracePt t="15311" x="4968875" y="2771775"/>
          <p14:tracePt t="15317" x="4959350" y="2771775"/>
          <p14:tracePt t="15328" x="4941888" y="2771775"/>
          <p14:tracePt t="15332" x="4895850" y="2771775"/>
          <p14:tracePt t="15341" x="4876800" y="2763838"/>
          <p14:tracePt t="15347" x="4849813" y="2754313"/>
          <p14:tracePt t="15358" x="4832350" y="2754313"/>
          <p14:tracePt t="15364" x="4767263" y="2717800"/>
          <p14:tracePt t="15372" x="4749800" y="2708275"/>
          <p14:tracePt t="15380" x="4722813" y="2698750"/>
          <p14:tracePt t="15388" x="4703763" y="2681288"/>
          <p14:tracePt t="15397" x="4695825" y="2681288"/>
          <p14:tracePt t="15413" x="4686300" y="2671763"/>
          <p14:tracePt t="15419" x="4676775" y="2662238"/>
          <p14:tracePt t="15436" x="4659313" y="2644775"/>
          <p14:tracePt t="15444" x="4649788" y="2625725"/>
          <p14:tracePt t="15451" x="4640263" y="2608263"/>
          <p14:tracePt t="15460" x="4630738" y="2589213"/>
          <p14:tracePt t="15469" x="4630738" y="2544763"/>
          <p14:tracePt t="15476" x="4603750" y="2517775"/>
          <p14:tracePt t="15485" x="4603750" y="2508250"/>
          <p14:tracePt t="15496" x="4594225" y="2489200"/>
          <p14:tracePt t="15500" x="4594225" y="2481263"/>
          <p14:tracePt t="15510" x="4594225" y="2462213"/>
          <p14:tracePt t="15517" x="4594225" y="2452688"/>
          <p14:tracePt t="15581" x="4594225" y="2444750"/>
          <p14:tracePt t="15597" x="4594225" y="2425700"/>
          <p14:tracePt t="15605" x="4594225" y="2416175"/>
          <p14:tracePt t="15613" x="4603750" y="2389188"/>
          <p14:tracePt t="15621" x="4613275" y="2371725"/>
          <p14:tracePt t="15629" x="4630738" y="2362200"/>
          <p14:tracePt t="15636" x="4659313" y="2343150"/>
          <p14:tracePt t="15644" x="4659313" y="2325688"/>
          <p14:tracePt t="15651" x="4695825" y="2289175"/>
          <p14:tracePt t="15659" x="4722813" y="2279650"/>
          <p14:tracePt t="15667" x="4749800" y="2262188"/>
          <p14:tracePt t="15675" x="4803775" y="2252663"/>
          <p14:tracePt t="15683" x="4822825" y="2243138"/>
          <p14:tracePt t="15692" x="4849813" y="2225675"/>
          <p14:tracePt t="15701" x="4895850" y="2197100"/>
          <p14:tracePt t="15710" x="4905375" y="2197100"/>
          <p14:tracePt t="15717" x="4922838" y="2170113"/>
          <p14:tracePt t="15728" x="4949825" y="2170113"/>
          <p14:tracePt t="15733" x="4968875" y="2170113"/>
          <p14:tracePt t="15744" x="5005388" y="2152650"/>
          <p14:tracePt t="15749" x="5014913" y="2152650"/>
          <p14:tracePt t="15759" x="5049838" y="2152650"/>
          <p14:tracePt t="15765" x="5068888" y="2143125"/>
          <p14:tracePt t="15777" x="5086350" y="2143125"/>
          <p14:tracePt t="15781" x="5114925" y="2133600"/>
          <p14:tracePt t="15792" x="5132388" y="2125663"/>
          <p14:tracePt t="15797" x="5205413" y="2097088"/>
          <p14:tracePt t="15805" x="5241925" y="2097088"/>
          <p14:tracePt t="15812" x="5278438" y="2089150"/>
          <p14:tracePt t="15820" x="5314950" y="2089150"/>
          <p14:tracePt t="15828" x="5341938" y="2089150"/>
          <p14:tracePt t="15836" x="5378450" y="2089150"/>
          <p14:tracePt t="15845" x="5405438" y="2089150"/>
          <p14:tracePt t="15852" x="5441950" y="2089150"/>
          <p14:tracePt t="15860" x="5461000" y="2089150"/>
          <p14:tracePt t="15870" x="5470525" y="2089150"/>
          <p14:tracePt t="15876" x="5497513" y="2089150"/>
          <p14:tracePt t="15886" x="5507038" y="2089150"/>
          <p14:tracePt t="15891" x="5524500" y="2089150"/>
          <p14:tracePt t="15909" x="5543550" y="2089150"/>
          <p14:tracePt t="15982" x="5551488" y="2089150"/>
          <p14:tracePt t="15998" x="5570538" y="2089150"/>
          <p14:tracePt t="16005" x="5588000" y="2089150"/>
          <p14:tracePt t="16013" x="5607050" y="2089150"/>
          <p14:tracePt t="16023" x="5624513" y="2089150"/>
          <p14:tracePt t="16029" x="5643563" y="2089150"/>
          <p14:tracePt t="16036" x="5670550" y="2089150"/>
          <p14:tracePt t="16044" x="5716588" y="2116138"/>
          <p14:tracePt t="16052" x="5734050" y="2133600"/>
          <p14:tracePt t="16060" x="5743575" y="2143125"/>
          <p14:tracePt t="16069" x="5770563" y="2152650"/>
          <p14:tracePt t="16077" x="5780088" y="2152650"/>
          <p14:tracePt t="16092" x="5780088" y="2160588"/>
          <p14:tracePt t="16100" x="5789613" y="2170113"/>
          <p14:tracePt t="16203" x="5797550" y="2179638"/>
          <p14:tracePt t="16220" x="5807075" y="2189163"/>
          <p14:tracePt t="16229" x="5816600" y="2197100"/>
          <p14:tracePt t="16283" x="5826125" y="2197100"/>
          <p14:tracePt t="16485" x="5826125" y="2206625"/>
          <p14:tracePt t="16492" x="5826125" y="2233613"/>
          <p14:tracePt t="16523" x="5826125" y="2243138"/>
          <p14:tracePt t="16531" x="5826125" y="2252663"/>
          <p14:tracePt t="16556" x="5826125" y="2262188"/>
          <p14:tracePt t="16582" x="5826125" y="2279650"/>
          <p14:tracePt t="16646" x="5826125" y="2289175"/>
          <p14:tracePt t="16653" x="5816600" y="2306638"/>
          <p14:tracePt t="16670" x="5816600" y="2316163"/>
          <p14:tracePt t="16677" x="5816600" y="2325688"/>
          <p14:tracePt t="16686" x="5807075" y="2335213"/>
          <p14:tracePt t="16692" x="5797550" y="2352675"/>
          <p14:tracePt t="16716" x="5797550" y="2362200"/>
          <p14:tracePt t="16726" x="5797550" y="2371725"/>
          <p14:tracePt t="16731" x="5797550" y="2389188"/>
          <p14:tracePt t="16742" x="5797550" y="2398713"/>
          <p14:tracePt t="16747" x="5789613" y="2416175"/>
          <p14:tracePt t="16763" x="5789613" y="2444750"/>
          <p14:tracePt t="16773" x="5780088" y="2452688"/>
          <p14:tracePt t="16779" x="5770563" y="2462213"/>
          <p14:tracePt t="16795" x="5770563" y="2481263"/>
          <p14:tracePt t="16820" x="5770563" y="2489200"/>
          <p14:tracePt t="16828" x="5761038" y="2498725"/>
          <p14:tracePt t="16837" x="5753100" y="2508250"/>
          <p14:tracePt t="16845" x="5753100" y="2517775"/>
          <p14:tracePt t="16853" x="5743575" y="2535238"/>
          <p14:tracePt t="16862" x="5734050" y="2544763"/>
          <p14:tracePt t="16869" x="5724525" y="2544763"/>
          <p14:tracePt t="16885" x="5716588" y="2554288"/>
          <p14:tracePt t="16892" x="5716588" y="2562225"/>
          <p14:tracePt t="16901" x="5707063" y="2571750"/>
          <p14:tracePt t="16931" x="5697538" y="2581275"/>
          <p14:tracePt t="16935" x="5688013" y="2589213"/>
          <p14:tracePt t="16949" x="5661025" y="2608263"/>
          <p14:tracePt t="16958" x="5653088" y="2608263"/>
          <p14:tracePt t="16965" x="5634038" y="2617788"/>
          <p14:tracePt t="16973" x="5616575" y="2625725"/>
          <p14:tracePt t="16982" x="5597525" y="2635250"/>
          <p14:tracePt t="16988" x="5570538" y="2671763"/>
          <p14:tracePt t="16997" x="5534025" y="2681288"/>
          <p14:tracePt t="17004" x="5514975" y="2681288"/>
          <p14:tracePt t="17013" x="5497513" y="2698750"/>
          <p14:tracePt t="17020" x="5487988" y="2698750"/>
          <p14:tracePt t="17028" x="5470525" y="2708275"/>
          <p14:tracePt t="17044" x="5461000" y="2708275"/>
          <p14:tracePt t="17052" x="5434013" y="2708275"/>
          <p14:tracePt t="17060" x="5414963" y="2708275"/>
          <p14:tracePt t="17068" x="5405438" y="2708275"/>
          <p14:tracePt t="17076" x="5378450" y="2708275"/>
          <p14:tracePt t="17084" x="5360988" y="2708275"/>
          <p14:tracePt t="17093" x="5341938" y="2708275"/>
          <p14:tracePt t="17101" x="5324475" y="2708275"/>
          <p14:tracePt t="17116" x="5297488" y="2708275"/>
          <p14:tracePt t="17124" x="5287963" y="2708275"/>
          <p14:tracePt t="17131" x="5260975" y="2708275"/>
          <p14:tracePt t="17140" x="5241925" y="2708275"/>
          <p14:tracePt t="17147" x="5224463" y="2708275"/>
          <p14:tracePt t="17156" x="5205413" y="2708275"/>
          <p14:tracePt t="17163" x="5195888" y="2708275"/>
          <p14:tracePt t="17171" x="5168900" y="2708275"/>
          <p14:tracePt t="17188" x="5159375" y="2708275"/>
          <p14:tracePt t="17196" x="5132388" y="2708275"/>
          <p14:tracePt t="17212" x="5122863" y="2708275"/>
          <p14:tracePt t="17220" x="5114925" y="2708275"/>
          <p14:tracePt t="17229" x="5086350" y="2708275"/>
          <p14:tracePt t="17237" x="5078413" y="2708275"/>
          <p14:tracePt t="17244" x="5068888" y="2708275"/>
          <p14:tracePt t="17252" x="5049838" y="2708275"/>
          <p14:tracePt t="17260" x="5041900" y="2708275"/>
          <p14:tracePt t="17268" x="5022850" y="2708275"/>
          <p14:tracePt t="17275" x="5005388" y="2698750"/>
          <p14:tracePt t="17291" x="4995863" y="2698750"/>
          <p14:tracePt t="17299" x="4986338" y="2690813"/>
          <p14:tracePt t="17308" x="4978400" y="2662238"/>
          <p14:tracePt t="17324" x="4959350" y="2662238"/>
          <p14:tracePt t="17341" x="4949825" y="2662238"/>
          <p14:tracePt t="17356" x="4941888" y="2662238"/>
          <p14:tracePt t="17364" x="4913313" y="2654300"/>
          <p14:tracePt t="17397" x="4905375" y="2654300"/>
          <p14:tracePt t="17403" x="4895850" y="2654300"/>
          <p14:tracePt t="17413" x="4876800" y="2654300"/>
          <p14:tracePt t="17427" x="4868863" y="2654300"/>
          <p14:tracePt t="17460" x="4859338" y="2654300"/>
          <p14:tracePt t="17468" x="4840288" y="2654300"/>
          <p14:tracePt t="17478" x="4832350" y="2644775"/>
          <p14:tracePt t="17483" x="4822825" y="2644775"/>
          <p14:tracePt t="17493" x="4813300" y="2644775"/>
          <p14:tracePt t="17499" x="4803775" y="2644775"/>
          <p14:tracePt t="17508" x="4795838" y="2644775"/>
          <p14:tracePt t="17515" x="4776788" y="2635250"/>
          <p14:tracePt t="17524" x="4759325" y="2625725"/>
          <p14:tracePt t="17532" x="4749800" y="2625725"/>
          <p14:tracePt t="17541" x="4740275" y="2617788"/>
          <p14:tracePt t="17548" x="4730750" y="2617788"/>
          <p14:tracePt t="17556" x="4713288" y="2608263"/>
          <p14:tracePt t="17580" x="4703763" y="2598738"/>
          <p14:tracePt t="17605" x="4695825" y="2598738"/>
          <p14:tracePt t="17611" x="4676775" y="2598738"/>
          <p14:tracePt t="17691" x="4667250" y="2589213"/>
          <p14:tracePt t="17885" x="4667250" y="2581275"/>
          <p14:tracePt t="23701" x="4667250" y="2571750"/>
          <p14:tracePt t="23708" x="4659313" y="2508250"/>
          <p14:tracePt t="23719" x="4622800" y="2481263"/>
          <p14:tracePt t="23728" x="4594225" y="2452688"/>
          <p14:tracePt t="23732" x="4530725" y="2408238"/>
          <p14:tracePt t="23743" x="4513263" y="2389188"/>
          <p14:tracePt t="23748" x="4476750" y="2362200"/>
          <p14:tracePt t="23757" x="4448175" y="2325688"/>
          <p14:tracePt t="23780" x="4440238" y="2306638"/>
          <p14:tracePt t="23787" x="4440238" y="2298700"/>
          <p14:tracePt t="23804" x="4440238" y="2289175"/>
          <p14:tracePt t="23820" x="4440238" y="2279650"/>
          <p14:tracePt t="23828" x="4440238" y="2270125"/>
          <p14:tracePt t="23844" x="4440238" y="2243138"/>
          <p14:tracePt t="23860" x="4440238" y="2233613"/>
          <p14:tracePt t="23869" x="4440238" y="2225675"/>
          <p14:tracePt t="23892" x="4440238" y="2197100"/>
          <p14:tracePt t="23900" x="4457700" y="2179638"/>
          <p14:tracePt t="23927" x="4576763" y="2125663"/>
          <p14:tracePt t="23932" x="4603750" y="2116138"/>
          <p14:tracePt t="23941" x="4676775" y="2079625"/>
          <p14:tracePt t="23948" x="4722813" y="2070100"/>
          <p14:tracePt t="23957" x="4795838" y="2043113"/>
          <p14:tracePt t="23964" x="4803775" y="2006600"/>
          <p14:tracePt t="23972" x="4859338" y="1951038"/>
          <p14:tracePt t="23980" x="4932363" y="1951038"/>
          <p14:tracePt t="23988" x="4978400" y="1943100"/>
          <p14:tracePt t="23995" x="5049838" y="1906588"/>
          <p14:tracePt t="24003" x="5095875" y="1887538"/>
          <p14:tracePt t="24011" x="5141913" y="1887538"/>
          <p14:tracePt t="24019" x="5178425" y="1878013"/>
          <p14:tracePt t="24027" x="5195888" y="1878013"/>
          <p14:tracePt t="24036" x="5224463" y="1878013"/>
          <p14:tracePt t="24043" x="5241925" y="1878013"/>
          <p14:tracePt t="24051" x="5287963" y="1878013"/>
          <p14:tracePt t="24060" x="5297488" y="1878013"/>
          <p14:tracePt t="24067" x="5360988" y="1914525"/>
          <p14:tracePt t="24084" x="5397500" y="1943100"/>
          <p14:tracePt t="24092" x="5434013" y="1960563"/>
          <p14:tracePt t="24100" x="5470525" y="1997075"/>
          <p14:tracePt t="24109" x="5487988" y="2016125"/>
          <p14:tracePt t="24117" x="5514975" y="2024063"/>
          <p14:tracePt t="24124" x="5543550" y="2043113"/>
          <p14:tracePt t="24140" x="5543550" y="2052638"/>
          <p14:tracePt t="24205" x="5551488" y="2060575"/>
          <p14:tracePt t="24222" x="5561013" y="2070100"/>
          <p14:tracePt t="24229" x="5570538" y="2079625"/>
          <p14:tracePt t="24245" x="5588000" y="2106613"/>
          <p14:tracePt t="24251" x="5597525" y="2116138"/>
          <p14:tracePt t="24260" x="5616575" y="2152650"/>
          <p14:tracePt t="24267" x="5634038" y="2170113"/>
          <p14:tracePt t="24275" x="5661025" y="2197100"/>
          <p14:tracePt t="24283" x="5670550" y="2216150"/>
          <p14:tracePt t="24291" x="5680075" y="2233613"/>
          <p14:tracePt t="24299" x="5680075" y="2243138"/>
          <p14:tracePt t="24308" x="5688013" y="2279650"/>
          <p14:tracePt t="24316" x="5688013" y="2289175"/>
          <p14:tracePt t="24324" x="5688013" y="2306638"/>
          <p14:tracePt t="24331" x="5688013" y="2325688"/>
          <p14:tracePt t="24341" x="5688013" y="2335213"/>
          <p14:tracePt t="24347" x="5688013" y="2352675"/>
          <p14:tracePt t="24356" x="5688013" y="2362200"/>
          <p14:tracePt t="24364" x="5688013" y="2371725"/>
          <p14:tracePt t="24371" x="5688013" y="2398713"/>
          <p14:tracePt t="24380" x="5688013" y="2408238"/>
          <p14:tracePt t="24388" x="5688013" y="2444750"/>
          <p14:tracePt t="24397" x="5688013" y="2452688"/>
          <p14:tracePt t="24403" x="5688013" y="2462213"/>
          <p14:tracePt t="24411" x="5688013" y="2481263"/>
          <p14:tracePt t="24435" x="5688013" y="2489200"/>
          <p14:tracePt t="24445" x="5688013" y="2508250"/>
          <p14:tracePt t="24451" x="5670550" y="2525713"/>
          <p14:tracePt t="24468" x="5670550" y="2535238"/>
          <p14:tracePt t="24475" x="5661025" y="2554288"/>
          <p14:tracePt t="24484" x="5653088" y="2571750"/>
          <p14:tracePt t="24499" x="5653088" y="2581275"/>
          <p14:tracePt t="24515" x="5643563" y="2589213"/>
          <p14:tracePt t="24532" x="5624513" y="2598738"/>
          <p14:tracePt t="24549" x="5607050" y="2617788"/>
          <p14:tracePt t="24560" x="5588000" y="2625725"/>
          <p14:tracePt t="24571" x="5570538" y="2635250"/>
          <p14:tracePt t="24579" x="5551488" y="2644775"/>
          <p14:tracePt t="24587" x="5514975" y="2671763"/>
          <p14:tracePt t="24596" x="5497513" y="2671763"/>
          <p14:tracePt t="24603" x="5487988" y="2681288"/>
          <p14:tracePt t="24611" x="5478463" y="2681288"/>
          <p14:tracePt t="24619" x="5441950" y="2690813"/>
          <p14:tracePt t="24627" x="5434013" y="2690813"/>
          <p14:tracePt t="24636" x="5414963" y="2708275"/>
          <p14:tracePt t="24652" x="5387975" y="2708275"/>
          <p14:tracePt t="24660" x="5341938" y="2708275"/>
          <p14:tracePt t="24668" x="5314950" y="2708275"/>
          <p14:tracePt t="24677" x="5297488" y="2708275"/>
          <p14:tracePt t="24685" x="5287963" y="2708275"/>
          <p14:tracePt t="24692" x="5260975" y="2708275"/>
          <p14:tracePt t="24700" x="5241925" y="2717800"/>
          <p14:tracePt t="24708" x="5224463" y="2717800"/>
          <p14:tracePt t="24716" x="5195888" y="2727325"/>
          <p14:tracePt t="24733" x="5168900" y="2735263"/>
          <p14:tracePt t="24748" x="5151438" y="2744788"/>
          <p14:tracePt t="25046" x="5151438" y="2754313"/>
          <p14:tracePt t="25147" x="5168900" y="2754313"/>
          <p14:tracePt t="25156" x="5187950" y="2754313"/>
          <p14:tracePt t="25164" x="5195888" y="2754313"/>
          <p14:tracePt t="25171" x="5214938" y="2744788"/>
          <p14:tracePt t="25179" x="5232400" y="2744788"/>
          <p14:tracePt t="25196" x="5251450" y="2735263"/>
          <p14:tracePt t="25212" x="5260975" y="2735263"/>
          <p14:tracePt t="25229" x="5278438" y="2735263"/>
          <p14:tracePt t="25291" x="5287963" y="2727325"/>
          <p14:tracePt t="25325" x="5297488" y="2717800"/>
          <p14:tracePt t="25438" x="5314950" y="2717800"/>
          <p14:tracePt t="25495" x="5324475" y="2717800"/>
          <p14:tracePt t="25518" x="5334000" y="2717800"/>
          <p14:tracePt t="25542" x="5341938" y="2717800"/>
          <p14:tracePt t="25558" x="5360988" y="2717800"/>
          <p14:tracePt t="25565" x="5368925" y="2717800"/>
          <p14:tracePt t="25573" x="5378450" y="2717800"/>
          <p14:tracePt t="25581" x="5397500" y="2717800"/>
          <p14:tracePt t="25589" x="5414963" y="2717800"/>
          <p14:tracePt t="25596" x="5424488" y="2717800"/>
          <p14:tracePt t="25605" x="5451475" y="2717800"/>
          <p14:tracePt t="25622" x="5461000" y="2717800"/>
          <p14:tracePt t="25628" x="5470525" y="2717800"/>
          <p14:tracePt t="25651" x="5487988" y="2717800"/>
          <p14:tracePt t="25660" x="5507038" y="2717800"/>
          <p14:tracePt t="25668" x="5514975" y="2708275"/>
          <p14:tracePt t="25676" x="5543550" y="2708275"/>
          <p14:tracePt t="25684" x="5580063" y="2708275"/>
          <p14:tracePt t="25693" x="5624513" y="2708275"/>
          <p14:tracePt t="25700" x="5653088" y="2708275"/>
          <p14:tracePt t="25710" x="5688013" y="2708275"/>
          <p14:tracePt t="25716" x="5697538" y="2708275"/>
          <p14:tracePt t="25724" x="5724525" y="2708275"/>
          <p14:tracePt t="25731" x="5734050" y="2708275"/>
          <p14:tracePt t="27275" x="5743575" y="2698750"/>
          <p14:tracePt t="27283" x="5743575" y="2681288"/>
          <p14:tracePt t="27292" x="5743575" y="2671763"/>
          <p14:tracePt t="27300" x="5743575" y="2654300"/>
          <p14:tracePt t="27307" x="5753100" y="2635250"/>
          <p14:tracePt t="27316" x="5753100" y="2625725"/>
          <p14:tracePt t="27332" x="5753100" y="2608263"/>
          <p14:tracePt t="27685" x="5770563" y="2598738"/>
          <p14:tracePt t="27694" x="5807075" y="2598738"/>
          <p14:tracePt t="27701" x="5853113" y="2598738"/>
          <p14:tracePt t="27709" x="5880100" y="2598738"/>
          <p14:tracePt t="27718" x="5907088" y="2598738"/>
          <p14:tracePt t="27729" x="5926138" y="2598738"/>
          <p14:tracePt t="27731" x="5943600" y="2598738"/>
          <p14:tracePt t="27812" x="5980113" y="2598738"/>
          <p14:tracePt t="27819" x="6016625" y="2598738"/>
          <p14:tracePt t="27828" x="6035675" y="2598738"/>
          <p14:tracePt t="27836" x="6053138" y="2598738"/>
          <p14:tracePt t="27860" x="6062663" y="2598738"/>
          <p14:tracePt t="28158" x="6062663" y="2608263"/>
          <p14:tracePt t="28165" x="6053138" y="2608263"/>
          <p14:tracePt t="28204" x="6043613" y="2617788"/>
          <p14:tracePt t="28220" x="6043613" y="2625725"/>
          <p14:tracePt t="28236" x="6026150" y="2635250"/>
          <p14:tracePt t="28243" x="6016625" y="2644775"/>
          <p14:tracePt t="28252" x="6007100" y="2644775"/>
          <p14:tracePt t="28259" x="5972175" y="2662238"/>
          <p14:tracePt t="28268" x="5953125" y="2690813"/>
          <p14:tracePt t="28278" x="5935663" y="2690813"/>
          <p14:tracePt t="28307" x="5916613" y="2698750"/>
          <p14:tracePt t="28316" x="5889625" y="2708275"/>
          <p14:tracePt t="28324" x="5880100" y="2708275"/>
          <p14:tracePt t="28339" x="5870575" y="2717800"/>
          <p14:tracePt t="28357" x="5843588" y="2717800"/>
          <p14:tracePt t="28901" x="5789613" y="2717800"/>
          <p14:tracePt t="28909" x="5724525" y="2744788"/>
          <p14:tracePt t="28918" x="5670550" y="2754313"/>
          <p14:tracePt t="28930" x="5624513" y="2781300"/>
          <p14:tracePt t="28934" x="5543550" y="2790825"/>
          <p14:tracePt t="28941" x="5507038" y="2808288"/>
          <p14:tracePt t="28948" x="5441950" y="2844800"/>
          <p14:tracePt t="28957" x="5414963" y="2844800"/>
          <p14:tracePt t="28964" x="5368925" y="2863850"/>
          <p14:tracePt t="28971" x="5341938" y="2863850"/>
          <p14:tracePt t="28979" x="5324475" y="2863850"/>
          <p14:tracePt t="28987" x="5287963" y="2873375"/>
          <p14:tracePt t="28995" x="5260975" y="2873375"/>
          <p14:tracePt t="29003" x="5205413" y="2873375"/>
          <p14:tracePt t="29011" x="5168900" y="2873375"/>
          <p14:tracePt t="29021" x="5114925" y="2873375"/>
          <p14:tracePt t="29027" x="5049838" y="2873375"/>
          <p14:tracePt t="29037" x="4995863" y="2873375"/>
          <p14:tracePt t="29045" x="4922838" y="2873375"/>
          <p14:tracePt t="29055" x="4832350" y="2873375"/>
          <p14:tracePt t="29061" x="4759325" y="2873375"/>
          <p14:tracePt t="29069" x="4686300" y="2873375"/>
          <p14:tracePt t="29077" x="4594225" y="2873375"/>
          <p14:tracePt t="29085" x="4521200" y="2873375"/>
          <p14:tracePt t="29093" x="4440238" y="2873375"/>
          <p14:tracePt t="29101" x="4384675" y="2873375"/>
          <p14:tracePt t="29110" x="4348163" y="2873375"/>
          <p14:tracePt t="29117" x="4321175" y="2873375"/>
          <p14:tracePt t="29124" x="4284663" y="2873375"/>
          <p14:tracePt t="29133" x="4275138" y="2873375"/>
          <p14:tracePt t="29149" x="4257675" y="2873375"/>
          <p14:tracePt t="29413" x="4248150" y="2890838"/>
          <p14:tracePt t="29421" x="4238625" y="2936875"/>
          <p14:tracePt t="29432" x="4221163" y="2990850"/>
          <p14:tracePt t="29438" x="4221163" y="3036888"/>
          <p14:tracePt t="29445" x="4221163" y="3073400"/>
          <p14:tracePt t="29451" x="4221163" y="3173413"/>
          <p14:tracePt t="29459" x="4221163" y="3228975"/>
          <p14:tracePt t="29467" x="4221163" y="3309938"/>
          <p14:tracePt t="29475" x="4221163" y="3402013"/>
          <p14:tracePt t="29483" x="4221163" y="3475038"/>
          <p14:tracePt t="29491" x="4221163" y="3548063"/>
          <p14:tracePt t="29500" x="4221163" y="3602038"/>
          <p14:tracePt t="29508" x="4221163" y="3648075"/>
          <p14:tracePt t="29515" x="4221163" y="3711575"/>
          <p14:tracePt t="29523" x="4211638" y="3794125"/>
          <p14:tracePt t="29532" x="4211638" y="3830638"/>
          <p14:tracePt t="29541" x="4184650" y="3884613"/>
          <p14:tracePt t="29547" x="4184650" y="3967163"/>
          <p14:tracePt t="29556" x="4184650" y="4021138"/>
          <p14:tracePt t="29563" x="4175125" y="4094163"/>
          <p14:tracePt t="29572" x="4175125" y="4149725"/>
          <p14:tracePt t="29579" x="4175125" y="4203700"/>
          <p14:tracePt t="29593" x="4175125" y="4268788"/>
          <p14:tracePt t="29597" x="4175125" y="4340225"/>
          <p14:tracePt t="29603" x="4175125" y="4413250"/>
          <p14:tracePt t="29611" x="4148138" y="4505325"/>
          <p14:tracePt t="29619" x="4148138" y="4568825"/>
          <p14:tracePt t="29627" x="4121150" y="4641850"/>
          <p14:tracePt t="29635" x="4111625" y="4760913"/>
          <p14:tracePt t="29644" x="4094163" y="4814888"/>
          <p14:tracePt t="29651" x="4084638" y="4887913"/>
          <p14:tracePt t="29659" x="4084638" y="4933950"/>
          <p14:tracePt t="29668" x="4057650" y="4987925"/>
          <p14:tracePt t="29675" x="4057650" y="5043488"/>
          <p14:tracePt t="29684" x="4048125" y="5089525"/>
          <p14:tracePt t="29692" x="4038600" y="5170488"/>
          <p14:tracePt t="29700" x="4038600" y="5207000"/>
          <p14:tracePt t="29708" x="4038600" y="5233988"/>
          <p14:tracePt t="29716" x="4029075" y="5280025"/>
          <p14:tracePt t="29725" x="4002088" y="5326063"/>
          <p14:tracePt t="29735" x="3992563" y="5362575"/>
          <p14:tracePt t="29743" x="3984625" y="5426075"/>
          <p14:tracePt t="29749" x="3948113" y="5472113"/>
          <p14:tracePt t="29759" x="3938588" y="5499100"/>
          <p14:tracePt t="29764" x="3929063" y="5535613"/>
          <p14:tracePt t="29775" x="3919538" y="5554663"/>
          <p14:tracePt t="29788" x="3919538" y="5562600"/>
          <p14:tracePt t="30092" x="3919538" y="5572125"/>
          <p14:tracePt t="30101" x="3984625" y="5562600"/>
          <p14:tracePt t="30107" x="4038600" y="5545138"/>
          <p14:tracePt t="30116" x="4138613" y="5545138"/>
          <p14:tracePt t="30124" x="4194175" y="5545138"/>
          <p14:tracePt t="30135" x="4303713" y="5545138"/>
          <p14:tracePt t="30143" x="4394200" y="5545138"/>
          <p14:tracePt t="30149" x="4448175" y="5545138"/>
          <p14:tracePt t="30159" x="4503738" y="5545138"/>
          <p14:tracePt t="30165" x="4549775" y="5545138"/>
          <p14:tracePt t="30175" x="4557713" y="5545138"/>
          <p14:tracePt t="30189" x="4576763" y="5545138"/>
          <p14:tracePt t="30213" x="4586288" y="5545138"/>
          <p14:tracePt t="30365" x="4576763" y="5554663"/>
          <p14:tracePt t="30374" x="4567238" y="5572125"/>
          <p14:tracePt t="30381" x="4557713" y="5589588"/>
          <p14:tracePt t="30388" x="4549775" y="5589588"/>
          <p14:tracePt t="30396" x="4530725" y="5618163"/>
          <p14:tracePt t="30403" x="4530725" y="5626100"/>
          <p14:tracePt t="30411" x="4513263" y="5662613"/>
          <p14:tracePt t="30419" x="4494213" y="5691188"/>
          <p14:tracePt t="30427" x="4494213" y="5708650"/>
          <p14:tracePt t="30435" x="4476750" y="5735638"/>
          <p14:tracePt t="30451" x="4476750" y="5764213"/>
          <p14:tracePt t="30460" x="4476750" y="5781675"/>
          <p14:tracePt t="30468" x="4476750" y="5800725"/>
          <p14:tracePt t="30477" x="4476750" y="5808663"/>
          <p14:tracePt t="30483" x="4476750" y="5818188"/>
          <p14:tracePt t="30507" x="4476750" y="5827713"/>
          <p14:tracePt t="30548" x="4476750" y="5837238"/>
          <p14:tracePt t="30717" x="4476750" y="5845175"/>
          <p14:tracePt t="30749" x="4503738" y="5854700"/>
          <p14:tracePt t="30758" x="4613275" y="5854700"/>
          <p14:tracePt t="30765" x="4703763" y="5854700"/>
          <p14:tracePt t="30774" x="4849813" y="5854700"/>
          <p14:tracePt t="30780" x="4995863" y="5854700"/>
          <p14:tracePt t="30788" x="5049838" y="5837238"/>
          <p14:tracePt t="30797" x="5132388" y="5837238"/>
          <p14:tracePt t="30804" x="5159375" y="5827713"/>
          <p14:tracePt t="30812" x="5168900" y="5827713"/>
          <p14:tracePt t="30998" x="5195888" y="5827713"/>
          <p14:tracePt t="31005" x="5224463" y="5827713"/>
          <p14:tracePt t="31013" x="5278438" y="5827713"/>
          <p14:tracePt t="31021" x="5334000" y="5827713"/>
          <p14:tracePt t="31029" x="5378450" y="5827713"/>
          <p14:tracePt t="31037" x="5414963" y="5827713"/>
          <p14:tracePt t="31046" x="5451475" y="5827713"/>
          <p14:tracePt t="31052" x="5487988" y="5837238"/>
          <p14:tracePt t="31060" x="5524500" y="5854700"/>
          <p14:tracePt t="31068" x="5588000" y="5854700"/>
          <p14:tracePt t="31076" x="5624513" y="5864225"/>
          <p14:tracePt t="31084" x="5680075" y="5864225"/>
          <p14:tracePt t="31092" x="5716588" y="5873750"/>
          <p14:tracePt t="31100" x="5743575" y="5873750"/>
          <p14:tracePt t="31108" x="5780088" y="5873750"/>
          <p14:tracePt t="31116" x="5826125" y="5873750"/>
          <p14:tracePt t="31124" x="5843588" y="5873750"/>
          <p14:tracePt t="31131" x="5899150" y="5873750"/>
          <p14:tracePt t="31142" x="5972175" y="5873750"/>
          <p14:tracePt t="31147" x="5999163" y="5873750"/>
          <p14:tracePt t="31156" x="6043613" y="5873750"/>
          <p14:tracePt t="31164" x="6062663" y="5873750"/>
          <p14:tracePt t="31564" x="6126163" y="5873750"/>
          <p14:tracePt t="31573" x="6245225" y="5837238"/>
          <p14:tracePt t="31580" x="6372225" y="5827713"/>
          <p14:tracePt t="31588" x="6481763" y="5827713"/>
          <p14:tracePt t="31596" x="6610350" y="5827713"/>
          <p14:tracePt t="31603" x="6718300" y="5827713"/>
          <p14:tracePt t="31612" x="6810375" y="5827713"/>
          <p14:tracePt t="31620" x="6919913" y="5827713"/>
          <p14:tracePt t="31628" x="7029450" y="5827713"/>
          <p14:tracePt t="31636" x="7119938" y="5827713"/>
          <p14:tracePt t="31644" x="7175500" y="5827713"/>
          <p14:tracePt t="31651" x="7219950" y="5827713"/>
          <p14:tracePt t="31660" x="7239000" y="5827713"/>
          <p14:tracePt t="31668" x="7248525" y="5827713"/>
          <p14:tracePt t="31676" x="7256463" y="5827713"/>
          <p14:tracePt t="31972" x="7248525" y="5827713"/>
          <p14:tracePt t="31979" x="7165975" y="5827713"/>
          <p14:tracePt t="31989" x="7046913" y="5827713"/>
          <p14:tracePt t="31995" x="6956425" y="5845175"/>
          <p14:tracePt t="32003" x="6864350" y="5854700"/>
          <p14:tracePt t="32012" x="6800850" y="5854700"/>
          <p14:tracePt t="32020" x="6746875" y="5854700"/>
          <p14:tracePt t="32028" x="6718300" y="5854700"/>
          <p14:tracePt t="32036" x="6664325" y="5854700"/>
          <p14:tracePt t="32044" x="6627813" y="5854700"/>
          <p14:tracePt t="32052" x="6581775" y="5854700"/>
          <p14:tracePt t="32060" x="6545263" y="5854700"/>
          <p14:tracePt t="32068" x="6508750" y="5854700"/>
          <p14:tracePt t="32076" x="6481763" y="5854700"/>
          <p14:tracePt t="32084" x="6472238" y="5854700"/>
          <p14:tracePt t="32413" x="6464300" y="5854700"/>
          <p14:tracePt t="32422" x="6418263" y="5854700"/>
          <p14:tracePt t="32427" x="6326188" y="5873750"/>
          <p14:tracePt t="32435" x="6245225" y="5910263"/>
          <p14:tracePt t="32443" x="6153150" y="5927725"/>
          <p14:tracePt t="32451" x="6089650" y="5937250"/>
          <p14:tracePt t="32459" x="6026150" y="5964238"/>
          <p14:tracePt t="32467" x="5953125" y="5964238"/>
          <p14:tracePt t="32475" x="5916613" y="5973763"/>
          <p14:tracePt t="32483" x="5870575" y="5973763"/>
          <p14:tracePt t="32491" x="5862638" y="5973763"/>
          <p14:tracePt t="32499" x="5853113" y="5973763"/>
          <p14:tracePt t="32507" x="5843588" y="5973763"/>
          <p14:tracePt t="32531" x="5826125" y="5983288"/>
          <p14:tracePt t="33332" x="5834063" y="5954713"/>
          <p14:tracePt t="33348" x="5834063" y="5927725"/>
          <p14:tracePt t="33357" x="5843588" y="5918200"/>
          <p14:tracePt t="33387" x="5853113" y="5910263"/>
          <p14:tracePt t="33567" x="5853113" y="5891213"/>
          <p14:tracePt t="33574" x="5853113" y="5873750"/>
          <p14:tracePt t="33583" x="5826125" y="5827713"/>
          <p14:tracePt t="34333" x="5826125" y="5808663"/>
          <p14:tracePt t="34341" x="5789613" y="5691188"/>
          <p14:tracePt t="34347" x="5753100" y="5608638"/>
          <p14:tracePt t="34356" x="5688013" y="5499100"/>
          <p14:tracePt t="34363" x="5661025" y="5343525"/>
          <p14:tracePt t="34372" x="5616575" y="5216525"/>
          <p14:tracePt t="34379" x="5607050" y="5106988"/>
          <p14:tracePt t="34388" x="5588000" y="4924425"/>
          <p14:tracePt t="34396" x="5561013" y="4805363"/>
          <p14:tracePt t="34404" x="5543550" y="4678363"/>
          <p14:tracePt t="34412" x="5534025" y="4551363"/>
          <p14:tracePt t="34420" x="5514975" y="4468813"/>
          <p14:tracePt t="34428" x="5487988" y="4359275"/>
          <p14:tracePt t="34436" x="5487988" y="4303713"/>
          <p14:tracePt t="34444" x="5487988" y="4249738"/>
          <p14:tracePt t="34452" x="5487988" y="4186238"/>
          <p14:tracePt t="34459" x="5487988" y="4130675"/>
          <p14:tracePt t="34467" x="5487988" y="4076700"/>
          <p14:tracePt t="34475" x="5487988" y="4021138"/>
          <p14:tracePt t="34483" x="5487988" y="3976688"/>
          <p14:tracePt t="34491" x="5487988" y="3940175"/>
          <p14:tracePt t="34499" x="5507038" y="3903663"/>
          <p14:tracePt t="34507" x="5507038" y="3894138"/>
          <p14:tracePt t="34515" x="5514975" y="3848100"/>
          <p14:tracePt t="34523" x="5514975" y="3803650"/>
          <p14:tracePt t="34531" x="5534025" y="3775075"/>
          <p14:tracePt t="34540" x="5534025" y="3748088"/>
          <p14:tracePt t="34548" x="5543550" y="3738563"/>
          <p14:tracePt t="34557" x="5543550" y="3711575"/>
          <p14:tracePt t="34563" x="5543550" y="3702050"/>
          <p14:tracePt t="34572" x="5543550" y="3675063"/>
          <p14:tracePt t="34580" x="5543550" y="3657600"/>
          <p14:tracePt t="34587" x="5543550" y="3629025"/>
          <p14:tracePt t="34595" x="5551488" y="3611563"/>
          <p14:tracePt t="34603" x="5561013" y="3584575"/>
          <p14:tracePt t="34611" x="5561013" y="3565525"/>
          <p14:tracePt t="34619" x="5561013" y="3538538"/>
          <p14:tracePt t="34627" x="5561013" y="3511550"/>
          <p14:tracePt t="34636" x="5561013" y="3475038"/>
          <p14:tracePt t="34643" x="5561013" y="3455988"/>
          <p14:tracePt t="34651" x="5561013" y="3402013"/>
          <p14:tracePt t="34659" x="5561013" y="3365500"/>
          <p14:tracePt t="34667" x="5543550" y="3319463"/>
          <p14:tracePt t="34675" x="5543550" y="3309938"/>
          <p14:tracePt t="34684" x="5534025" y="3265488"/>
          <p14:tracePt t="34692" x="5534025" y="3236913"/>
          <p14:tracePt t="34700" x="5534025" y="3209925"/>
          <p14:tracePt t="34709" x="5514975" y="3163888"/>
          <p14:tracePt t="34717" x="5514975" y="3119438"/>
          <p14:tracePt t="34724" x="5507038" y="3090863"/>
          <p14:tracePt t="34733" x="5507038" y="3054350"/>
          <p14:tracePt t="34741" x="5507038" y="3027363"/>
          <p14:tracePt t="34749" x="5507038" y="3009900"/>
          <p14:tracePt t="34758" x="5487988" y="2973388"/>
          <p14:tracePt t="34765" x="5478463" y="2963863"/>
          <p14:tracePt t="34781" x="5478463" y="2936875"/>
          <p14:tracePt t="34797" x="5478463" y="2927350"/>
          <p14:tracePt t="34805" x="5478463" y="2900363"/>
          <p14:tracePt t="34923" x="5470525" y="2873375"/>
          <p14:tracePt t="34939" x="5470525" y="2854325"/>
          <p14:tracePt t="34956" x="5470525" y="2844800"/>
          <p14:tracePt t="34964" x="5461000" y="2827338"/>
          <p14:tracePt t="34981" x="5451475" y="2800350"/>
          <p14:tracePt t="34989" x="5441950" y="2790825"/>
          <p14:tracePt t="35100" x="5434013" y="2790825"/>
          <p14:tracePt t="35108" x="5378450" y="2790825"/>
          <p14:tracePt t="35117" x="5334000" y="2790825"/>
          <p14:tracePt t="35125" x="5324475" y="2790825"/>
          <p14:tracePt t="35132" x="5305425" y="2790825"/>
          <p14:tracePt t="35140" x="5251450" y="2790825"/>
          <p14:tracePt t="35148" x="5205413" y="2790825"/>
          <p14:tracePt t="35157" x="5178425" y="2790825"/>
          <p14:tracePt t="35164" x="5151438" y="2790825"/>
          <p14:tracePt t="35181" x="5141913" y="2790825"/>
          <p14:tracePt t="35229" x="5132388" y="2781300"/>
          <p14:tracePt t="35240" x="5086350" y="2727325"/>
          <p14:tracePt t="35244" x="5049838" y="2681288"/>
          <p14:tracePt t="35251" x="5005388" y="2635250"/>
          <p14:tracePt t="35260" x="4941888" y="2562225"/>
          <p14:tracePt t="35268" x="4840288" y="2489200"/>
          <p14:tracePt t="35276" x="4776788" y="2389188"/>
          <p14:tracePt t="35283" x="4759325" y="2362200"/>
          <p14:tracePt t="35292" x="4713288" y="2289175"/>
          <p14:tracePt t="35299" x="4686300" y="2225675"/>
          <p14:tracePt t="35307" x="4676775" y="2197100"/>
          <p14:tracePt t="35315" x="4659313" y="2152650"/>
          <p14:tracePt t="35323" x="4659313" y="2125663"/>
          <p14:tracePt t="35331" x="4659313" y="2106613"/>
          <p14:tracePt t="35340" x="4659313" y="2089150"/>
          <p14:tracePt t="35347" x="4659313" y="2070100"/>
          <p14:tracePt t="35356" x="4659313" y="2052638"/>
          <p14:tracePt t="35372" x="4659313" y="2033588"/>
          <p14:tracePt t="35388" x="4659313" y="2006600"/>
          <p14:tracePt t="35397" x="4659313" y="1997075"/>
          <p14:tracePt t="35420" x="4695825" y="1970088"/>
          <p14:tracePt t="35436" x="4722813" y="1943100"/>
          <p14:tracePt t="35445" x="4749800" y="1933575"/>
          <p14:tracePt t="35453" x="4795838" y="1914525"/>
          <p14:tracePt t="35460" x="4813300" y="1914525"/>
          <p14:tracePt t="35467" x="4868863" y="1897063"/>
          <p14:tracePt t="35476" x="4932363" y="1887538"/>
          <p14:tracePt t="35483" x="4968875" y="1887538"/>
          <p14:tracePt t="35493" x="5014913" y="1887538"/>
          <p14:tracePt t="35499" x="5078413" y="1887538"/>
          <p14:tracePt t="35508" x="5122863" y="1887538"/>
          <p14:tracePt t="35516" x="5159375" y="1887538"/>
          <p14:tracePt t="35524" x="5187950" y="1887538"/>
          <p14:tracePt t="35532" x="5232400" y="1897063"/>
          <p14:tracePt t="35541" x="5278438" y="1914525"/>
          <p14:tracePt t="35547" x="5297488" y="1943100"/>
          <p14:tracePt t="35556" x="5341938" y="1960563"/>
          <p14:tracePt t="35564" x="5351463" y="1970088"/>
          <p14:tracePt t="35572" x="5378450" y="1997075"/>
          <p14:tracePt t="35580" x="5397500" y="2024063"/>
          <p14:tracePt t="35589" x="5434013" y="2060575"/>
          <p14:tracePt t="35596" x="5461000" y="2089150"/>
          <p14:tracePt t="35604" x="5478463" y="2116138"/>
          <p14:tracePt t="35612" x="5487988" y="2152650"/>
          <p14:tracePt t="35620" x="5514975" y="2197100"/>
          <p14:tracePt t="35628" x="5534025" y="2225675"/>
          <p14:tracePt t="35636" x="5543550" y="2252663"/>
          <p14:tracePt t="35644" x="5543550" y="2279650"/>
          <p14:tracePt t="35652" x="5543550" y="2289175"/>
          <p14:tracePt t="35660" x="5543550" y="2306638"/>
          <p14:tracePt t="35668" x="5543550" y="2325688"/>
          <p14:tracePt t="35676" x="5543550" y="2335213"/>
          <p14:tracePt t="35684" x="5543550" y="2343150"/>
          <p14:tracePt t="35692" x="5543550" y="2362200"/>
          <p14:tracePt t="35700" x="5543550" y="2371725"/>
          <p14:tracePt t="35708" x="5543550" y="2379663"/>
          <p14:tracePt t="35716" x="5543550" y="2408238"/>
          <p14:tracePt t="35725" x="5543550" y="2425700"/>
          <p14:tracePt t="35732" x="5534025" y="2435225"/>
          <p14:tracePt t="35740" x="5524500" y="2462213"/>
          <p14:tracePt t="35748" x="5514975" y="2489200"/>
          <p14:tracePt t="35758" x="5514975" y="2508250"/>
          <p14:tracePt t="35764" x="5487988" y="2544763"/>
          <p14:tracePt t="35774" x="5478463" y="2571750"/>
          <p14:tracePt t="35780" x="5451475" y="2617788"/>
          <p14:tracePt t="35790" x="5434013" y="2635250"/>
          <p14:tracePt t="35796" x="5424488" y="2662238"/>
          <p14:tracePt t="35805" x="5414963" y="2681288"/>
          <p14:tracePt t="35812" x="5387975" y="2690813"/>
          <p14:tracePt t="35820" x="5360988" y="2727325"/>
          <p14:tracePt t="35827" x="5341938" y="2735263"/>
          <p14:tracePt t="35836" x="5324475" y="2744788"/>
          <p14:tracePt t="35843" x="5287963" y="2763838"/>
          <p14:tracePt t="35852" x="5241925" y="2790825"/>
          <p14:tracePt t="35859" x="5224463" y="2790825"/>
          <p14:tracePt t="35867" x="5178425" y="2790825"/>
          <p14:tracePt t="35876" x="5122863" y="2790825"/>
          <p14:tracePt t="35884" x="5086350" y="2800350"/>
          <p14:tracePt t="35892" x="5005388" y="2827338"/>
          <p14:tracePt t="35900" x="4959350" y="2827338"/>
          <p14:tracePt t="35908" x="4895850" y="2827338"/>
          <p14:tracePt t="35916" x="4822825" y="2827338"/>
          <p14:tracePt t="35924" x="4730750" y="2827338"/>
          <p14:tracePt t="35932" x="4695825" y="2827338"/>
          <p14:tracePt t="35940" x="4640263" y="2808288"/>
          <p14:tracePt t="35948" x="4557713" y="2771775"/>
          <p14:tracePt t="35956" x="4513263" y="2735263"/>
          <p14:tracePt t="35964" x="4448175" y="2698750"/>
          <p14:tracePt t="35973" x="4384675" y="2644775"/>
          <p14:tracePt t="35980" x="4321175" y="2589213"/>
          <p14:tracePt t="35989" x="4267200" y="2508250"/>
          <p14:tracePt t="35996" x="4238625" y="2481263"/>
          <p14:tracePt t="36004" x="4202113" y="2408238"/>
          <p14:tracePt t="36012" x="4184650" y="2343150"/>
          <p14:tracePt t="36020" x="4157663" y="2262188"/>
          <p14:tracePt t="36028" x="4148138" y="2225675"/>
          <p14:tracePt t="36036" x="4148138" y="2179638"/>
          <p14:tracePt t="36044" x="4148138" y="2116138"/>
          <p14:tracePt t="36052" x="4148138" y="2079625"/>
          <p14:tracePt t="36060" x="4148138" y="2043113"/>
          <p14:tracePt t="36069" x="4157663" y="1997075"/>
          <p14:tracePt t="36076" x="4175125" y="1979613"/>
          <p14:tracePt t="36084" x="4221163" y="1933575"/>
          <p14:tracePt t="36092" x="4275138" y="1878013"/>
          <p14:tracePt t="36101" x="4303713" y="1851025"/>
          <p14:tracePt t="36108" x="4340225" y="1814513"/>
          <p14:tracePt t="36120" x="4367213" y="1804988"/>
          <p14:tracePt t="36130" x="4413250" y="1778000"/>
          <p14:tracePt t="36134" x="4430713" y="1768475"/>
          <p14:tracePt t="36140" x="4476750" y="1741488"/>
          <p14:tracePt t="36148" x="4503738" y="1724025"/>
          <p14:tracePt t="36157" x="4521200" y="1714500"/>
          <p14:tracePt t="36164" x="4540250" y="1714500"/>
          <p14:tracePt t="36173" x="4594225" y="1687513"/>
          <p14:tracePt t="36180" x="4613275" y="1687513"/>
          <p14:tracePt t="36189" x="4686300" y="1668463"/>
          <p14:tracePt t="36196" x="4749800" y="1660525"/>
          <p14:tracePt t="36204" x="4767263" y="1631950"/>
          <p14:tracePt t="36212" x="4849813" y="1614488"/>
          <p14:tracePt t="36220" x="4922838" y="1614488"/>
          <p14:tracePt t="36228" x="5005388" y="1614488"/>
          <p14:tracePt t="36236" x="5078413" y="1614488"/>
          <p14:tracePt t="36246" x="5114925" y="1614488"/>
          <p14:tracePt t="36251" x="5159375" y="1614488"/>
          <p14:tracePt t="36268" x="5187950" y="1624013"/>
          <p14:tracePt t="36275" x="5214938" y="1651000"/>
          <p14:tracePt t="36283" x="5241925" y="1668463"/>
          <p14:tracePt t="36291" x="5260975" y="1731963"/>
          <p14:tracePt t="36299" x="5268913" y="1751013"/>
          <p14:tracePt t="36308" x="5287963" y="1778000"/>
          <p14:tracePt t="36315" x="5314950" y="1824038"/>
          <p14:tracePt t="36324" x="5334000" y="1870075"/>
          <p14:tracePt t="36332" x="5368925" y="1933575"/>
          <p14:tracePt t="36341" x="5378450" y="1951038"/>
          <p14:tracePt t="36348" x="5405438" y="1997075"/>
          <p14:tracePt t="36355" x="5414963" y="2033588"/>
          <p14:tracePt t="36366" x="5424488" y="2043113"/>
          <p14:tracePt t="36375" x="5434013" y="2070100"/>
          <p14:tracePt t="36381" x="5434013" y="2089150"/>
          <p14:tracePt t="36391" x="5434013" y="2116138"/>
          <p14:tracePt t="36398" x="5441950" y="2133600"/>
          <p14:tracePt t="36405" x="5441950" y="2143125"/>
          <p14:tracePt t="36414" x="5441950" y="2170113"/>
          <p14:tracePt t="36419" x="5441950" y="2189163"/>
          <p14:tracePt t="36427" x="5441950" y="2216150"/>
          <p14:tracePt t="36435" x="5441950" y="2262188"/>
          <p14:tracePt t="36443" x="5441950" y="2279650"/>
          <p14:tracePt t="36451" x="5441950" y="2306638"/>
          <p14:tracePt t="36459" x="5441950" y="2316163"/>
          <p14:tracePt t="36467" x="5441950" y="2343150"/>
          <p14:tracePt t="36475" x="5441950" y="2362200"/>
          <p14:tracePt t="36483" x="5441950" y="2371725"/>
          <p14:tracePt t="36491" x="5441950" y="2408238"/>
          <p14:tracePt t="36500" x="5434013" y="2444750"/>
          <p14:tracePt t="36508" x="5434013" y="2452688"/>
          <p14:tracePt t="36516" x="5434013" y="2462213"/>
          <p14:tracePt t="36524" x="5414963" y="2481263"/>
          <p14:tracePt t="36532" x="5378450" y="2517775"/>
          <p14:tracePt t="36542" x="5368925" y="2517775"/>
          <p14:tracePt t="36548" x="5360988" y="2525713"/>
          <p14:tracePt t="36559" x="5334000" y="2544763"/>
          <p14:tracePt t="36563" x="5314950" y="2562225"/>
          <p14:tracePt t="36573" x="5297488" y="2571750"/>
          <p14:tracePt t="36579" x="5268913" y="2598738"/>
          <p14:tracePt t="36588" x="5224463" y="2617788"/>
          <p14:tracePt t="36595" x="5187950" y="2625725"/>
          <p14:tracePt t="36603" x="5132388" y="2662238"/>
          <p14:tracePt t="36612" x="5078413" y="2671763"/>
          <p14:tracePt t="36620" x="5014913" y="2717800"/>
          <p14:tracePt t="36628" x="4978400" y="2727325"/>
          <p14:tracePt t="36636" x="4922838" y="2735263"/>
          <p14:tracePt t="36644" x="4868863" y="2735263"/>
          <p14:tracePt t="36652" x="4795838" y="2744788"/>
          <p14:tracePt t="36660" x="4722813" y="2744788"/>
          <p14:tracePt t="36668" x="4686300" y="2744788"/>
          <p14:tracePt t="36676" x="4630738" y="2744788"/>
          <p14:tracePt t="36684" x="4594225" y="2744788"/>
          <p14:tracePt t="36692" x="4549775" y="2744788"/>
          <p14:tracePt t="36700" x="4530725" y="2744788"/>
          <p14:tracePt t="36708" x="4494213" y="2744788"/>
          <p14:tracePt t="36716" x="4467225" y="2744788"/>
          <p14:tracePt t="36724" x="4413250" y="2744788"/>
          <p14:tracePt t="36732" x="4384675" y="2744788"/>
          <p14:tracePt t="36741" x="4340225" y="2744788"/>
          <p14:tracePt t="36748" x="4294188" y="2727325"/>
          <p14:tracePt t="36759" x="4248150" y="2698750"/>
          <p14:tracePt t="36764" x="4202113" y="2654300"/>
          <p14:tracePt t="36774" x="4165600" y="2635250"/>
          <p14:tracePt t="36779" x="4148138" y="2598738"/>
          <p14:tracePt t="36789" x="4111625" y="2554288"/>
          <p14:tracePt t="36795" x="4094163" y="2489200"/>
          <p14:tracePt t="36803" x="4075113" y="2471738"/>
          <p14:tracePt t="36811" x="4075113" y="2416175"/>
          <p14:tracePt t="36819" x="4075113" y="2362200"/>
          <p14:tracePt t="36828" x="4075113" y="2270125"/>
          <p14:tracePt t="36836" x="4075113" y="2216150"/>
          <p14:tracePt t="36844" x="4075113" y="2125663"/>
          <p14:tracePt t="36851" x="4121150" y="2070100"/>
          <p14:tracePt t="36861" x="4165600" y="2006600"/>
          <p14:tracePt t="36867" x="4267200" y="1924050"/>
          <p14:tracePt t="36875" x="4348163" y="1851025"/>
          <p14:tracePt t="36883" x="4430713" y="1797050"/>
          <p14:tracePt t="36891" x="4530725" y="1751013"/>
          <p14:tracePt t="36899" x="4622800" y="1724025"/>
          <p14:tracePt t="36926" x="4849813" y="1697038"/>
          <p14:tracePt t="36932" x="4922838" y="1697038"/>
          <p14:tracePt t="36941" x="4986338" y="1697038"/>
          <p14:tracePt t="36948" x="5022850" y="1697038"/>
          <p14:tracePt t="36956" x="5078413" y="1697038"/>
          <p14:tracePt t="36965" x="5086350" y="1697038"/>
          <p14:tracePt t="36974" x="5132388" y="1697038"/>
          <p14:tracePt t="36981" x="5178425" y="1714500"/>
          <p14:tracePt t="36992" x="5224463" y="1731963"/>
          <p14:tracePt t="36997" x="5251450" y="1751013"/>
          <p14:tracePt t="37007" x="5297488" y="1778000"/>
          <p14:tracePt t="37013" x="5334000" y="1797050"/>
          <p14:tracePt t="37022" x="5360988" y="1841500"/>
          <p14:tracePt t="37029" x="5397500" y="1841500"/>
          <p14:tracePt t="37037" x="5424488" y="1878013"/>
          <p14:tracePt t="37046" x="5424488" y="1897063"/>
          <p14:tracePt t="37053" x="5461000" y="1943100"/>
          <p14:tracePt t="37062" x="5478463" y="2006600"/>
          <p14:tracePt t="37067" x="5478463" y="2043113"/>
          <p14:tracePt t="37075" x="5478463" y="2079625"/>
          <p14:tracePt t="37083" x="5478463" y="2116138"/>
          <p14:tracePt t="37092" x="5478463" y="2152650"/>
          <p14:tracePt t="37101" x="5478463" y="2160588"/>
          <p14:tracePt t="37109" x="5478463" y="2206625"/>
          <p14:tracePt t="37117" x="5478463" y="2233613"/>
          <p14:tracePt t="37124" x="5478463" y="2289175"/>
          <p14:tracePt t="37133" x="5451475" y="2343150"/>
          <p14:tracePt t="37141" x="5424488" y="2389188"/>
          <p14:tracePt t="37149" x="5397500" y="2408238"/>
          <p14:tracePt t="37158" x="5368925" y="2462213"/>
          <p14:tracePt t="37163" x="5334000" y="2489200"/>
          <p14:tracePt t="37172" x="5287963" y="2517775"/>
          <p14:tracePt t="37179" x="5241925" y="2544763"/>
          <p14:tracePt t="37188" x="5187950" y="2571750"/>
          <p14:tracePt t="37195" x="5141913" y="2589213"/>
          <p14:tracePt t="37203" x="5122863" y="2598738"/>
          <p14:tracePt t="37212" x="5078413" y="2598738"/>
          <p14:tracePt t="37219" x="5059363" y="2608263"/>
          <p14:tracePt t="37228" x="5014913" y="2608263"/>
          <p14:tracePt t="37235" x="4968875" y="2608263"/>
          <p14:tracePt t="37244" x="4905375" y="2608263"/>
          <p14:tracePt t="37252" x="4832350" y="2608263"/>
          <p14:tracePt t="37260" x="4703763" y="2608263"/>
          <p14:tracePt t="37268" x="4594225" y="2608263"/>
          <p14:tracePt t="37275" x="4503738" y="2608263"/>
          <p14:tracePt t="37284" x="4394200" y="2608263"/>
          <p14:tracePt t="37291" x="4294188" y="2562225"/>
          <p14:tracePt t="37299" x="4248150" y="2544763"/>
          <p14:tracePt t="37307" x="4202113" y="2517775"/>
          <p14:tracePt t="37316" x="4184650" y="2498725"/>
          <p14:tracePt t="37324" x="4175125" y="2481263"/>
          <p14:tracePt t="37331" x="4157663" y="2471738"/>
          <p14:tracePt t="37340" x="4148138" y="2452688"/>
          <p14:tracePt t="37348" x="4148138" y="2425700"/>
          <p14:tracePt t="37356" x="4148138" y="2379663"/>
          <p14:tracePt t="37364" x="4148138" y="2352675"/>
          <p14:tracePt t="37373" x="4148138" y="2306638"/>
          <p14:tracePt t="37380" x="4148138" y="2252663"/>
          <p14:tracePt t="37389" x="4175125" y="2189163"/>
          <p14:tracePt t="37396" x="4211638" y="2125663"/>
          <p14:tracePt t="37404" x="4230688" y="2089150"/>
          <p14:tracePt t="37412" x="4275138" y="2024063"/>
          <p14:tracePt t="37420" x="4303713" y="1979613"/>
          <p14:tracePt t="37428" x="4330700" y="1943100"/>
          <p14:tracePt t="37436" x="4367213" y="1914525"/>
          <p14:tracePt t="37444" x="4430713" y="1887538"/>
          <p14:tracePt t="37451" x="4467225" y="1860550"/>
          <p14:tracePt t="37459" x="4549775" y="1824038"/>
          <p14:tracePt t="37467" x="4630738" y="1814513"/>
          <p14:tracePt t="37475" x="4703763" y="1787525"/>
          <p14:tracePt t="37483" x="4822825" y="1760538"/>
          <p14:tracePt t="37491" x="4913313" y="1760538"/>
          <p14:tracePt t="37500" x="4986338" y="1741488"/>
          <p14:tracePt t="37507" x="5122863" y="1714500"/>
          <p14:tracePt t="37515" x="5195888" y="1714500"/>
          <p14:tracePt t="37523" x="5305425" y="1714500"/>
          <p14:tracePt t="37532" x="5360988" y="1714500"/>
          <p14:tracePt t="37540" x="5397500" y="1714500"/>
          <p14:tracePt t="37548" x="5424488" y="1714500"/>
          <p14:tracePt t="37556" x="5441950" y="1741488"/>
          <p14:tracePt t="37564" x="5441950" y="1760538"/>
          <p14:tracePt t="37573" x="5461000" y="1787525"/>
          <p14:tracePt t="37580" x="5470525" y="1804988"/>
          <p14:tracePt t="37588" x="5478463" y="1833563"/>
          <p14:tracePt t="37596" x="5478463" y="1851025"/>
          <p14:tracePt t="37604" x="5478463" y="1860550"/>
          <p14:tracePt t="37612" x="5487988" y="1897063"/>
          <p14:tracePt t="37620" x="5507038" y="1914525"/>
          <p14:tracePt t="37628" x="5507038" y="1943100"/>
          <p14:tracePt t="37636" x="5514975" y="1960563"/>
          <p14:tracePt t="37644" x="5524500" y="2006600"/>
          <p14:tracePt t="37652" x="5524500" y="2033588"/>
          <p14:tracePt t="37660" x="5524500" y="2043113"/>
          <p14:tracePt t="37668" x="5534025" y="2070100"/>
          <p14:tracePt t="37676" x="5534025" y="2106613"/>
          <p14:tracePt t="37684" x="5534025" y="2152650"/>
          <p14:tracePt t="37692" x="5534025" y="2189163"/>
          <p14:tracePt t="37700" x="5534025" y="2197100"/>
          <p14:tracePt t="37708" x="5534025" y="2243138"/>
          <p14:tracePt t="37716" x="5534025" y="2289175"/>
          <p14:tracePt t="37725" x="5534025" y="2325688"/>
          <p14:tracePt t="37731" x="5534025" y="2343150"/>
          <p14:tracePt t="37742" x="5534025" y="2352675"/>
          <p14:tracePt t="37747" x="5534025" y="2379663"/>
          <p14:tracePt t="37755" x="5534025" y="2408238"/>
          <p14:tracePt t="37764" x="5514975" y="2425700"/>
          <p14:tracePt t="37773" x="5507038" y="2435225"/>
          <p14:tracePt t="37780" x="5497513" y="2444750"/>
          <p14:tracePt t="37813" x="5470525" y="2452688"/>
          <p14:tracePt t="37837" x="5441950" y="2452688"/>
          <p14:tracePt t="38229" x="5434013" y="2462213"/>
          <p14:tracePt t="38235" x="5405438" y="2489200"/>
          <p14:tracePt t="38243" x="5341938" y="2517775"/>
          <p14:tracePt t="38251" x="5324475" y="2535238"/>
          <p14:tracePt t="38259" x="5278438" y="2544763"/>
          <p14:tracePt t="38267" x="5251450" y="2571750"/>
          <p14:tracePt t="38275" x="5224463" y="2581275"/>
          <p14:tracePt t="38283" x="5214938" y="2589213"/>
          <p14:tracePt t="38291" x="5178425" y="2598738"/>
          <p14:tracePt t="38299" x="5132388" y="2625725"/>
          <p14:tracePt t="38307" x="5095875" y="2635250"/>
          <p14:tracePt t="38315" x="5041900" y="2644775"/>
          <p14:tracePt t="38324" x="5014913" y="2644775"/>
          <p14:tracePt t="38331" x="4986338" y="2654300"/>
          <p14:tracePt t="38340" x="4978400" y="2654300"/>
          <p14:tracePt t="38347" x="4968875" y="2654300"/>
          <p14:tracePt t="38363" x="4959350" y="2654300"/>
          <p14:tracePt t="38533" x="4949825" y="2654300"/>
          <p14:tracePt t="38540" x="4949825" y="2644775"/>
          <p14:tracePt t="38557" x="4941888" y="2635250"/>
          <p14:tracePt t="38568" x="4932363" y="2625725"/>
          <p14:tracePt t="40057" x="4913313" y="2625725"/>
          <p14:tracePt t="40059" x="4822825" y="2654300"/>
          <p14:tracePt t="40067" x="4767263" y="2681288"/>
          <p14:tracePt t="40075" x="4713288" y="2708275"/>
          <p14:tracePt t="40084" x="4686300" y="2708275"/>
          <p14:tracePt t="40091" x="4640263" y="2735263"/>
          <p14:tracePt t="40101" x="4594225" y="2754313"/>
          <p14:tracePt t="40107" x="4567238" y="2781300"/>
          <p14:tracePt t="40116" x="4521200" y="2790825"/>
          <p14:tracePt t="40445" x="4503738" y="2790825"/>
          <p14:tracePt t="40454" x="4494213" y="2800350"/>
          <p14:tracePt t="40461" x="4484688" y="2800350"/>
          <p14:tracePt t="40469" x="4448175" y="2808288"/>
          <p14:tracePt t="40476" x="4421188" y="2817813"/>
          <p14:tracePt t="40484" x="4394200" y="2817813"/>
          <p14:tracePt t="40492" x="4367213" y="2836863"/>
          <p14:tracePt t="40500" x="4357688" y="2836863"/>
          <p14:tracePt t="40509" x="4330700" y="2854325"/>
          <p14:tracePt t="40532" x="4321175" y="2854325"/>
          <p14:tracePt t="40564" x="4311650" y="2854325"/>
          <p14:tracePt t="40621" x="4303713" y="2854325"/>
          <p14:tracePt t="40628" x="4294188" y="2863850"/>
          <p14:tracePt t="40636" x="4284663" y="2873375"/>
          <p14:tracePt t="40644" x="4275138" y="2873375"/>
          <p14:tracePt t="40667" x="4257675" y="2890838"/>
          <p14:tracePt t="40747" x="4248150" y="2900363"/>
          <p14:tracePt t="40788" x="4248150" y="2909888"/>
          <p14:tracePt t="40796" x="4230688" y="2927350"/>
          <p14:tracePt t="40804" x="4221163" y="2936875"/>
          <p14:tracePt t="40812" x="4202113" y="2954338"/>
          <p14:tracePt t="40820" x="4184650" y="2973388"/>
          <p14:tracePt t="40828" x="4175125" y="2990850"/>
          <p14:tracePt t="40836" x="4165600" y="3000375"/>
          <p14:tracePt t="40844" x="4138613" y="3027363"/>
          <p14:tracePt t="40851" x="4129088" y="3027363"/>
          <p14:tracePt t="40859" x="4121150" y="3036888"/>
          <p14:tracePt t="40867" x="4111625" y="3073400"/>
          <p14:tracePt t="40875" x="4111625" y="3082925"/>
          <p14:tracePt t="40883" x="4084638" y="3136900"/>
          <p14:tracePt t="40892" x="4075113" y="3163888"/>
          <p14:tracePt t="40900" x="4065588" y="3209925"/>
          <p14:tracePt t="40908" x="4021138" y="3273425"/>
          <p14:tracePt t="40916" x="3992563" y="3302000"/>
          <p14:tracePt t="40924" x="3984625" y="3346450"/>
          <p14:tracePt t="40931" x="3956050" y="3419475"/>
          <p14:tracePt t="40940" x="3929063" y="3538538"/>
          <p14:tracePt t="40947" x="3883025" y="3648075"/>
          <p14:tracePt t="40957" x="3865563" y="3767138"/>
          <p14:tracePt t="40964" x="3829050" y="3875088"/>
          <p14:tracePt t="40972" x="3810000" y="4021138"/>
          <p14:tracePt t="40979" x="3802063" y="4140200"/>
          <p14:tracePt t="40988" x="3765550" y="4268788"/>
          <p14:tracePt t="40995" x="3765550" y="4395788"/>
          <p14:tracePt t="41003" x="3765550" y="4522788"/>
          <p14:tracePt t="41011" x="3765550" y="4614863"/>
          <p14:tracePt t="41019" x="3765550" y="4687888"/>
          <p14:tracePt t="41027" x="3765550" y="4741863"/>
          <p14:tracePt t="41036" x="3765550" y="4805363"/>
          <p14:tracePt t="41044" x="3765550" y="4860925"/>
          <p14:tracePt t="41052" x="3765550" y="4897438"/>
          <p14:tracePt t="41060" x="3765550" y="4906963"/>
          <p14:tracePt t="41068" x="3765550" y="4933950"/>
          <p14:tracePt t="41084" x="3765550" y="4943475"/>
          <p14:tracePt t="41100" x="3765550" y="4951413"/>
          <p14:tracePt t="41108" x="3765550" y="4970463"/>
          <p14:tracePt t="41124" x="3765550" y="4987925"/>
          <p14:tracePt t="41132" x="3765550" y="5006975"/>
          <p14:tracePt t="41140" x="3765550" y="5033963"/>
          <p14:tracePt t="41148" x="3765550" y="5080000"/>
          <p14:tracePt t="41158" x="3765550" y="5116513"/>
          <p14:tracePt t="41165" x="3765550" y="5133975"/>
          <p14:tracePt t="41176" x="3765550" y="5180013"/>
          <p14:tracePt t="41179" x="3765550" y="5216525"/>
          <p14:tracePt t="41188" x="3765550" y="5262563"/>
          <p14:tracePt t="41195" x="3765550" y="5289550"/>
          <p14:tracePt t="41204" x="3765550" y="5316538"/>
          <p14:tracePt t="41211" x="3756025" y="5362575"/>
          <p14:tracePt t="41219" x="3756025" y="5380038"/>
          <p14:tracePt t="41227" x="3746500" y="5416550"/>
          <p14:tracePt t="41235" x="3746500" y="5435600"/>
          <p14:tracePt t="41243" x="3746500" y="5462588"/>
          <p14:tracePt t="41252" x="3746500" y="5481638"/>
          <p14:tracePt t="41260" x="3746500" y="5499100"/>
          <p14:tracePt t="41347" x="3746500" y="5518150"/>
          <p14:tracePt t="41372" x="3738563" y="5562600"/>
          <p14:tracePt t="41390" x="3738563" y="5572125"/>
          <p14:tracePt t="41421" x="3738563" y="5589588"/>
          <p14:tracePt t="41598" x="3719513" y="5608638"/>
          <p14:tracePt t="41606" x="3709988" y="5618163"/>
          <p14:tracePt t="41614" x="3709988" y="5635625"/>
          <p14:tracePt t="41622" x="3709988" y="5645150"/>
          <p14:tracePt t="41628" x="3709988" y="5662613"/>
          <p14:tracePt t="41637" x="3709988" y="5681663"/>
          <p14:tracePt t="41645" x="3709988" y="5699125"/>
          <p14:tracePt t="41668" x="3709988" y="5718175"/>
          <p14:tracePt t="41685" x="3709988" y="5727700"/>
          <p14:tracePt t="41695" x="3709988" y="5735638"/>
          <p14:tracePt t="41708" x="3709988" y="5745163"/>
          <p14:tracePt t="41716" x="3709988" y="5764213"/>
          <p14:tracePt t="41740" x="3709988" y="5772150"/>
          <p14:tracePt t="41747" x="3702050" y="5781675"/>
          <p14:tracePt t="42142" x="3692525" y="5808663"/>
          <p14:tracePt t="42157" x="3692525" y="5827713"/>
          <p14:tracePt t="42167" x="3673475" y="5873750"/>
          <p14:tracePt t="42174" x="3665538" y="5891213"/>
          <p14:tracePt t="42182" x="3665538" y="5910263"/>
          <p14:tracePt t="42192" x="3665538" y="5927725"/>
          <p14:tracePt t="42197" x="3656013" y="5946775"/>
          <p14:tracePt t="42207" x="3656013" y="5964238"/>
          <p14:tracePt t="42213" x="3646488" y="5964238"/>
          <p14:tracePt t="42228" x="3646488" y="5983288"/>
          <p14:tracePt t="42260" x="3646488" y="5991225"/>
          <p14:tracePt t="42771" x="3646488" y="6000750"/>
          <p14:tracePt t="42772" x="3646488" y="6010275"/>
          <p14:tracePt t="42779" x="3646488" y="6027738"/>
          <p14:tracePt t="42856" x="3646488" y="6037263"/>
          <p14:tracePt t="42955" x="3636963" y="6046788"/>
          <p14:tracePt t="42963" x="3629025" y="6054725"/>
          <p14:tracePt t="42973" x="3592513" y="6054725"/>
          <p14:tracePt t="42983" x="3563938" y="6073775"/>
          <p14:tracePt t="42989" x="3519488" y="6073775"/>
          <p14:tracePt t="42995" x="3463925" y="6073775"/>
          <p14:tracePt t="43004" x="3427413" y="6073775"/>
          <p14:tracePt t="43013" x="3373438" y="6073775"/>
          <p14:tracePt t="43021" x="3327400" y="6073775"/>
          <p14:tracePt t="43029" x="3273425" y="6073775"/>
          <p14:tracePt t="43037" x="3244850" y="6073775"/>
          <p14:tracePt t="43046" x="3208338" y="6073775"/>
          <p14:tracePt t="43053" x="3200400" y="6073775"/>
          <p14:tracePt t="43061" x="3181350" y="6073775"/>
          <p14:tracePt t="43069" x="3171825" y="6073775"/>
          <p14:tracePt t="43269" x="3227388" y="6073775"/>
          <p14:tracePt t="43275" x="3336925" y="6073775"/>
          <p14:tracePt t="43283" x="3427413" y="6073775"/>
          <p14:tracePt t="43291" x="3556000" y="6073775"/>
          <p14:tracePt t="43299" x="3702050" y="6073775"/>
          <p14:tracePt t="43309" x="3846513" y="6073775"/>
          <p14:tracePt t="43317" x="4011613" y="6091238"/>
          <p14:tracePt t="43325" x="4175125" y="6091238"/>
          <p14:tracePt t="43333" x="4357688" y="6091238"/>
          <p14:tracePt t="43342" x="4513263" y="6091238"/>
          <p14:tracePt t="43349" x="4659313" y="6091238"/>
          <p14:tracePt t="43357" x="4767263" y="6091238"/>
          <p14:tracePt t="43365" x="4849813" y="6091238"/>
          <p14:tracePt t="43375" x="4905375" y="6091238"/>
          <p14:tracePt t="43381" x="4932363" y="6091238"/>
          <p14:tracePt t="43391" x="4959350" y="6100763"/>
          <p14:tracePt t="43398" x="5005388" y="6110288"/>
          <p14:tracePt t="43407" x="5049838" y="6146800"/>
          <p14:tracePt t="43414" x="5095875" y="6173788"/>
          <p14:tracePt t="43421" x="5159375" y="6192838"/>
          <p14:tracePt t="43429" x="5195888" y="6200775"/>
          <p14:tracePt t="43437" x="5278438" y="6219825"/>
          <p14:tracePt t="43445" x="5324475" y="6229350"/>
          <p14:tracePt t="43453" x="5360988" y="6246813"/>
          <p14:tracePt t="43460" x="5387975" y="6265863"/>
          <p14:tracePt t="43468" x="5397500" y="6265863"/>
          <p14:tracePt t="43789" x="5405438" y="6265863"/>
          <p14:tracePt t="43909" x="5405438" y="6256338"/>
          <p14:tracePt t="43925" x="5397500" y="6265863"/>
          <p14:tracePt t="43940" x="5387975" y="6265863"/>
          <p14:tracePt t="43947" x="5378450" y="6265863"/>
          <p14:tracePt t="43963" x="5368925" y="6273800"/>
          <p14:tracePt t="44101" x="5368925" y="6283325"/>
          <p14:tracePt t="44133" x="5368925" y="6292850"/>
          <p14:tracePt t="44157" x="5368925" y="6302375"/>
          <p14:tracePt t="44301" x="5360988" y="6292850"/>
          <p14:tracePt t="44700" x="5314950" y="6292850"/>
          <p14:tracePt t="44709" x="5260975" y="6292850"/>
          <p14:tracePt t="44717" x="5205413" y="6292850"/>
          <p14:tracePt t="44725" x="5141913" y="6283325"/>
          <p14:tracePt t="44733" x="5049838" y="6265863"/>
          <p14:tracePt t="44740" x="4949825" y="6237288"/>
          <p14:tracePt t="44748" x="4913313" y="6237288"/>
          <p14:tracePt t="44756" x="4840288" y="6229350"/>
          <p14:tracePt t="44764" x="4767263" y="6219825"/>
          <p14:tracePt t="44773" x="4703763" y="6200775"/>
          <p14:tracePt t="44780" x="4667250" y="6200775"/>
          <p14:tracePt t="44790" x="4603750" y="6183313"/>
          <p14:tracePt t="44796" x="4576763" y="6183313"/>
          <p14:tracePt t="44806" x="4549775" y="6183313"/>
          <p14:tracePt t="44812" x="4503738" y="6183313"/>
          <p14:tracePt t="44822" x="4448175" y="6183313"/>
          <p14:tracePt t="44828" x="4394200" y="6183313"/>
          <p14:tracePt t="44836" x="4357688" y="6183313"/>
          <p14:tracePt t="44845" x="4303713" y="6183313"/>
          <p14:tracePt t="44852" x="4284663" y="6183313"/>
          <p14:tracePt t="44860" x="4267200" y="6183313"/>
          <p14:tracePt t="44872" x="4248150" y="6183313"/>
          <p14:tracePt t="45243" x="4221163" y="6183313"/>
          <p14:tracePt t="45252" x="4175125" y="6183313"/>
          <p14:tracePt t="45259" x="4121150" y="6183313"/>
          <p14:tracePt t="45267" x="4084638" y="6183313"/>
          <p14:tracePt t="45275" x="3992563" y="6183313"/>
          <p14:tracePt t="45283" x="3938588" y="6183313"/>
          <p14:tracePt t="45291" x="3911600" y="6183313"/>
          <p14:tracePt t="45299" x="3838575" y="6164263"/>
          <p14:tracePt t="45307" x="3810000" y="6137275"/>
          <p14:tracePt t="45315" x="3756025" y="6083300"/>
          <p14:tracePt t="45324" x="3746500" y="6054725"/>
          <p14:tracePt t="45331" x="3729038" y="6010275"/>
          <p14:tracePt t="45339" x="3683000" y="5918200"/>
          <p14:tracePt t="45347" x="3683000" y="5873750"/>
          <p14:tracePt t="45355" x="3683000" y="5837238"/>
          <p14:tracePt t="45363" x="3683000" y="5718175"/>
          <p14:tracePt t="45372" x="3683000" y="5626100"/>
          <p14:tracePt t="45380" x="3673475" y="5554663"/>
          <p14:tracePt t="45388" x="3656013" y="5435600"/>
          <p14:tracePt t="45396" x="3629025" y="5343525"/>
          <p14:tracePt t="45405" x="3619500" y="5299075"/>
          <p14:tracePt t="45412" x="3609975" y="5243513"/>
          <p14:tracePt t="45420" x="3600450" y="5197475"/>
          <p14:tracePt t="45428" x="3573463" y="5153025"/>
          <p14:tracePt t="45436" x="3573463" y="5143500"/>
          <p14:tracePt t="45444" x="3573463" y="5126038"/>
          <p14:tracePt t="45452" x="3573463" y="5116513"/>
          <p14:tracePt t="45558" x="3573463" y="5106988"/>
          <p14:tracePt t="45565" x="3563938" y="5097463"/>
          <p14:tracePt t="45573" x="3563938" y="5060950"/>
          <p14:tracePt t="45581" x="3563938" y="5053013"/>
          <p14:tracePt t="45591" x="3563938" y="5024438"/>
          <p14:tracePt t="45597" x="3556000" y="5006975"/>
          <p14:tracePt t="45608" x="3546475" y="4979988"/>
          <p14:tracePt t="45613" x="3519488" y="4943475"/>
          <p14:tracePt t="45623" x="3509963" y="4924425"/>
          <p14:tracePt t="45628" x="3500438" y="4914900"/>
          <p14:tracePt t="45644" x="3500438" y="4906963"/>
          <p14:tracePt t="45652" x="3490913" y="4897438"/>
          <p14:tracePt t="45733" x="3446463" y="4897438"/>
          <p14:tracePt t="45739" x="3382963" y="4897438"/>
          <p14:tracePt t="45748" x="3336925" y="4933950"/>
          <p14:tracePt t="45755" x="3317875" y="4951413"/>
          <p14:tracePt t="45763" x="3281363" y="4987925"/>
          <p14:tracePt t="45787" x="3281363" y="4997450"/>
          <p14:tracePt t="45965" x="3273425" y="4979988"/>
          <p14:tracePt t="45974" x="3290888" y="4914900"/>
          <p14:tracePt t="45979" x="3336925" y="4851400"/>
          <p14:tracePt t="45988" x="3346450" y="4797425"/>
          <p14:tracePt t="45995" x="3346450" y="4687888"/>
          <p14:tracePt t="46004" x="3354388" y="4641850"/>
          <p14:tracePt t="46011" x="3354388" y="4587875"/>
          <p14:tracePt t="46019" x="3354388" y="4514850"/>
          <p14:tracePt t="46028" x="3354388" y="4449763"/>
          <p14:tracePt t="46036" x="3354388" y="4395788"/>
          <p14:tracePt t="46044" x="3354388" y="4340225"/>
          <p14:tracePt t="46052" x="3354388" y="4303713"/>
          <p14:tracePt t="46060" x="3354388" y="4268788"/>
          <p14:tracePt t="46068" x="3354388" y="4240213"/>
          <p14:tracePt t="46076" x="3354388" y="4222750"/>
          <p14:tracePt t="46084" x="3354388" y="4186238"/>
          <p14:tracePt t="46091" x="3354388" y="4176713"/>
          <p14:tracePt t="46101" x="3354388" y="4140200"/>
          <p14:tracePt t="46108" x="3354388" y="4130675"/>
          <p14:tracePt t="46115" x="3354388" y="4122738"/>
          <p14:tracePt t="46123" x="3354388" y="4103688"/>
          <p14:tracePt t="46302" x="3354388" y="4049713"/>
          <p14:tracePt t="46310" x="3354388" y="3976688"/>
          <p14:tracePt t="46318" x="3354388" y="3921125"/>
          <p14:tracePt t="46326" x="3354388" y="3830638"/>
          <p14:tracePt t="46334" x="3354388" y="3775075"/>
          <p14:tracePt t="46341" x="3382963" y="3657600"/>
          <p14:tracePt t="46349" x="3382963" y="3584575"/>
          <p14:tracePt t="46357" x="3382963" y="3511550"/>
          <p14:tracePt t="46364" x="3382963" y="3419475"/>
          <p14:tracePt t="46372" x="3382963" y="3346450"/>
          <p14:tracePt t="46379" x="3390900" y="3328988"/>
          <p14:tracePt t="46388" x="3390900" y="3302000"/>
          <p14:tracePt t="46395" x="3390900" y="3282950"/>
          <p14:tracePt t="46404" x="3390900" y="3255963"/>
          <p14:tracePt t="46419" x="3390900" y="3246438"/>
          <p14:tracePt t="46775" x="3400425" y="3236913"/>
          <p14:tracePt t="46793" x="3473450" y="3236913"/>
          <p14:tracePt t="46795" x="3636963" y="3236913"/>
          <p14:tracePt t="46804" x="3856038" y="3236913"/>
          <p14:tracePt t="46811" x="4121150" y="3236913"/>
          <p14:tracePt t="46819" x="4476750" y="3173413"/>
          <p14:tracePt t="46827" x="4803775" y="3109913"/>
          <p14:tracePt t="46835" x="5086350" y="3073400"/>
          <p14:tracePt t="46843" x="5368925" y="3036888"/>
          <p14:tracePt t="46851" x="5497513" y="2990850"/>
          <p14:tracePt t="46859" x="5607050" y="2982913"/>
          <p14:tracePt t="46868" x="5670550" y="2954338"/>
          <p14:tracePt t="46875" x="5716588" y="2927350"/>
          <p14:tracePt t="46883" x="5734050" y="2917825"/>
          <p14:tracePt t="46901" x="5743575" y="2917825"/>
          <p14:tracePt t="46917" x="5770563" y="2909888"/>
          <p14:tracePt t="46926" x="5789613" y="2909888"/>
          <p14:tracePt t="46933" x="5843588" y="2909888"/>
          <p14:tracePt t="46940" x="5916613" y="2900363"/>
          <p14:tracePt t="46948" x="6043613" y="2900363"/>
          <p14:tracePt t="46956" x="6189663" y="2900363"/>
          <p14:tracePt t="46964" x="6391275" y="2900363"/>
          <p14:tracePt t="46974" x="6537325" y="2900363"/>
          <p14:tracePt t="46980" x="6737350" y="2900363"/>
          <p14:tracePt t="46991" x="6956425" y="2900363"/>
          <p14:tracePt t="46996" x="7119938" y="2900363"/>
          <p14:tracePt t="47008" x="7265988" y="2900363"/>
          <p14:tracePt t="47012" x="7375525" y="2900363"/>
          <p14:tracePt t="47021" x="7448550" y="2900363"/>
          <p14:tracePt t="47028" x="7502525" y="2900363"/>
          <p14:tracePt t="47037" x="7558088" y="2900363"/>
          <p14:tracePt t="47044" x="7602538" y="2900363"/>
          <p14:tracePt t="47052" x="7631113" y="2900363"/>
          <p14:tracePt t="47060" x="7648575" y="2900363"/>
          <p14:tracePt t="47068" x="7667625" y="2890838"/>
          <p14:tracePt t="47076" x="7675563" y="2881313"/>
          <p14:tracePt t="47404" x="7704138" y="2881313"/>
          <p14:tracePt t="47413" x="7740650" y="2909888"/>
          <p14:tracePt t="47420" x="7813675" y="2954338"/>
          <p14:tracePt t="47427" x="7858125" y="2990850"/>
          <p14:tracePt t="47436" x="7877175" y="3009900"/>
          <p14:tracePt t="47445" x="7931150" y="3046413"/>
          <p14:tracePt t="47451" x="7940675" y="3054350"/>
          <p14:tracePt t="47460" x="7967663" y="3063875"/>
          <p14:tracePt t="47621" x="7850188" y="3082925"/>
          <p14:tracePt t="47627" x="7685088" y="3109913"/>
          <p14:tracePt t="47636" x="7429500" y="3146425"/>
          <p14:tracePt t="47643" x="7229475" y="3155950"/>
          <p14:tracePt t="47652" x="6964363" y="3209925"/>
          <p14:tracePt t="47660" x="6645275" y="3246438"/>
          <p14:tracePt t="47668" x="6291263" y="3292475"/>
          <p14:tracePt t="47676" x="5807075" y="3309938"/>
          <p14:tracePt t="47684" x="5570538" y="3328988"/>
          <p14:tracePt t="47694" x="5387975" y="3346450"/>
          <p14:tracePt t="47699" x="5241925" y="3375025"/>
          <p14:tracePt t="47707" x="5059363" y="3392488"/>
          <p14:tracePt t="47715" x="4905375" y="3419475"/>
          <p14:tracePt t="47723" x="4722813" y="3455988"/>
          <p14:tracePt t="47731" x="4540250" y="3482975"/>
          <p14:tracePt t="47739" x="4394200" y="3492500"/>
          <p14:tracePt t="47747" x="4303713" y="3511550"/>
          <p14:tracePt t="47756" x="4148138" y="3556000"/>
          <p14:tracePt t="47764" x="4002088" y="3565525"/>
          <p14:tracePt t="47774" x="3856038" y="3602038"/>
          <p14:tracePt t="47781" x="3746500" y="3611563"/>
          <p14:tracePt t="47791" x="3673475" y="3611563"/>
          <p14:tracePt t="47795" x="3592513" y="3629025"/>
          <p14:tracePt t="47807" x="3482975" y="3629025"/>
          <p14:tracePt t="47813" x="3409950" y="3629025"/>
          <p14:tracePt t="47822" x="3336925" y="3638550"/>
          <p14:tracePt t="47829" x="3273425" y="3638550"/>
          <p14:tracePt t="47837" x="3200400" y="3638550"/>
          <p14:tracePt t="47845" x="3163888" y="3638550"/>
          <p14:tracePt t="47853" x="3136900" y="3638550"/>
          <p14:tracePt t="47861" x="3127375" y="3638550"/>
          <p14:tracePt t="47869" x="3117850" y="3638550"/>
          <p14:tracePt t="48125" x="3171825" y="3638550"/>
          <p14:tracePt t="48134" x="3254375" y="3638550"/>
          <p14:tracePt t="48140" x="3382963" y="3638550"/>
          <p14:tracePt t="48149" x="3455988" y="3638550"/>
          <p14:tracePt t="48158" x="3546475" y="3638550"/>
          <p14:tracePt t="48165" x="3636963" y="3684588"/>
          <p14:tracePt t="48175" x="3738563" y="3711575"/>
          <p14:tracePt t="48182" x="3819525" y="3767138"/>
          <p14:tracePt t="48193" x="3919538" y="3821113"/>
          <p14:tracePt t="48197" x="3965575" y="3840163"/>
          <p14:tracePt t="48206" x="3992563" y="3875088"/>
          <p14:tracePt t="48212" x="4011613" y="3894138"/>
          <p14:tracePt t="48220" x="4065588" y="3940175"/>
          <p14:tracePt t="48228" x="4084638" y="3957638"/>
          <p14:tracePt t="48236" x="4094163" y="3976688"/>
          <p14:tracePt t="48244" x="4102100" y="4013200"/>
          <p14:tracePt t="48252" x="4102100" y="4021138"/>
          <p14:tracePt t="48260" x="4111625" y="4067175"/>
          <p14:tracePt t="48268" x="4148138" y="4113213"/>
          <p14:tracePt t="48275" x="4157663" y="4159250"/>
          <p14:tracePt t="48286" x="4194175" y="4203700"/>
          <p14:tracePt t="48296" x="4221163" y="4286250"/>
          <p14:tracePt t="48299" x="4221163" y="4340225"/>
          <p14:tracePt t="48307" x="4257675" y="4422775"/>
          <p14:tracePt t="48316" x="4275138" y="4478338"/>
          <p14:tracePt t="48323" x="4284663" y="4522788"/>
          <p14:tracePt t="48331" x="4294188" y="4595813"/>
          <p14:tracePt t="48339" x="4294188" y="4632325"/>
          <p14:tracePt t="48348" x="4294188" y="4668838"/>
          <p14:tracePt t="48355" x="4294188" y="4714875"/>
          <p14:tracePt t="48363" x="4294188" y="4760913"/>
          <p14:tracePt t="48371" x="4294188" y="4824413"/>
          <p14:tracePt t="48379" x="4294188" y="4860925"/>
          <p14:tracePt t="48389" x="4294188" y="4906963"/>
          <p14:tracePt t="48397" x="4284663" y="4960938"/>
          <p14:tracePt t="48408" x="4267200" y="5006975"/>
          <p14:tracePt t="48415" x="4248150" y="5060950"/>
          <p14:tracePt t="48423" x="4248150" y="5153025"/>
          <p14:tracePt t="48429" x="4230688" y="5233988"/>
          <p14:tracePt t="48436" x="4202113" y="5316538"/>
          <p14:tracePt t="48444" x="4194175" y="5372100"/>
          <p14:tracePt t="48452" x="4184650" y="5445125"/>
          <p14:tracePt t="48460" x="4184650" y="5508625"/>
          <p14:tracePt t="48468" x="4165600" y="5562600"/>
          <p14:tracePt t="48477" x="4165600" y="5608638"/>
          <p14:tracePt t="48484" x="4148138" y="5681663"/>
          <p14:tracePt t="48494" x="4148138" y="5718175"/>
          <p14:tracePt t="48501" x="4138613" y="5764213"/>
          <p14:tracePt t="48509" x="4129088" y="5791200"/>
          <p14:tracePt t="48517" x="4129088" y="5808663"/>
          <p14:tracePt t="48528" x="4121150" y="5818188"/>
          <p14:tracePt t="48533" x="4102100" y="5845175"/>
          <p14:tracePt t="48542" x="4094163" y="5864225"/>
          <p14:tracePt t="48701" x="4094163" y="5837238"/>
          <p14:tracePt t="48713" x="4094163" y="5808663"/>
          <p14:tracePt t="48715" x="4094163" y="5764213"/>
          <p14:tracePt t="48724" x="4102100" y="5727700"/>
          <p14:tracePt t="48731" x="4111625" y="5645150"/>
          <p14:tracePt t="48741" x="4157663" y="5562600"/>
          <p14:tracePt t="48748" x="4165600" y="5526088"/>
          <p14:tracePt t="48756" x="4175125" y="5445125"/>
          <p14:tracePt t="48763" x="4194175" y="5372100"/>
          <p14:tracePt t="48772" x="4221163" y="5270500"/>
          <p14:tracePt t="48781" x="4221163" y="5180013"/>
          <p14:tracePt t="48790" x="4221163" y="5106988"/>
          <p14:tracePt t="48798" x="4221163" y="4997450"/>
          <p14:tracePt t="48807" x="4221163" y="4924425"/>
          <p14:tracePt t="48811" x="4221163" y="4870450"/>
          <p14:tracePt t="48820" x="4221163" y="4797425"/>
          <p14:tracePt t="48827" x="4202113" y="4697413"/>
          <p14:tracePt t="48835" x="4165600" y="4632325"/>
          <p14:tracePt t="48843" x="4138613" y="4605338"/>
          <p14:tracePt t="48851" x="4121150" y="4559300"/>
          <p14:tracePt t="48859" x="4102100" y="4541838"/>
          <p14:tracePt t="48868" x="4094163" y="4522788"/>
          <p14:tracePt t="48943" x="4048125" y="4522788"/>
          <p14:tracePt t="48950" x="4011613" y="4522788"/>
          <p14:tracePt t="48956" x="3956050" y="4522788"/>
          <p14:tracePt t="48965" x="3911600" y="4522788"/>
          <p14:tracePt t="48974" x="3892550" y="4522788"/>
          <p14:tracePt t="49357" x="3883025" y="4514850"/>
          <p14:tracePt t="49374" x="3883025" y="4505325"/>
          <p14:tracePt t="49381" x="3865563" y="4486275"/>
          <p14:tracePt t="49406" x="3856038" y="4478338"/>
          <p14:tracePt t="52165" x="3856038" y="4459288"/>
          <p14:tracePt t="52172" x="3865563" y="4432300"/>
          <p14:tracePt t="52947" x="3875088" y="4432300"/>
          <p14:tracePt t="52956" x="3956050" y="4422775"/>
          <p14:tracePt t="52963" x="4038600" y="4405313"/>
          <p14:tracePt t="52971" x="4102100" y="4386263"/>
          <p14:tracePt t="52979" x="4102100" y="4376738"/>
          <p14:tracePt t="52988" x="4121150" y="4376738"/>
          <p14:tracePt t="53004" x="4129088" y="4368800"/>
          <p14:tracePt t="53067" x="4148138" y="4368800"/>
          <p14:tracePt t="53075" x="4184650" y="4368800"/>
          <p14:tracePt t="53083" x="4238625" y="4368800"/>
          <p14:tracePt t="53092" x="4284663" y="4368800"/>
          <p14:tracePt t="53099" x="4321175" y="4359275"/>
          <p14:tracePt t="53109" x="4357688" y="4349750"/>
          <p14:tracePt t="53115" x="4376738" y="4349750"/>
          <p14:tracePt t="53123" x="4394200" y="4349750"/>
          <p14:tracePt t="53156" x="4403725" y="4340225"/>
          <p14:tracePt t="53164" x="4413250" y="4332288"/>
          <p14:tracePt t="53540" x="4448175" y="4322763"/>
          <p14:tracePt t="53547" x="4586288" y="4249738"/>
          <p14:tracePt t="53557" x="4695825" y="4222750"/>
          <p14:tracePt t="53563" x="4868863" y="4176713"/>
          <p14:tracePt t="53572" x="5014913" y="4149725"/>
          <p14:tracePt t="53579" x="5151438" y="4086225"/>
          <p14:tracePt t="53588" x="5297488" y="4040188"/>
          <p14:tracePt t="53596" x="5414963" y="3994150"/>
          <p14:tracePt t="53604" x="5543550" y="3967163"/>
          <p14:tracePt t="53611" x="5634038" y="3957638"/>
          <p14:tracePt t="53620" x="5743575" y="3940175"/>
          <p14:tracePt t="53627" x="5807075" y="3940175"/>
          <p14:tracePt t="53636" x="5862638" y="3940175"/>
          <p14:tracePt t="53643" x="5880100" y="3940175"/>
          <p14:tracePt t="53659" x="5899150" y="3940175"/>
          <p14:tracePt t="53667" x="5953125" y="3957638"/>
          <p14:tracePt t="53675" x="5972175" y="3976688"/>
          <p14:tracePt t="53683" x="5999163" y="3984625"/>
          <p14:tracePt t="53692" x="6035675" y="4013200"/>
          <p14:tracePt t="53699" x="6062663" y="4021138"/>
          <p14:tracePt t="53708" x="6080125" y="4021138"/>
          <p14:tracePt t="53715" x="6099175" y="4021138"/>
          <p14:tracePt t="53726" x="6126163" y="4040188"/>
          <p14:tracePt t="53731" x="6135688" y="4040188"/>
          <p14:tracePt t="53747" x="6145213" y="4040188"/>
          <p14:tracePt t="53756" x="6172200" y="4040188"/>
          <p14:tracePt t="53763" x="6189663" y="4040188"/>
          <p14:tracePt t="53771" x="6226175" y="4040188"/>
          <p14:tracePt t="53779" x="6272213" y="4040188"/>
          <p14:tracePt t="53788" x="6299200" y="4040188"/>
          <p14:tracePt t="53795" x="6354763" y="4040188"/>
          <p14:tracePt t="53804" x="6445250" y="4040188"/>
          <p14:tracePt t="53811" x="6537325" y="4030663"/>
          <p14:tracePt t="53820" x="6645275" y="4030663"/>
          <p14:tracePt t="53827" x="6773863" y="4030663"/>
          <p14:tracePt t="53836" x="6910388" y="4003675"/>
          <p14:tracePt t="53844" x="7000875" y="3984625"/>
          <p14:tracePt t="53851" x="7092950" y="3984625"/>
          <p14:tracePt t="53860" x="7165975" y="3984625"/>
          <p14:tracePt t="53867" x="7265988" y="3976688"/>
          <p14:tracePt t="53875" x="7339013" y="3967163"/>
          <p14:tracePt t="53883" x="7392988" y="3967163"/>
          <p14:tracePt t="53891" x="7439025" y="3967163"/>
          <p14:tracePt t="53899" x="7494588" y="3967163"/>
          <p14:tracePt t="53907" x="7548563" y="3967163"/>
          <p14:tracePt t="53917" x="7621588" y="3967163"/>
          <p14:tracePt t="53925" x="7675563" y="3967163"/>
          <p14:tracePt t="53932" x="7748588" y="3967163"/>
          <p14:tracePt t="53940" x="7840663" y="3967163"/>
          <p14:tracePt t="53948" x="7950200" y="3967163"/>
          <p14:tracePt t="53956" x="8059738" y="3967163"/>
          <p14:tracePt t="53964" x="8177213" y="3930650"/>
          <p14:tracePt t="53972" x="8259763" y="3894138"/>
          <p14:tracePt t="53981" x="8405813" y="3848100"/>
          <p14:tracePt t="53988" x="8569325" y="3821113"/>
          <p14:tracePt t="53995" x="8724900" y="3794125"/>
          <p14:tracePt t="54004" x="8834438" y="3757613"/>
          <p14:tracePt t="54023" x="9034463" y="374808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アクセラレータとしての</a:t>
            </a:r>
            <a:r>
              <a:rPr kumimoji="1" lang="en-US" altLang="ja-JP" dirty="0" err="1"/>
              <a:t>FPGA</a:t>
            </a:r>
            <a:endParaRPr kumimoji="1" lang="ja-JP" altLang="en-US" dirty="0"/>
          </a:p>
        </p:txBody>
      </p:sp>
      <p:sp>
        <p:nvSpPr>
          <p:cNvPr id="3" name="コンテンツ プレースホルダー 2"/>
          <p:cNvSpPr>
            <a:spLocks noGrp="1"/>
          </p:cNvSpPr>
          <p:nvPr>
            <p:ph idx="1"/>
          </p:nvPr>
        </p:nvSpPr>
        <p:spPr>
          <a:xfrm>
            <a:off x="457200" y="1417638"/>
            <a:ext cx="8229600" cy="4525963"/>
          </a:xfrm>
        </p:spPr>
        <p:txBody>
          <a:bodyPr/>
          <a:lstStyle/>
          <a:p>
            <a:r>
              <a:rPr kumimoji="1" lang="en-US" altLang="ja-JP" dirty="0" err="1"/>
              <a:t>Stratix</a:t>
            </a:r>
            <a:r>
              <a:rPr kumimoji="1" lang="ja-JP" altLang="en-US" dirty="0"/>
              <a:t> </a:t>
            </a:r>
            <a:r>
              <a:rPr kumimoji="1" lang="en-US" altLang="ja-JP" dirty="0"/>
              <a:t>10</a:t>
            </a:r>
          </a:p>
          <a:p>
            <a:pPr lvl="1"/>
            <a:r>
              <a:rPr lang="en-US" altLang="ja-JP" dirty="0" err="1"/>
              <a:t>14nm</a:t>
            </a:r>
            <a:r>
              <a:rPr lang="en-US" altLang="ja-JP" dirty="0"/>
              <a:t> Intel</a:t>
            </a:r>
            <a:r>
              <a:rPr lang="ja-JP" altLang="en-US" dirty="0"/>
              <a:t>プロセス利用</a:t>
            </a:r>
            <a:endParaRPr lang="en-US" altLang="ja-JP" dirty="0"/>
          </a:p>
          <a:p>
            <a:pPr lvl="1"/>
            <a:r>
              <a:rPr lang="en-US" altLang="ja-JP" dirty="0" err="1"/>
              <a:t>HyperFlex</a:t>
            </a:r>
            <a:r>
              <a:rPr lang="ja-JP" altLang="en-US" dirty="0"/>
              <a:t>の採用により</a:t>
            </a:r>
            <a:r>
              <a:rPr lang="en-US" altLang="ja-JP" dirty="0" err="1"/>
              <a:t>GH</a:t>
            </a:r>
            <a:r>
              <a:rPr lang="ja-JP" altLang="en-US" dirty="0" err="1"/>
              <a:t>ｚ</a:t>
            </a:r>
            <a:r>
              <a:rPr lang="ja-JP" altLang="en-US" dirty="0"/>
              <a:t>台の動作周波数</a:t>
            </a:r>
            <a:endParaRPr lang="en-US" altLang="ja-JP" dirty="0"/>
          </a:p>
          <a:p>
            <a:pPr lvl="2"/>
            <a:r>
              <a:rPr lang="ja-JP" altLang="en-US" dirty="0"/>
              <a:t>配線構造上にレジスタを置く</a:t>
            </a:r>
            <a:endParaRPr lang="en-US" altLang="ja-JP" dirty="0"/>
          </a:p>
          <a:p>
            <a:pPr lvl="1"/>
            <a:r>
              <a:rPr lang="ja-JP" altLang="en-US" dirty="0"/>
              <a:t>最大</a:t>
            </a:r>
            <a:r>
              <a:rPr lang="en-US" altLang="ja-JP" dirty="0" err="1"/>
              <a:t>10TFLOPS</a:t>
            </a:r>
            <a:r>
              <a:rPr lang="ja-JP" altLang="en-US" dirty="0"/>
              <a:t>の浮動小数</a:t>
            </a:r>
            <a:r>
              <a:rPr lang="en-US" altLang="ja-JP" dirty="0"/>
              <a:t>DSP</a:t>
            </a:r>
            <a:r>
              <a:rPr lang="ja-JP" altLang="en-US" dirty="0"/>
              <a:t>モジュール</a:t>
            </a:r>
            <a:endParaRPr lang="en-US" altLang="ja-JP" dirty="0"/>
          </a:p>
          <a:p>
            <a:pPr lvl="1"/>
            <a:r>
              <a:rPr lang="en-US" altLang="ja-JP" dirty="0"/>
              <a:t>ARM</a:t>
            </a:r>
            <a:r>
              <a:rPr lang="ja-JP" altLang="en-US" dirty="0"/>
              <a:t> </a:t>
            </a:r>
            <a:r>
              <a:rPr lang="en-US" altLang="ja-JP" dirty="0"/>
              <a:t>Cortex </a:t>
            </a:r>
            <a:r>
              <a:rPr lang="en-US" altLang="ja-JP" dirty="0" err="1"/>
              <a:t>A53</a:t>
            </a:r>
            <a:r>
              <a:rPr lang="en-US" altLang="ja-JP" dirty="0"/>
              <a:t> Quad Core</a:t>
            </a:r>
          </a:p>
          <a:p>
            <a:r>
              <a:rPr kumimoji="1" lang="en-US" altLang="ja-JP" dirty="0" err="1"/>
              <a:t>Arria</a:t>
            </a:r>
            <a:r>
              <a:rPr kumimoji="1" lang="en-US" altLang="ja-JP" dirty="0"/>
              <a:t> 10</a:t>
            </a:r>
          </a:p>
          <a:p>
            <a:pPr lvl="1"/>
            <a:r>
              <a:rPr lang="en-US" altLang="ja-JP" dirty="0" err="1"/>
              <a:t>20nm</a:t>
            </a:r>
            <a:r>
              <a:rPr lang="en-US" altLang="ja-JP" dirty="0"/>
              <a:t> </a:t>
            </a:r>
            <a:r>
              <a:rPr lang="en-US" altLang="ja-JP" dirty="0" err="1"/>
              <a:t>TSMC</a:t>
            </a:r>
            <a:r>
              <a:rPr lang="ja-JP" altLang="en-US" dirty="0"/>
              <a:t>プロセス</a:t>
            </a:r>
            <a:endParaRPr lang="en-US" altLang="ja-JP" dirty="0"/>
          </a:p>
          <a:p>
            <a:pPr lvl="1"/>
            <a:r>
              <a:rPr kumimoji="1" lang="ja-JP" altLang="en-US" dirty="0"/>
              <a:t>最大</a:t>
            </a:r>
            <a:r>
              <a:rPr kumimoji="1" lang="en-US" altLang="ja-JP" dirty="0" err="1"/>
              <a:t>1.5TFLOPS</a:t>
            </a:r>
            <a:endParaRPr kumimoji="1" lang="en-US" altLang="ja-JP" dirty="0"/>
          </a:p>
          <a:p>
            <a:pPr lvl="1"/>
            <a:r>
              <a:rPr lang="en-US" altLang="ja-JP" dirty="0" err="1"/>
              <a:t>SoC</a:t>
            </a:r>
            <a:r>
              <a:rPr lang="ja-JP" altLang="en-US" dirty="0"/>
              <a:t>タイプは</a:t>
            </a:r>
            <a:r>
              <a:rPr lang="en-US" altLang="ja-JP" dirty="0"/>
              <a:t>Dual</a:t>
            </a:r>
            <a:r>
              <a:rPr lang="ja-JP" altLang="en-US" dirty="0"/>
              <a:t> </a:t>
            </a:r>
            <a:r>
              <a:rPr lang="en-US" altLang="ja-JP" dirty="0"/>
              <a:t>Core</a:t>
            </a:r>
            <a:r>
              <a:rPr lang="ja-JP" altLang="en-US" dirty="0"/>
              <a:t> </a:t>
            </a:r>
            <a:r>
              <a:rPr lang="en-US" altLang="ja-JP" dirty="0"/>
              <a:t>ARM Cortex</a:t>
            </a:r>
            <a:endParaRPr kumimoji="1" lang="ja-JP" altLang="en-US" dirty="0"/>
          </a:p>
        </p:txBody>
      </p:sp>
      <p:pic>
        <p:nvPicPr>
          <p:cNvPr id="4" name="オーディオ 3">
            <a:hlinkClick r:id="" action="ppaction://media"/>
            <a:extLst>
              <a:ext uri="{FF2B5EF4-FFF2-40B4-BE49-F238E27FC236}">
                <a16:creationId xmlns:a16="http://schemas.microsoft.com/office/drawing/2014/main" id="{981FF1F7-8884-44DB-B81F-C8BC625D11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47356181"/>
      </p:ext>
    </p:extLst>
  </p:cSld>
  <p:clrMapOvr>
    <a:masterClrMapping/>
  </p:clrMapOvr>
  <mc:AlternateContent xmlns:mc="http://schemas.openxmlformats.org/markup-compatibility/2006">
    <mc:Choice xmlns:p14="http://schemas.microsoft.com/office/powerpoint/2010/main" Requires="p14">
      <p:transition spd="slow" p14:dur="2000" advTm="58619"/>
    </mc:Choice>
    <mc:Fallback>
      <p:transition spd="slow" advTm="58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55" x="9024938" y="3519488"/>
          <p14:tracePt t="1961" x="8934450" y="3519488"/>
          <p14:tracePt t="1969" x="8861425" y="3519488"/>
          <p14:tracePt t="1991" x="8688388" y="3519488"/>
          <p14:tracePt t="1993" x="8615363" y="3519488"/>
          <p14:tracePt t="2001" x="8542338" y="3519488"/>
          <p14:tracePt t="2009" x="8451850" y="3519488"/>
          <p14:tracePt t="2017" x="8359775" y="3519488"/>
          <p14:tracePt t="2025" x="8286750" y="3529013"/>
          <p14:tracePt t="2036" x="8186738" y="3556000"/>
          <p14:tracePt t="2043" x="8086725" y="3584575"/>
          <p14:tracePt t="2050" x="8013700" y="3592513"/>
          <p14:tracePt t="2060" x="7894638" y="3638550"/>
          <p14:tracePt t="2066" x="7821613" y="3648075"/>
          <p14:tracePt t="2077" x="7721600" y="3694113"/>
          <p14:tracePt t="2082" x="7685088" y="3694113"/>
          <p14:tracePt t="2092" x="7631113" y="3702050"/>
          <p14:tracePt t="2098" x="7567613" y="3702050"/>
          <p14:tracePt t="2106" x="7531100" y="3711575"/>
          <p14:tracePt t="2114" x="7475538" y="3711575"/>
          <p14:tracePt t="2122" x="7429500" y="3721100"/>
          <p14:tracePt t="2132" x="7412038" y="3721100"/>
          <p14:tracePt t="2138" x="7385050" y="3721100"/>
          <p14:tracePt t="2146" x="7366000" y="3730625"/>
          <p14:tracePt t="2162" x="7356475" y="3738563"/>
          <p14:tracePt t="7777" x="7356475" y="3730625"/>
          <p14:tracePt t="7785" x="7385050" y="3675063"/>
          <p14:tracePt t="7793" x="7412038" y="3638550"/>
          <p14:tracePt t="7801" x="7448550" y="3611563"/>
          <p14:tracePt t="7809" x="7458075" y="3602038"/>
          <p14:tracePt t="7817" x="7466013" y="3592513"/>
          <p14:tracePt t="7841" x="7475538" y="3584575"/>
          <p14:tracePt t="7849" x="7485063" y="3575050"/>
          <p14:tracePt t="7857" x="7494588" y="3575050"/>
          <p14:tracePt t="7865" x="7502525" y="3575050"/>
          <p14:tracePt t="56505" x="7512050" y="3575050"/>
          <p14:tracePt t="56537" x="7531100" y="3575050"/>
          <p14:tracePt t="56545" x="7658100" y="3575050"/>
          <p14:tracePt t="56553" x="7804150" y="3575050"/>
          <p14:tracePt t="56561" x="7931150" y="3575050"/>
          <p14:tracePt t="56569" x="8059738" y="3575050"/>
          <p14:tracePt t="56577" x="8132763" y="3602038"/>
          <p14:tracePt t="56586" x="8213725" y="3629025"/>
          <p14:tracePt t="56595" x="8232775" y="3629025"/>
          <p14:tracePt t="56608" x="8277225" y="3638550"/>
          <p14:tracePt t="56612" x="8350250" y="3675063"/>
          <p14:tracePt t="56620" x="8386763" y="3694113"/>
          <p14:tracePt t="56627" x="8396288" y="3694113"/>
          <p14:tracePt t="56637" x="8432800" y="3694113"/>
          <p14:tracePt t="56641" x="8469313" y="3694113"/>
          <p14:tracePt t="56652" x="8523288" y="3694113"/>
          <p14:tracePt t="56657" x="8569325" y="3694113"/>
          <p14:tracePt t="56667" x="8596313" y="3694113"/>
          <p14:tracePt t="56674" x="8669338" y="3675063"/>
          <p14:tracePt t="56687" x="8742363" y="3657600"/>
          <p14:tracePt t="56689" x="8770938" y="3638550"/>
          <p14:tracePt t="56698" x="8815388" y="3621088"/>
          <p14:tracePt t="56706" x="8834438" y="3611563"/>
          <p14:tracePt t="56714" x="8870950" y="3602038"/>
          <p14:tracePt t="56721" x="8870950" y="3592513"/>
          <p14:tracePt t="57137" x="8907463" y="3592513"/>
          <p14:tracePt t="57145" x="8961438" y="3592513"/>
          <p14:tracePt t="57153" x="9007475" y="3592513"/>
          <p14:tracePt t="57161" x="9043988" y="3592513"/>
          <p14:tracePt t="57168" x="9070975" y="3592513"/>
          <p14:tracePt t="57177" x="9134475" y="360203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0479" y="0"/>
            <a:ext cx="8229600" cy="1143000"/>
          </a:xfrm>
        </p:spPr>
        <p:txBody>
          <a:bodyPr/>
          <a:lstStyle/>
          <a:p>
            <a:r>
              <a:rPr kumimoji="1" lang="en-US" altLang="ja-JP" dirty="0"/>
              <a:t>Open-CL</a:t>
            </a:r>
            <a:r>
              <a:rPr kumimoji="1" lang="ja-JP" altLang="en-US" dirty="0"/>
              <a:t>の利用</a:t>
            </a:r>
          </a:p>
        </p:txBody>
      </p:sp>
      <p:sp>
        <p:nvSpPr>
          <p:cNvPr id="3" name="コンテンツ プレースホルダー 2"/>
          <p:cNvSpPr>
            <a:spLocks noGrp="1"/>
          </p:cNvSpPr>
          <p:nvPr>
            <p:ph idx="1"/>
          </p:nvPr>
        </p:nvSpPr>
        <p:spPr>
          <a:xfrm>
            <a:off x="221879" y="908720"/>
            <a:ext cx="8686800" cy="6480720"/>
          </a:xfrm>
        </p:spPr>
        <p:txBody>
          <a:bodyPr/>
          <a:lstStyle/>
          <a:p>
            <a:r>
              <a:rPr kumimoji="1" lang="en-US" altLang="ja-JP" dirty="0"/>
              <a:t>GPU</a:t>
            </a:r>
            <a:r>
              <a:rPr lang="ja-JP" altLang="en-US" dirty="0"/>
              <a:t>同様のアクセラレータとして扱う</a:t>
            </a:r>
            <a:endParaRPr lang="en-US" altLang="ja-JP" dirty="0"/>
          </a:p>
          <a:p>
            <a:pPr lvl="1"/>
            <a:r>
              <a:rPr kumimoji="1" lang="ja-JP" altLang="en-US" dirty="0"/>
              <a:t>ホストから入力データを転送</a:t>
            </a:r>
            <a:r>
              <a:rPr lang="ja-JP" altLang="en-US" dirty="0"/>
              <a:t>→処理を起動→</a:t>
            </a:r>
            <a:r>
              <a:rPr kumimoji="1" lang="ja-JP" altLang="en-US" dirty="0"/>
              <a:t>結果を収集</a:t>
            </a:r>
            <a:endParaRPr kumimoji="1" lang="en-US" altLang="ja-JP" dirty="0"/>
          </a:p>
          <a:p>
            <a:pPr lvl="1"/>
            <a:r>
              <a:rPr lang="ja-JP" altLang="en-US" dirty="0"/>
              <a:t>ホストの選択</a:t>
            </a:r>
            <a:endParaRPr lang="en-US" altLang="ja-JP" dirty="0"/>
          </a:p>
          <a:p>
            <a:pPr lvl="2"/>
            <a:r>
              <a:rPr lang="en-US" altLang="ja-JP" dirty="0" err="1"/>
              <a:t>PCIe</a:t>
            </a:r>
            <a:r>
              <a:rPr lang="ja-JP" altLang="en-US" dirty="0"/>
              <a:t>経由で</a:t>
            </a:r>
            <a:r>
              <a:rPr lang="en-US" altLang="ja-JP" dirty="0"/>
              <a:t>Intel</a:t>
            </a:r>
            <a:r>
              <a:rPr lang="ja-JP" altLang="en-US" dirty="0"/>
              <a:t>の</a:t>
            </a:r>
            <a:r>
              <a:rPr lang="en-US" altLang="ja-JP" dirty="0"/>
              <a:t>CPU</a:t>
            </a:r>
            <a:r>
              <a:rPr lang="ja-JP" altLang="en-US" dirty="0"/>
              <a:t>を使う</a:t>
            </a:r>
            <a:endParaRPr lang="en-US" altLang="ja-JP" dirty="0"/>
          </a:p>
          <a:p>
            <a:pPr lvl="2"/>
            <a:r>
              <a:rPr lang="en-US" altLang="ja-JP" dirty="0" err="1"/>
              <a:t>SoC</a:t>
            </a:r>
            <a:r>
              <a:rPr lang="ja-JP" altLang="en-US" dirty="0"/>
              <a:t>タイプでは内蔵</a:t>
            </a:r>
            <a:r>
              <a:rPr lang="en-US" altLang="ja-JP" dirty="0"/>
              <a:t>ARM</a:t>
            </a:r>
            <a:r>
              <a:rPr lang="ja-JP" altLang="en-US" dirty="0"/>
              <a:t>を使う</a:t>
            </a:r>
            <a:endParaRPr kumimoji="1" lang="en-US" altLang="ja-JP" dirty="0"/>
          </a:p>
          <a:p>
            <a:r>
              <a:rPr lang="en-US" altLang="ja-JP" dirty="0" err="1"/>
              <a:t>BSP</a:t>
            </a:r>
            <a:r>
              <a:rPr lang="en-US" altLang="ja-JP" dirty="0"/>
              <a:t>(Board</a:t>
            </a:r>
            <a:r>
              <a:rPr lang="ja-JP" altLang="en-US" dirty="0"/>
              <a:t> </a:t>
            </a:r>
            <a:r>
              <a:rPr lang="en-US" altLang="ja-JP" dirty="0"/>
              <a:t>Support</a:t>
            </a:r>
            <a:r>
              <a:rPr lang="ja-JP" altLang="en-US" dirty="0"/>
              <a:t> </a:t>
            </a:r>
            <a:r>
              <a:rPr lang="en-US" altLang="ja-JP" dirty="0"/>
              <a:t>Package)</a:t>
            </a:r>
            <a:r>
              <a:rPr lang="ja-JP" altLang="en-US" dirty="0"/>
              <a:t>が必要</a:t>
            </a:r>
            <a:endParaRPr lang="en-US" altLang="ja-JP" dirty="0"/>
          </a:p>
          <a:p>
            <a:pPr lvl="1"/>
            <a:r>
              <a:rPr lang="ja-JP" altLang="en-US" dirty="0"/>
              <a:t>ボード依存性を吸収</a:t>
            </a:r>
            <a:endParaRPr lang="en-US" altLang="ja-JP" dirty="0"/>
          </a:p>
          <a:p>
            <a:pPr lvl="1"/>
            <a:r>
              <a:rPr lang="ja-JP" altLang="en-US" dirty="0"/>
              <a:t>自作ボードにチップを使って</a:t>
            </a:r>
            <a:r>
              <a:rPr lang="en-US" altLang="ja-JP" dirty="0" err="1"/>
              <a:t>OpenCL</a:t>
            </a:r>
            <a:r>
              <a:rPr lang="ja-JP" altLang="en-US" dirty="0"/>
              <a:t>を使うのが極めて難しい→ボード単位で利用するしかない</a:t>
            </a:r>
            <a:endParaRPr lang="en-US" altLang="ja-JP" dirty="0"/>
          </a:p>
          <a:p>
            <a:r>
              <a:rPr lang="en-US" altLang="ja-JP" dirty="0" err="1"/>
              <a:t>HDL</a:t>
            </a:r>
            <a:r>
              <a:rPr lang="ja-JP" altLang="en-US" dirty="0"/>
              <a:t>モジュールとの接続が難しい</a:t>
            </a:r>
            <a:endParaRPr lang="en-US" altLang="ja-JP" dirty="0"/>
          </a:p>
          <a:p>
            <a:pPr lvl="1"/>
            <a:endParaRPr lang="en-US" altLang="ja-JP" dirty="0"/>
          </a:p>
        </p:txBody>
      </p:sp>
      <p:pic>
        <p:nvPicPr>
          <p:cNvPr id="4" name="オーディオ 3">
            <a:hlinkClick r:id="" action="ppaction://media"/>
            <a:extLst>
              <a:ext uri="{FF2B5EF4-FFF2-40B4-BE49-F238E27FC236}">
                <a16:creationId xmlns:a16="http://schemas.microsoft.com/office/drawing/2014/main" id="{49CFF390-3A9F-41D6-950B-18CAE69B54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51751126"/>
      </p:ext>
    </p:extLst>
  </p:cSld>
  <p:clrMapOvr>
    <a:masterClrMapping/>
  </p:clrMapOvr>
  <mc:AlternateContent xmlns:mc="http://schemas.openxmlformats.org/markup-compatibility/2006">
    <mc:Choice xmlns:p14="http://schemas.microsoft.com/office/powerpoint/2010/main" Requires="p14">
      <p:transition spd="slow" p14:dur="2000" advTm="58614"/>
    </mc:Choice>
    <mc:Fallback>
      <p:transition spd="slow" advTm="5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11" x="9107488" y="3957638"/>
          <p14:tracePt t="1018" x="9090025" y="3957638"/>
          <p14:tracePt t="1026" x="9061450" y="3948113"/>
          <p14:tracePt t="1043" x="9043988" y="3948113"/>
          <p14:tracePt t="1068" x="9034463" y="3948113"/>
          <p14:tracePt t="1163" x="9017000" y="3948113"/>
          <p14:tracePt t="1171" x="8980488" y="3948113"/>
          <p14:tracePt t="1179" x="8924925" y="3948113"/>
          <p14:tracePt t="1187" x="8897938" y="3948113"/>
          <p14:tracePt t="1195" x="8888413" y="3948113"/>
          <p14:tracePt t="1202" x="8834438" y="3967163"/>
          <p14:tracePt t="1211" x="8770938" y="3984625"/>
          <p14:tracePt t="1218" x="8715375" y="4013200"/>
          <p14:tracePt t="1226" x="8651875" y="4040188"/>
          <p14:tracePt t="1234" x="8569325" y="4049713"/>
          <p14:tracePt t="1243" x="8515350" y="4076700"/>
          <p14:tracePt t="1250" x="8451850" y="4086225"/>
          <p14:tracePt t="1259" x="8396288" y="4094163"/>
          <p14:tracePt t="1266" x="8359775" y="4113213"/>
          <p14:tracePt t="1275" x="8342313" y="4113213"/>
          <p14:tracePt t="1286" x="8305800" y="4130675"/>
          <p14:tracePt t="1292" x="8269288" y="4140200"/>
          <p14:tracePt t="1299" x="8232775" y="4140200"/>
          <p14:tracePt t="1306" x="8177213" y="4167188"/>
          <p14:tracePt t="1315" x="8132763" y="4167188"/>
          <p14:tracePt t="1324" x="8077200" y="4167188"/>
          <p14:tracePt t="1333" x="7994650" y="4186238"/>
          <p14:tracePt t="1339" x="7904163" y="4186238"/>
          <p14:tracePt t="1349" x="7877175" y="4186238"/>
          <p14:tracePt t="1354" x="7794625" y="4186238"/>
          <p14:tracePt t="1364" x="7721600" y="4186238"/>
          <p14:tracePt t="1371" x="7648575" y="4186238"/>
          <p14:tracePt t="1379" x="7575550" y="4186238"/>
          <p14:tracePt t="1387" x="7494588" y="4186238"/>
          <p14:tracePt t="1395" x="7421563" y="4186238"/>
          <p14:tracePt t="1402" x="7348538" y="4186238"/>
          <p14:tracePt t="1410" x="7292975" y="4186238"/>
          <p14:tracePt t="1419" x="7248525" y="4186238"/>
          <p14:tracePt t="1427" x="7239000" y="4176713"/>
          <p14:tracePt t="1435" x="7212013" y="4149725"/>
          <p14:tracePt t="1443" x="7192963" y="4122738"/>
          <p14:tracePt t="1451" x="7165975" y="4094163"/>
          <p14:tracePt t="1460" x="7146925" y="4086225"/>
          <p14:tracePt t="1468" x="7110413" y="4049713"/>
          <p14:tracePt t="1475" x="7046913" y="3984625"/>
          <p14:tracePt t="1484" x="7010400" y="3948113"/>
          <p14:tracePt t="1491" x="6946900" y="3903663"/>
          <p14:tracePt t="1501" x="6900863" y="3848100"/>
          <p14:tracePt t="1507" x="6883400" y="3840163"/>
          <p14:tracePt t="1515" x="6837363" y="3794125"/>
          <p14:tracePt t="1522" x="6783388" y="3730625"/>
          <p14:tracePt t="1530" x="6737350" y="3648075"/>
          <p14:tracePt t="1539" x="6718300" y="3621088"/>
          <p14:tracePt t="1548" x="6700838" y="3575050"/>
          <p14:tracePt t="1555" x="6691313" y="3529013"/>
          <p14:tracePt t="1564" x="6664325" y="3482975"/>
          <p14:tracePt t="1571" x="6654800" y="3429000"/>
          <p14:tracePt t="1579" x="6654800" y="3402013"/>
          <p14:tracePt t="1587" x="6654800" y="3346450"/>
          <p14:tracePt t="1595" x="6654800" y="3282950"/>
          <p14:tracePt t="1603" x="6654800" y="3228975"/>
          <p14:tracePt t="1611" x="6673850" y="3163888"/>
          <p14:tracePt t="1619" x="6691313" y="3119438"/>
          <p14:tracePt t="1627" x="6710363" y="3090863"/>
          <p14:tracePt t="1635" x="6737350" y="3063875"/>
          <p14:tracePt t="1643" x="6764338" y="3027363"/>
          <p14:tracePt t="1651" x="6773863" y="3009900"/>
          <p14:tracePt t="1659" x="6791325" y="2990850"/>
          <p14:tracePt t="1667" x="6827838" y="2973388"/>
          <p14:tracePt t="1674" x="6837363" y="2954338"/>
          <p14:tracePt t="1683" x="6856413" y="2936875"/>
          <p14:tracePt t="1691" x="6873875" y="2909888"/>
          <p14:tracePt t="1707" x="6892925" y="2900363"/>
          <p14:tracePt t="1716" x="6910388" y="2890838"/>
          <p14:tracePt t="1724" x="6929438" y="2890838"/>
          <p14:tracePt t="1733" x="6956425" y="2881313"/>
          <p14:tracePt t="1740" x="6973888" y="2863850"/>
          <p14:tracePt t="1751" x="7010400" y="2854325"/>
          <p14:tracePt t="1755" x="7065963" y="2836863"/>
          <p14:tracePt t="1766" x="7083425" y="2827338"/>
          <p14:tracePt t="1770" x="7129463" y="2800350"/>
          <p14:tracePt t="1778" x="7138988" y="2771775"/>
          <p14:tracePt t="1786" x="7183438" y="2744788"/>
          <p14:tracePt t="1795" x="7219950" y="2744788"/>
          <p14:tracePt t="1802" x="7239000" y="2744788"/>
          <p14:tracePt t="1811" x="7283450" y="2735263"/>
          <p14:tracePt t="1818" x="7339013" y="2735263"/>
          <p14:tracePt t="1827" x="7375525" y="2727325"/>
          <p14:tracePt t="1834" x="7439025" y="2727325"/>
          <p14:tracePt t="1843" x="7458075" y="2727325"/>
          <p14:tracePt t="1850" x="7494588" y="2708275"/>
          <p14:tracePt t="1859" x="7531100" y="2708275"/>
          <p14:tracePt t="1876" x="7539038" y="2708275"/>
          <p14:tracePt t="1885" x="7548563" y="2708275"/>
          <p14:tracePt t="1896" x="7575550" y="2708275"/>
          <p14:tracePt t="1900" x="7585075" y="2708275"/>
          <p14:tracePt t="1997" x="7612063" y="2708275"/>
          <p14:tracePt t="2007" x="7631113" y="2727325"/>
          <p14:tracePt t="2012" x="7639050" y="2744788"/>
          <p14:tracePt t="2022" x="7648575" y="2763838"/>
          <p14:tracePt t="2028" x="7667625" y="2808288"/>
          <p14:tracePt t="2042" x="7675563" y="2836863"/>
          <p14:tracePt t="2051" x="7675563" y="2844800"/>
          <p14:tracePt t="2058" x="7685088" y="2863850"/>
          <p14:tracePt t="2075" x="7685088" y="2881313"/>
          <p14:tracePt t="2083" x="7685088" y="2890838"/>
          <p14:tracePt t="2090" x="7685088" y="2900363"/>
          <p14:tracePt t="2099" x="7685088" y="2909888"/>
          <p14:tracePt t="2107" x="7685088" y="2917825"/>
          <p14:tracePt t="2114" x="7694613" y="2927350"/>
          <p14:tracePt t="2123" x="7694613" y="2936875"/>
          <p14:tracePt t="2131" x="7694613" y="2946400"/>
          <p14:tracePt t="2139" x="7694613" y="2973388"/>
          <p14:tracePt t="2148" x="7694613" y="2982913"/>
          <p14:tracePt t="2164" x="7694613" y="3000375"/>
          <p14:tracePt t="2171" x="7694613" y="3009900"/>
          <p14:tracePt t="2187" x="7694613" y="3017838"/>
          <p14:tracePt t="2195" x="7694613" y="3027363"/>
          <p14:tracePt t="2203" x="7694613" y="3046413"/>
          <p14:tracePt t="2210" x="7694613" y="3054350"/>
          <p14:tracePt t="2227" x="7694613" y="3063875"/>
          <p14:tracePt t="2235" x="7694613" y="3090863"/>
          <p14:tracePt t="2243" x="7694613" y="3100388"/>
          <p14:tracePt t="2252" x="7694613" y="3127375"/>
          <p14:tracePt t="2259" x="7694613" y="3136900"/>
          <p14:tracePt t="2267" x="7694613" y="3146425"/>
          <p14:tracePt t="2291" x="7685088" y="3155950"/>
          <p14:tracePt t="2317" x="7658100" y="3173413"/>
          <p14:tracePt t="2333" x="7648575" y="3200400"/>
          <p14:tracePt t="2363" x="7639050" y="3200400"/>
          <p14:tracePt t="2371" x="7631113" y="3209925"/>
          <p14:tracePt t="2379" x="7621588" y="3219450"/>
          <p14:tracePt t="2387" x="7612063" y="3228975"/>
          <p14:tracePt t="2395" x="7594600" y="3246438"/>
          <p14:tracePt t="2403" x="7585075" y="3255963"/>
          <p14:tracePt t="2411" x="7575550" y="3265488"/>
          <p14:tracePt t="2429" x="7558088" y="3282950"/>
          <p14:tracePt t="2438" x="7548563" y="3292475"/>
          <p14:tracePt t="2444" x="7539038" y="3302000"/>
          <p14:tracePt t="2452" x="7531100" y="3309938"/>
          <p14:tracePt t="2458" x="7521575" y="3319463"/>
          <p14:tracePt t="2515" x="7502525" y="3328988"/>
          <p14:tracePt t="2539" x="7502525" y="3338513"/>
          <p14:tracePt t="2547" x="7485063" y="3346450"/>
          <p14:tracePt t="2555" x="7475538" y="3346450"/>
          <p14:tracePt t="2564" x="7466013" y="3355975"/>
          <p14:tracePt t="2621" x="7458075" y="3355975"/>
          <p14:tracePt t="2628" x="7448550" y="3375025"/>
          <p14:tracePt t="2659" x="7429500" y="3411538"/>
          <p14:tracePt t="2674" x="7421563" y="3411538"/>
          <p14:tracePt t="2682" x="7402513" y="3419475"/>
          <p14:tracePt t="2691" x="7402513" y="3429000"/>
          <p14:tracePt t="2700" x="7392988" y="3438525"/>
          <p14:tracePt t="2708" x="7385050" y="3446463"/>
          <p14:tracePt t="2724" x="7385050" y="3455988"/>
          <p14:tracePt t="3789" x="7375525" y="3455988"/>
          <p14:tracePt t="3799" x="7375525" y="3429000"/>
          <p14:tracePt t="3806" x="7375525" y="3419475"/>
          <p14:tracePt t="3812" x="7366000" y="3411538"/>
          <p14:tracePt t="3819" x="7356475" y="3392488"/>
          <p14:tracePt t="3828" x="7348538" y="3392488"/>
          <p14:tracePt t="4012" x="7348538" y="3365500"/>
          <p14:tracePt t="4020" x="7348538" y="3282950"/>
          <p14:tracePt t="4028" x="7356475" y="3200400"/>
          <p14:tracePt t="4037" x="7356475" y="3182938"/>
          <p14:tracePt t="4044" x="7356475" y="3155950"/>
          <p14:tracePt t="4052" x="7356475" y="3127375"/>
          <p14:tracePt t="4060" x="7356475" y="3119438"/>
          <p14:tracePt t="4124" x="7356475" y="3127375"/>
          <p14:tracePt t="4138" x="7348538" y="3146425"/>
          <p14:tracePt t="4147" x="7329488" y="3173413"/>
          <p14:tracePt t="4155" x="7329488" y="3192463"/>
          <p14:tracePt t="4164" x="7329488" y="3209925"/>
          <p14:tracePt t="4244" x="7329488" y="3200400"/>
          <p14:tracePt t="4252" x="7329488" y="3155950"/>
          <p14:tracePt t="4260" x="7329488" y="3119438"/>
          <p14:tracePt t="4269" x="7329488" y="3100388"/>
          <p14:tracePt t="4276" x="7329488" y="3082925"/>
          <p14:tracePt t="4284" x="7319963" y="3063875"/>
          <p14:tracePt t="4292" x="7319963" y="3054350"/>
          <p14:tracePt t="4301" x="7319963" y="3036888"/>
          <p14:tracePt t="4306" x="7319963" y="3027363"/>
          <p14:tracePt t="4493" x="7312025" y="3017838"/>
          <p14:tracePt t="4500" x="7302500" y="3017838"/>
          <p14:tracePt t="4508" x="7292975" y="2990850"/>
          <p14:tracePt t="4515" x="7283450" y="2982913"/>
          <p14:tracePt t="4522" x="7283450" y="2973388"/>
          <p14:tracePt t="4531" x="7283450" y="2954338"/>
          <p14:tracePt t="4538" x="7283450" y="2946400"/>
          <p14:tracePt t="4548" x="7283450" y="2936875"/>
          <p14:tracePt t="4564" x="7283450" y="2917825"/>
          <p14:tracePt t="4572" x="7275513" y="2909888"/>
          <p14:tracePt t="4579" x="7265988" y="2900363"/>
          <p14:tracePt t="4638" x="7256463" y="2881313"/>
          <p14:tracePt t="4733" x="7248525" y="2873375"/>
          <p14:tracePt t="4740" x="7248525" y="2863850"/>
          <p14:tracePt t="4749" x="7239000" y="2854325"/>
          <p14:tracePt t="4757" x="7229475" y="2817813"/>
          <p14:tracePt t="4769" x="7229475" y="2808288"/>
          <p14:tracePt t="4771" x="7219950" y="2808288"/>
          <p14:tracePt t="4780" x="7219950" y="2790825"/>
          <p14:tracePt t="4788" x="7219950" y="2771775"/>
          <p14:tracePt t="4798" x="7202488" y="2754313"/>
          <p14:tracePt t="4803" x="7202488" y="2735263"/>
          <p14:tracePt t="4812" x="7192963" y="2727325"/>
          <p14:tracePt t="4820" x="7175500" y="2708275"/>
          <p14:tracePt t="4836" x="7165975" y="2690813"/>
          <p14:tracePt t="4965" x="7165975" y="2671763"/>
          <p14:tracePt t="4973" x="7165975" y="2635250"/>
          <p14:tracePt t="4981" x="7165975" y="2598738"/>
          <p14:tracePt t="4988" x="7165975" y="2544763"/>
          <p14:tracePt t="4997" x="7165975" y="2489200"/>
          <p14:tracePt t="5005" x="7129463" y="2425700"/>
          <p14:tracePt t="5012" x="7102475" y="2362200"/>
          <p14:tracePt t="5021" x="7046913" y="2279650"/>
          <p14:tracePt t="5026" x="6992938" y="2197100"/>
          <p14:tracePt t="5035" x="6892925" y="2116138"/>
          <p14:tracePt t="5042" x="6800850" y="2024063"/>
          <p14:tracePt t="5052" x="6754813" y="1979613"/>
          <p14:tracePt t="5058" x="6718300" y="1951038"/>
          <p14:tracePt t="5066" x="6718300" y="1943100"/>
          <p14:tracePt t="5075" x="6710363" y="1933575"/>
          <p14:tracePt t="5082" x="6700838" y="1924050"/>
          <p14:tracePt t="5427" x="6700838" y="1914525"/>
          <p14:tracePt t="5436" x="6681788" y="1897063"/>
          <p14:tracePt t="5442" x="6673850" y="1897063"/>
          <p14:tracePt t="5452" x="6627813" y="1887538"/>
          <p14:tracePt t="5458" x="6545263" y="1878013"/>
          <p14:tracePt t="5468" x="6481763" y="1851025"/>
          <p14:tracePt t="5475" x="6391275" y="1824038"/>
          <p14:tracePt t="5482" x="6326188" y="1814513"/>
          <p14:tracePt t="5491" x="6272213" y="1787525"/>
          <p14:tracePt t="5499" x="6235700" y="1778000"/>
          <p14:tracePt t="5507" x="6199188" y="1768475"/>
          <p14:tracePt t="5516" x="6172200" y="1768475"/>
          <p14:tracePt t="5522" x="6162675" y="1760538"/>
          <p14:tracePt t="5533" x="6126163" y="1741488"/>
          <p14:tracePt t="5540" x="6062663" y="1714500"/>
          <p14:tracePt t="5548" x="6043613" y="1714500"/>
          <p14:tracePt t="5555" x="5999163" y="1704975"/>
          <p14:tracePt t="5563" x="5953125" y="1687513"/>
          <p14:tracePt t="5571" x="5943600" y="1677988"/>
          <p14:tracePt t="5579" x="5907088" y="1660525"/>
          <p14:tracePt t="5587" x="5843588" y="1631950"/>
          <p14:tracePt t="5595" x="5789613" y="1604963"/>
          <p14:tracePt t="5603" x="5724525" y="1568450"/>
          <p14:tracePt t="5610" x="5707063" y="1558925"/>
          <p14:tracePt t="5618" x="5653088" y="1495425"/>
          <p14:tracePt t="5626" x="5570538" y="1441450"/>
          <p14:tracePt t="5635" x="5524500" y="1422400"/>
          <p14:tracePt t="5642" x="5497513" y="1404938"/>
          <p14:tracePt t="5651" x="5470525" y="1376363"/>
          <p14:tracePt t="5659" x="5461000" y="1368425"/>
          <p14:tracePt t="5666" x="5434013" y="1368425"/>
          <p14:tracePt t="5675" x="5414963" y="1339850"/>
          <p14:tracePt t="5682" x="5378450" y="1331913"/>
          <p14:tracePt t="5715" x="5378450" y="1322388"/>
          <p14:tracePt t="5853" x="5341938" y="1322388"/>
          <p14:tracePt t="5861" x="5268913" y="1322388"/>
          <p14:tracePt t="5868" x="5214938" y="1312863"/>
          <p14:tracePt t="5877" x="5168900" y="1312863"/>
          <p14:tracePt t="5885" x="5122863" y="1295400"/>
          <p14:tracePt t="5893" x="5105400" y="1295400"/>
          <p14:tracePt t="5902" x="5078413" y="1295400"/>
          <p14:tracePt t="5907" x="5049838" y="1285875"/>
          <p14:tracePt t="5917" x="5005388" y="1285875"/>
          <p14:tracePt t="5924" x="4968875" y="1285875"/>
          <p14:tracePt t="5930" x="4922838" y="1285875"/>
          <p14:tracePt t="5940" x="4895850" y="1285875"/>
          <p14:tracePt t="5950" x="4840288" y="1285875"/>
          <p14:tracePt t="5956" x="4786313" y="1285875"/>
          <p14:tracePt t="5966" x="4730750" y="1285875"/>
          <p14:tracePt t="5973" x="4676775" y="1285875"/>
          <p14:tracePt t="5982" x="4640263" y="1285875"/>
          <p14:tracePt t="5988" x="4622800" y="1276350"/>
          <p14:tracePt t="5997" x="4603750" y="1276350"/>
          <p14:tracePt t="6011" x="4594225" y="1276350"/>
          <p14:tracePt t="6019" x="4567238" y="1276350"/>
          <p14:tracePt t="6027" x="4557713" y="1276350"/>
          <p14:tracePt t="6034" x="4549775" y="1276350"/>
          <p14:tracePt t="6042" x="4540250" y="1276350"/>
          <p14:tracePt t="6050" x="4521200" y="1268413"/>
          <p14:tracePt t="6066" x="4513263" y="1268413"/>
          <p14:tracePt t="6075" x="4494213" y="1268413"/>
          <p14:tracePt t="6082" x="4484688" y="1268413"/>
          <p14:tracePt t="6091" x="4476750" y="1258888"/>
          <p14:tracePt t="6973" x="4448175" y="1258888"/>
          <p14:tracePt t="6980" x="4348163" y="1303338"/>
          <p14:tracePt t="6988" x="4321175" y="1322388"/>
          <p14:tracePt t="7004" x="4267200" y="1331913"/>
          <p14:tracePt t="7037" x="4248150" y="1331913"/>
          <p14:tracePt t="7046" x="4202113" y="1349375"/>
          <p14:tracePt t="7050" x="4194175" y="1349375"/>
          <p14:tracePt t="7058" x="4175125" y="1368425"/>
          <p14:tracePt t="7066" x="4165600" y="1368425"/>
          <p14:tracePt t="7091" x="4165600" y="1376363"/>
          <p14:tracePt t="8659" x="4138613" y="1376363"/>
          <p14:tracePt t="8667" x="4102100" y="1349375"/>
          <p14:tracePt t="8675" x="4094163" y="1349375"/>
          <p14:tracePt t="8683" x="4065588" y="1339850"/>
          <p14:tracePt t="8691" x="4065588" y="1331913"/>
          <p14:tracePt t="8699" x="4048125" y="1312863"/>
          <p14:tracePt t="8707" x="4029075" y="1303338"/>
          <p14:tracePt t="8715" x="4011613" y="1295400"/>
          <p14:tracePt t="8723" x="4002088" y="1295400"/>
          <p14:tracePt t="8732" x="3992563" y="1285875"/>
          <p14:tracePt t="8738" x="3965575" y="1268413"/>
          <p14:tracePt t="8746" x="3956050" y="1258888"/>
          <p14:tracePt t="8754" x="3929063" y="1249363"/>
          <p14:tracePt t="8763" x="3911600" y="1239838"/>
          <p14:tracePt t="8770" x="3883025" y="1222375"/>
          <p14:tracePt t="8780" x="3865563" y="1212850"/>
          <p14:tracePt t="8787" x="3846513" y="1203325"/>
          <p14:tracePt t="8795" x="3802063" y="1166813"/>
          <p14:tracePt t="8803" x="3792538" y="1166813"/>
          <p14:tracePt t="8811" x="3765550" y="1158875"/>
          <p14:tracePt t="8819" x="3756025" y="1149350"/>
          <p14:tracePt t="8827" x="3738563" y="1139825"/>
          <p14:tracePt t="8835" x="3719513" y="1122363"/>
          <p14:tracePt t="8843" x="3709988" y="1122363"/>
          <p14:tracePt t="8850" x="3692525" y="1103313"/>
          <p14:tracePt t="8866" x="3673475" y="1076325"/>
          <p14:tracePt t="8875" x="3656013" y="1057275"/>
          <p14:tracePt t="8882" x="3636963" y="1039813"/>
          <p14:tracePt t="8892" x="3629025" y="1020763"/>
          <p14:tracePt t="8899" x="3609975" y="1012825"/>
          <p14:tracePt t="8907" x="3609975" y="993775"/>
          <p14:tracePt t="8915" x="3600450" y="984250"/>
          <p14:tracePt t="9277" x="3573463" y="966788"/>
          <p14:tracePt t="9284" x="3556000" y="957263"/>
          <p14:tracePt t="9292" x="3536950" y="957263"/>
          <p14:tracePt t="9301" x="3519488" y="957263"/>
          <p14:tracePt t="9316" x="3500438" y="939800"/>
          <p14:tracePt t="9427" x="3490913" y="939800"/>
          <p14:tracePt t="9435" x="3463925" y="939800"/>
          <p14:tracePt t="9443" x="3436938" y="939800"/>
          <p14:tracePt t="9451" x="3419475" y="939800"/>
          <p14:tracePt t="9459" x="3400425" y="939800"/>
          <p14:tracePt t="9467" x="3390900" y="939800"/>
          <p14:tracePt t="9483" x="3382963" y="939800"/>
          <p14:tracePt t="9499" x="3373438" y="939800"/>
          <p14:tracePt t="9507" x="3363913" y="939800"/>
          <p14:tracePt t="9515" x="3354388" y="939800"/>
          <p14:tracePt t="9523" x="3327400" y="939800"/>
          <p14:tracePt t="9531" x="3300413" y="947738"/>
          <p14:tracePt t="9539" x="3263900" y="947738"/>
          <p14:tracePt t="9546" x="3244850" y="947738"/>
          <p14:tracePt t="9554" x="3217863" y="957263"/>
          <p14:tracePt t="9564" x="3190875" y="976313"/>
          <p14:tracePt t="9570" x="3171825" y="976313"/>
          <p14:tracePt t="9581" x="3154363" y="984250"/>
          <p14:tracePt t="9586" x="3144838" y="984250"/>
          <p14:tracePt t="9597" x="3117850" y="984250"/>
          <p14:tracePt t="9602" x="3081338" y="984250"/>
          <p14:tracePt t="9611" x="3044825" y="984250"/>
          <p14:tracePt t="9618" x="3008313" y="984250"/>
          <p14:tracePt t="9627" x="2962275" y="984250"/>
          <p14:tracePt t="9635" x="2908300" y="984250"/>
          <p14:tracePt t="9643" x="2871788" y="984250"/>
          <p14:tracePt t="9650" x="2844800" y="984250"/>
          <p14:tracePt t="9658" x="2817813" y="984250"/>
          <p14:tracePt t="9666" x="2798763" y="984250"/>
          <p14:tracePt t="9674" x="2781300" y="984250"/>
          <p14:tracePt t="9690" x="2771775" y="984250"/>
          <p14:tracePt t="9699" x="2762250" y="984250"/>
          <p14:tracePt t="9707" x="2744788" y="984250"/>
          <p14:tracePt t="9763" x="2735263" y="984250"/>
          <p14:tracePt t="10107" x="2752725" y="984250"/>
          <p14:tracePt t="10116" x="2781300" y="984250"/>
          <p14:tracePt t="10123" x="2817813" y="984250"/>
          <p14:tracePt t="10130" x="2871788" y="984250"/>
          <p14:tracePt t="10138" x="2889250" y="993775"/>
          <p14:tracePt t="10147" x="2925763" y="1012825"/>
          <p14:tracePt t="10154" x="2990850" y="1030288"/>
          <p14:tracePt t="10163" x="3017838" y="1039813"/>
          <p14:tracePt t="10171" x="3081338" y="1057275"/>
          <p14:tracePt t="10181" x="3108325" y="1057275"/>
          <p14:tracePt t="10188" x="3136900" y="1066800"/>
          <p14:tracePt t="10199" x="3181350" y="1085850"/>
          <p14:tracePt t="10205" x="3236913" y="1093788"/>
          <p14:tracePt t="10213" x="3273425" y="1112838"/>
          <p14:tracePt t="10223" x="3336925" y="1122363"/>
          <p14:tracePt t="10228" x="3419475" y="1158875"/>
          <p14:tracePt t="10236" x="3482975" y="1176338"/>
          <p14:tracePt t="10242" x="3563938" y="1212850"/>
          <p14:tracePt t="10250" x="3636963" y="1239838"/>
          <p14:tracePt t="10258" x="3702050" y="1249363"/>
          <p14:tracePt t="10266" x="3765550" y="1285875"/>
          <p14:tracePt t="10275" x="3810000" y="1303338"/>
          <p14:tracePt t="10291" x="3838575" y="1303338"/>
          <p14:tracePt t="10299" x="3856038" y="1312863"/>
          <p14:tracePt t="10307" x="3865563" y="1312863"/>
          <p14:tracePt t="10315" x="3883025" y="1312863"/>
          <p14:tracePt t="10323" x="3911600" y="1331913"/>
          <p14:tracePt t="10332" x="3948113" y="1331913"/>
          <p14:tracePt t="10339" x="3956050" y="1331913"/>
          <p14:tracePt t="10346" x="3992563" y="1331913"/>
          <p14:tracePt t="10356" x="4011613" y="1331913"/>
          <p14:tracePt t="10369" x="4048125" y="1331913"/>
          <p14:tracePt t="10372" x="4102100" y="1339850"/>
          <p14:tracePt t="10382" x="4148138" y="1349375"/>
          <p14:tracePt t="10387" x="4184650" y="1349375"/>
          <p14:tracePt t="10399" x="4248150" y="1358900"/>
          <p14:tracePt t="10403" x="4275138" y="1358900"/>
          <p14:tracePt t="10411" x="4321175" y="1385888"/>
          <p14:tracePt t="10427" x="4340225" y="1385888"/>
          <p14:tracePt t="10563" x="4348163" y="1385888"/>
          <p14:tracePt t="10589" x="4357688" y="1385888"/>
          <p14:tracePt t="10596" x="4403725" y="1385888"/>
          <p14:tracePt t="10604" x="4457700" y="1385888"/>
          <p14:tracePt t="10612" x="4521200" y="1385888"/>
          <p14:tracePt t="10622" x="4576763" y="1368425"/>
          <p14:tracePt t="10626" x="4586288" y="1368425"/>
          <p14:tracePt t="10635" x="4603750" y="1368425"/>
          <p14:tracePt t="10651" x="4613275" y="1358900"/>
          <p14:tracePt t="10659" x="4630738" y="1339850"/>
          <p14:tracePt t="10667" x="4659313" y="1322388"/>
          <p14:tracePt t="10674" x="4676775" y="1312863"/>
          <p14:tracePt t="10682" x="4695825" y="1295400"/>
          <p14:tracePt t="10691" x="4713288" y="1285875"/>
          <p14:tracePt t="10698" x="4722813" y="1276350"/>
          <p14:tracePt t="10707" x="4730750" y="1258888"/>
          <p14:tracePt t="10715" x="4749800" y="1239838"/>
          <p14:tracePt t="10723" x="4759325" y="1231900"/>
          <p14:tracePt t="10732" x="4767263" y="1203325"/>
          <p14:tracePt t="10738" x="4786313" y="1185863"/>
          <p14:tracePt t="10746" x="4795838" y="1176338"/>
          <p14:tracePt t="10754" x="4803775" y="1166813"/>
          <p14:tracePt t="10763" x="4813300" y="1158875"/>
          <p14:tracePt t="10771" x="4813300" y="1149350"/>
          <p14:tracePt t="10779" x="4832350" y="1122363"/>
          <p14:tracePt t="10787" x="4849813" y="1112838"/>
          <p14:tracePt t="11365" x="4868863" y="1066800"/>
          <p14:tracePt t="11372" x="4886325" y="1049338"/>
          <p14:tracePt t="11384" x="4895850" y="1039813"/>
          <p14:tracePt t="11389" x="4922838" y="1020763"/>
          <p14:tracePt t="11400" x="4941888" y="1012825"/>
          <p14:tracePt t="11404" x="4949825" y="1003300"/>
          <p14:tracePt t="11411" x="4986338" y="984250"/>
          <p14:tracePt t="11419" x="5032375" y="966788"/>
          <p14:tracePt t="11427" x="5041900" y="957263"/>
          <p14:tracePt t="11435" x="5078413" y="947738"/>
          <p14:tracePt t="11443" x="5114925" y="911225"/>
          <p14:tracePt t="11451" x="5132388" y="903288"/>
          <p14:tracePt t="11459" x="5178425" y="874713"/>
          <p14:tracePt t="11467" x="5195888" y="866775"/>
          <p14:tracePt t="11475" x="5205413" y="857250"/>
          <p14:tracePt t="11606" x="5287963" y="857250"/>
          <p14:tracePt t="11614" x="5451475" y="874713"/>
          <p14:tracePt t="11621" x="5670550" y="957263"/>
          <p14:tracePt t="11628" x="5962650" y="1020763"/>
          <p14:tracePt t="11637" x="6080125" y="1057275"/>
          <p14:tracePt t="11644" x="6116638" y="1085850"/>
          <p14:tracePt t="57595" x="6235700" y="1085850"/>
          <p14:tracePt t="57603" x="6362700" y="1185863"/>
          <p14:tracePt t="57611" x="6527800" y="1331913"/>
          <p14:tracePt t="57620" x="6791325" y="1514475"/>
          <p14:tracePt t="57628" x="6929438" y="1595438"/>
          <p14:tracePt t="57636" x="7212013" y="1741488"/>
          <p14:tracePt t="57644" x="7494588" y="1887538"/>
          <p14:tracePt t="57651" x="7850188" y="2060575"/>
          <p14:tracePt t="57659" x="8232775" y="2225675"/>
          <p14:tracePt t="57666" x="8542338" y="2343150"/>
          <p14:tracePt t="57675" x="8615363" y="2444750"/>
          <p14:tracePt t="57682" x="8734425" y="2508250"/>
          <p14:tracePt t="57691" x="8742363" y="2525713"/>
          <p14:tracePt t="57698" x="8751888" y="2535238"/>
          <p14:tracePt t="57706" x="8761413" y="2554288"/>
          <p14:tracePt t="57805" x="8770938" y="2554288"/>
          <p14:tracePt t="57815" x="8778875" y="2562225"/>
          <p14:tracePt t="57821" x="8834438" y="2562225"/>
          <p14:tracePt t="57827" x="8878888" y="2571750"/>
          <p14:tracePt t="57836" x="8980488" y="2617788"/>
          <p14:tracePt t="57846" x="9034463" y="2625725"/>
          <p14:tracePt t="57852" x="9097963" y="2671763"/>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Arria10</a:t>
            </a:r>
            <a:r>
              <a:rPr kumimoji="1" lang="en-US" altLang="ja-JP" dirty="0"/>
              <a:t> </a:t>
            </a:r>
            <a:r>
              <a:rPr kumimoji="1" lang="en-US" altLang="ja-JP" dirty="0" err="1"/>
              <a:t>SoC</a:t>
            </a:r>
            <a:r>
              <a:rPr kumimoji="1" lang="ja-JP" altLang="en-US" dirty="0"/>
              <a:t>ボード</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04683" y="1417638"/>
            <a:ext cx="5734633" cy="4328200"/>
          </a:xfrm>
          <a:prstGeom prst="rect">
            <a:avLst/>
          </a:prstGeom>
        </p:spPr>
      </p:pic>
      <p:sp>
        <p:nvSpPr>
          <p:cNvPr id="5" name="テキスト ボックス 4"/>
          <p:cNvSpPr txBox="1"/>
          <p:nvPr/>
        </p:nvSpPr>
        <p:spPr>
          <a:xfrm>
            <a:off x="827584" y="5745838"/>
            <a:ext cx="5616624" cy="923330"/>
          </a:xfrm>
          <a:prstGeom prst="rect">
            <a:avLst/>
          </a:prstGeom>
          <a:noFill/>
        </p:spPr>
        <p:txBody>
          <a:bodyPr wrap="square" rtlCol="0">
            <a:spAutoFit/>
          </a:bodyPr>
          <a:lstStyle/>
          <a:p>
            <a:r>
              <a:rPr kumimoji="1" lang="en-US" altLang="ja-JP" dirty="0" err="1"/>
              <a:t>SSD</a:t>
            </a:r>
            <a:r>
              <a:rPr lang="ja-JP" altLang="en-US" dirty="0"/>
              <a:t>より簡単に</a:t>
            </a:r>
            <a:r>
              <a:rPr lang="en-US" altLang="ja-JP" dirty="0"/>
              <a:t>Linux</a:t>
            </a:r>
            <a:r>
              <a:rPr lang="ja-JP" altLang="en-US" dirty="0"/>
              <a:t>がブートする</a:t>
            </a:r>
            <a:endParaRPr lang="en-US" altLang="ja-JP" dirty="0"/>
          </a:p>
          <a:p>
            <a:r>
              <a:rPr kumimoji="1" lang="en-US" altLang="ja-JP" dirty="0"/>
              <a:t>Ethernet</a:t>
            </a:r>
            <a:r>
              <a:rPr kumimoji="1" lang="ja-JP" altLang="en-US" dirty="0"/>
              <a:t>でネットワークに接続</a:t>
            </a:r>
            <a:endParaRPr kumimoji="1" lang="en-US" altLang="ja-JP" dirty="0"/>
          </a:p>
          <a:p>
            <a:r>
              <a:rPr kumimoji="1" lang="ja-JP" altLang="en-US" dirty="0"/>
              <a:t>内蔵</a:t>
            </a:r>
            <a:r>
              <a:rPr kumimoji="1" lang="en-US" altLang="ja-JP" dirty="0"/>
              <a:t>ARM</a:t>
            </a:r>
            <a:r>
              <a:rPr kumimoji="1" lang="ja-JP" altLang="en-US" dirty="0"/>
              <a:t>をホストに</a:t>
            </a:r>
            <a:r>
              <a:rPr kumimoji="1" lang="en-US" altLang="ja-JP" dirty="0" err="1"/>
              <a:t>OpenCL</a:t>
            </a:r>
            <a:r>
              <a:rPr kumimoji="1" lang="ja-JP" altLang="en-US" dirty="0" err="1"/>
              <a:t>での</a:t>
            </a:r>
            <a:r>
              <a:rPr kumimoji="1" lang="ja-JP" altLang="en-US" dirty="0"/>
              <a:t>設計ができる</a:t>
            </a:r>
            <a:endParaRPr kumimoji="1" lang="en-US" altLang="ja-JP" dirty="0"/>
          </a:p>
        </p:txBody>
      </p:sp>
      <p:pic>
        <p:nvPicPr>
          <p:cNvPr id="3" name="オーディオ 2">
            <a:hlinkClick r:id="" action="ppaction://media"/>
            <a:extLst>
              <a:ext uri="{FF2B5EF4-FFF2-40B4-BE49-F238E27FC236}">
                <a16:creationId xmlns:a16="http://schemas.microsoft.com/office/drawing/2014/main" id="{82C32F13-F193-4FE4-9A82-2F11615CF2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24606973"/>
      </p:ext>
    </p:extLst>
  </p:cSld>
  <p:clrMapOvr>
    <a:masterClrMapping/>
  </p:clrMapOvr>
  <mc:AlternateContent xmlns:mc="http://schemas.openxmlformats.org/markup-compatibility/2006">
    <mc:Choice xmlns:p14="http://schemas.microsoft.com/office/powerpoint/2010/main" Requires="p14">
      <p:transition spd="slow" p14:dur="2000" advTm="7334"/>
    </mc:Choice>
    <mc:Fallback>
      <p:transition spd="slow" advTm="7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349" x="9070975" y="3830638"/>
          <p14:tracePt t="2358" x="9017000" y="3830638"/>
          <p14:tracePt t="2365" x="8951913" y="3830638"/>
          <p14:tracePt t="2376" x="8915400" y="3830638"/>
          <p14:tracePt t="2384" x="8870950" y="3830638"/>
          <p14:tracePt t="2391" x="8834438" y="3821113"/>
          <p14:tracePt t="2399" x="8797925" y="3811588"/>
          <p14:tracePt t="2405" x="8778875" y="3811588"/>
          <p14:tracePt t="2416" x="8761413" y="3811588"/>
          <p14:tracePt t="2662" x="8734425" y="3811588"/>
          <p14:tracePt t="2670" x="8678863" y="3811588"/>
          <p14:tracePt t="2676" x="8642350" y="3811588"/>
          <p14:tracePt t="2684" x="8515350" y="3811588"/>
          <p14:tracePt t="2692" x="8405813" y="3811588"/>
          <p14:tracePt t="2700" x="8305800" y="3811588"/>
          <p14:tracePt t="2709" x="8196263" y="3840163"/>
          <p14:tracePt t="2718" x="8123238" y="3857625"/>
          <p14:tracePt t="2726" x="8059738" y="3867150"/>
          <p14:tracePt t="2735" x="8023225" y="3867150"/>
          <p14:tracePt t="2743" x="8004175" y="3867150"/>
          <p14:tracePt t="2764" x="7994650" y="3867150"/>
          <p14:tracePt t="2980" x="7977188" y="3867150"/>
          <p14:tracePt t="2988" x="7958138" y="3867150"/>
          <p14:tracePt t="2996" x="7921625" y="3867150"/>
          <p14:tracePt t="3004" x="7904163" y="3867150"/>
          <p14:tracePt t="3013" x="7867650" y="3875088"/>
          <p14:tracePt t="3946" x="7858125" y="3875088"/>
          <p14:tracePt t="3957" x="7858125" y="3867150"/>
          <p14:tracePt t="3972" x="7858125" y="3857625"/>
          <p14:tracePt t="3988" x="7858125" y="3848100"/>
          <p14:tracePt t="4141" x="7858125" y="3830638"/>
          <p14:tracePt t="4157" x="7858125" y="3811588"/>
          <p14:tracePt t="4165" x="7858125" y="3803650"/>
          <p14:tracePt t="4181" x="7858125" y="3784600"/>
          <p14:tracePt t="5269" x="7867650" y="3775075"/>
          <p14:tracePt t="5276" x="7921625" y="3775075"/>
          <p14:tracePt t="5284" x="7977188" y="3757613"/>
          <p14:tracePt t="5292" x="8013700" y="3738563"/>
          <p14:tracePt t="5301" x="8040688" y="3711575"/>
          <p14:tracePt t="5317" x="8067675" y="3702050"/>
          <p14:tracePt t="5325" x="8086725" y="3694113"/>
          <p14:tracePt t="5336" x="8123238" y="3675063"/>
          <p14:tracePt t="5341" x="8140700" y="3665538"/>
          <p14:tracePt t="5352" x="8196263" y="3638550"/>
          <p14:tracePt t="5368" x="8232775" y="3621088"/>
          <p14:tracePt t="5374" x="8232775" y="3611563"/>
          <p14:tracePt t="5383" x="8240713" y="3611563"/>
          <p14:tracePt t="5390" x="8259763" y="3611563"/>
          <p14:tracePt t="5399" x="8269288" y="3602038"/>
          <p14:tracePt t="5462" x="8277225" y="3602038"/>
          <p14:tracePt t="5534" x="8313738" y="3602038"/>
          <p14:tracePt t="5542" x="8332788" y="3592513"/>
          <p14:tracePt t="5551" x="8369300" y="3592513"/>
          <p14:tracePt t="5556" x="8415338" y="3592513"/>
          <p14:tracePt t="5564" x="8451850" y="3592513"/>
          <p14:tracePt t="5572" x="8478838" y="3592513"/>
          <p14:tracePt t="5581" x="8523288" y="3592513"/>
          <p14:tracePt t="5588" x="8559800" y="3592513"/>
          <p14:tracePt t="5597" x="8605838" y="3592513"/>
          <p14:tracePt t="5604" x="8624888" y="3592513"/>
          <p14:tracePt t="5613" x="8678863" y="3592513"/>
          <p14:tracePt t="5621" x="8688388" y="3584575"/>
          <p14:tracePt t="5630" x="8724900" y="3575050"/>
          <p14:tracePt t="5637" x="8778875" y="3575050"/>
          <p14:tracePt t="5645" x="8797925" y="3575050"/>
          <p14:tracePt t="5653" x="8824913" y="3565525"/>
          <p14:tracePt t="5661" x="8878888" y="3565525"/>
          <p14:tracePt t="5668" x="8924925" y="3565525"/>
          <p14:tracePt t="5676" x="8934450" y="3565525"/>
          <p14:tracePt t="5684" x="8970963" y="3565525"/>
          <p14:tracePt t="5692" x="9034463" y="3565525"/>
          <p14:tracePt t="5700" x="9090025" y="356552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では</a:t>
            </a:r>
            <a:r>
              <a:rPr kumimoji="1" lang="en-US" altLang="ja-JP" dirty="0"/>
              <a:t>GPU</a:t>
            </a:r>
            <a:r>
              <a:rPr kumimoji="1" lang="ja-JP" altLang="en-US" dirty="0"/>
              <a:t>より速いのか？</a:t>
            </a:r>
          </a:p>
        </p:txBody>
      </p:sp>
      <p:graphicFrame>
        <p:nvGraphicFramePr>
          <p:cNvPr id="4" name="表 3"/>
          <p:cNvGraphicFramePr>
            <a:graphicFrameLocks noGrp="1"/>
          </p:cNvGraphicFramePr>
          <p:nvPr/>
        </p:nvGraphicFramePr>
        <p:xfrm>
          <a:off x="1524000" y="1628800"/>
          <a:ext cx="6648399" cy="1483360"/>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3442582074"/>
                    </a:ext>
                  </a:extLst>
                </a:gridCol>
                <a:gridCol w="2216133">
                  <a:extLst>
                    <a:ext uri="{9D8B030D-6E8A-4147-A177-3AD203B41FA5}">
                      <a16:colId xmlns:a16="http://schemas.microsoft.com/office/drawing/2014/main" val="4055452211"/>
                    </a:ext>
                  </a:extLst>
                </a:gridCol>
                <a:gridCol w="2216133">
                  <a:extLst>
                    <a:ext uri="{9D8B030D-6E8A-4147-A177-3AD203B41FA5}">
                      <a16:colId xmlns:a16="http://schemas.microsoft.com/office/drawing/2014/main" val="3643945562"/>
                    </a:ext>
                  </a:extLst>
                </a:gridCol>
              </a:tblGrid>
              <a:tr h="370840">
                <a:tc>
                  <a:txBody>
                    <a:bodyPr/>
                    <a:lstStyle/>
                    <a:p>
                      <a:endParaRPr kumimoji="1" lang="ja-JP" altLang="en-US" dirty="0"/>
                    </a:p>
                  </a:txBody>
                  <a:tcPr/>
                </a:tc>
                <a:tc>
                  <a:txBody>
                    <a:bodyPr/>
                    <a:lstStyle/>
                    <a:p>
                      <a:r>
                        <a:rPr kumimoji="1" lang="en-US" altLang="ja-JP" dirty="0" err="1"/>
                        <a:t>Stratix</a:t>
                      </a:r>
                      <a:r>
                        <a:rPr kumimoji="1" lang="ja-JP" altLang="en-US" dirty="0"/>
                        <a:t> </a:t>
                      </a:r>
                      <a:r>
                        <a:rPr kumimoji="1" lang="en-US" altLang="ja-JP" dirty="0"/>
                        <a:t>10</a:t>
                      </a:r>
                      <a:endParaRPr kumimoji="1" lang="ja-JP" altLang="en-US" dirty="0"/>
                    </a:p>
                  </a:txBody>
                  <a:tcPr/>
                </a:tc>
                <a:tc>
                  <a:txBody>
                    <a:bodyPr/>
                    <a:lstStyle/>
                    <a:p>
                      <a:r>
                        <a:rPr kumimoji="1" lang="en-US" altLang="ja-JP" dirty="0"/>
                        <a:t>Tesla</a:t>
                      </a:r>
                      <a:r>
                        <a:rPr kumimoji="1" lang="ja-JP" altLang="en-US" dirty="0"/>
                        <a:t> </a:t>
                      </a:r>
                      <a:r>
                        <a:rPr kumimoji="1" lang="en-US" altLang="ja-JP" dirty="0" err="1"/>
                        <a:t>P100</a:t>
                      </a:r>
                      <a:endParaRPr kumimoji="1" lang="ja-JP" altLang="en-US" dirty="0"/>
                    </a:p>
                  </a:txBody>
                  <a:tcPr/>
                </a:tc>
                <a:extLst>
                  <a:ext uri="{0D108BD9-81ED-4DB2-BD59-A6C34878D82A}">
                    <a16:rowId xmlns:a16="http://schemas.microsoft.com/office/drawing/2014/main" val="3618730367"/>
                  </a:ext>
                </a:extLst>
              </a:tr>
              <a:tr h="370840">
                <a:tc>
                  <a:txBody>
                    <a:bodyPr/>
                    <a:lstStyle/>
                    <a:p>
                      <a:r>
                        <a:rPr kumimoji="1" lang="ja-JP" altLang="en-US" dirty="0"/>
                        <a:t>最大</a:t>
                      </a:r>
                      <a:r>
                        <a:rPr kumimoji="1" lang="en-US" altLang="ja-JP" dirty="0" err="1"/>
                        <a:t>TFLOPS</a:t>
                      </a:r>
                      <a:endParaRPr kumimoji="1" lang="ja-JP" altLang="en-US" dirty="0"/>
                    </a:p>
                  </a:txBody>
                  <a:tcPr/>
                </a:tc>
                <a:tc>
                  <a:txBody>
                    <a:bodyPr/>
                    <a:lstStyle/>
                    <a:p>
                      <a:r>
                        <a:rPr kumimoji="1" lang="en-US" altLang="ja-JP" dirty="0"/>
                        <a:t>9.2</a:t>
                      </a:r>
                      <a:r>
                        <a:rPr kumimoji="1" lang="ja-JP" altLang="en-US" dirty="0"/>
                        <a:t>？</a:t>
                      </a:r>
                    </a:p>
                  </a:txBody>
                  <a:tcPr/>
                </a:tc>
                <a:tc>
                  <a:txBody>
                    <a:bodyPr/>
                    <a:lstStyle/>
                    <a:p>
                      <a:r>
                        <a:rPr kumimoji="1" lang="en-US" altLang="ja-JP" dirty="0"/>
                        <a:t>9.3</a:t>
                      </a:r>
                      <a:endParaRPr kumimoji="1" lang="ja-JP" altLang="en-US" dirty="0"/>
                    </a:p>
                  </a:txBody>
                  <a:tcPr/>
                </a:tc>
                <a:extLst>
                  <a:ext uri="{0D108BD9-81ED-4DB2-BD59-A6C34878D82A}">
                    <a16:rowId xmlns:a16="http://schemas.microsoft.com/office/drawing/2014/main" val="1029382095"/>
                  </a:ext>
                </a:extLst>
              </a:tr>
              <a:tr h="370840">
                <a:tc>
                  <a:txBody>
                    <a:bodyPr/>
                    <a:lstStyle/>
                    <a:p>
                      <a:r>
                        <a:rPr kumimoji="1" lang="ja-JP" altLang="en-US" dirty="0"/>
                        <a:t>最大電力（</a:t>
                      </a:r>
                      <a:r>
                        <a:rPr kumimoji="1" lang="en-US" altLang="ja-JP" dirty="0"/>
                        <a:t>W</a:t>
                      </a:r>
                      <a:r>
                        <a:rPr kumimoji="1" lang="ja-JP" altLang="en-US" dirty="0"/>
                        <a:t>）</a:t>
                      </a:r>
                    </a:p>
                  </a:txBody>
                  <a:tcPr/>
                </a:tc>
                <a:tc>
                  <a:txBody>
                    <a:bodyPr/>
                    <a:lstStyle/>
                    <a:p>
                      <a:r>
                        <a:rPr kumimoji="1" lang="en-US" altLang="ja-JP" dirty="0"/>
                        <a:t>33</a:t>
                      </a:r>
                      <a:r>
                        <a:rPr kumimoji="1" lang="ja-JP" altLang="en-US" dirty="0"/>
                        <a:t>－</a:t>
                      </a:r>
                      <a:r>
                        <a:rPr kumimoji="1" lang="en-US" altLang="ja-JP" dirty="0"/>
                        <a:t>45</a:t>
                      </a:r>
                      <a:endParaRPr kumimoji="1" lang="ja-JP" altLang="en-US" dirty="0"/>
                    </a:p>
                  </a:txBody>
                  <a:tcPr/>
                </a:tc>
                <a:tc>
                  <a:txBody>
                    <a:bodyPr/>
                    <a:lstStyle/>
                    <a:p>
                      <a:r>
                        <a:rPr kumimoji="1" lang="en-US" altLang="ja-JP" dirty="0"/>
                        <a:t>250</a:t>
                      </a:r>
                      <a:endParaRPr kumimoji="1" lang="ja-JP" altLang="en-US" dirty="0"/>
                    </a:p>
                  </a:txBody>
                  <a:tcPr/>
                </a:tc>
                <a:extLst>
                  <a:ext uri="{0D108BD9-81ED-4DB2-BD59-A6C34878D82A}">
                    <a16:rowId xmlns:a16="http://schemas.microsoft.com/office/drawing/2014/main" val="3718672706"/>
                  </a:ext>
                </a:extLst>
              </a:tr>
              <a:tr h="370840">
                <a:tc>
                  <a:txBody>
                    <a:bodyPr/>
                    <a:lstStyle/>
                    <a:p>
                      <a:r>
                        <a:rPr kumimoji="1" lang="ja-JP" altLang="en-US" dirty="0"/>
                        <a:t>価格</a:t>
                      </a:r>
                    </a:p>
                  </a:txBody>
                  <a:tcPr/>
                </a:tc>
                <a:tc>
                  <a:txBody>
                    <a:bodyPr/>
                    <a:lstStyle/>
                    <a:p>
                      <a:r>
                        <a:rPr kumimoji="1" lang="en-US" altLang="ja-JP" dirty="0"/>
                        <a:t>177</a:t>
                      </a:r>
                      <a:r>
                        <a:rPr kumimoji="1" lang="ja-JP" altLang="en-US" dirty="0"/>
                        <a:t>万（開発キット）</a:t>
                      </a:r>
                    </a:p>
                  </a:txBody>
                  <a:tcPr/>
                </a:tc>
                <a:tc>
                  <a:txBody>
                    <a:bodyPr/>
                    <a:lstStyle/>
                    <a:p>
                      <a:r>
                        <a:rPr kumimoji="1" lang="en-US" altLang="ja-JP" dirty="0"/>
                        <a:t>81</a:t>
                      </a:r>
                      <a:r>
                        <a:rPr kumimoji="1" lang="ja-JP" altLang="en-US" dirty="0"/>
                        <a:t>万（</a:t>
                      </a:r>
                      <a:r>
                        <a:rPr kumimoji="1" lang="en-US" altLang="ja-JP" dirty="0"/>
                        <a:t>Amazon</a:t>
                      </a:r>
                      <a:r>
                        <a:rPr kumimoji="1" lang="ja-JP" altLang="en-US" dirty="0"/>
                        <a:t>）</a:t>
                      </a:r>
                    </a:p>
                  </a:txBody>
                  <a:tcPr/>
                </a:tc>
                <a:extLst>
                  <a:ext uri="{0D108BD9-81ED-4DB2-BD59-A6C34878D82A}">
                    <a16:rowId xmlns:a16="http://schemas.microsoft.com/office/drawing/2014/main" val="1953966640"/>
                  </a:ext>
                </a:extLst>
              </a:tr>
            </a:tbl>
          </a:graphicData>
        </a:graphic>
      </p:graphicFrame>
      <p:sp>
        <p:nvSpPr>
          <p:cNvPr id="5" name="テキスト ボックス 4"/>
          <p:cNvSpPr txBox="1"/>
          <p:nvPr/>
        </p:nvSpPr>
        <p:spPr>
          <a:xfrm>
            <a:off x="1043608" y="3645024"/>
            <a:ext cx="7488832" cy="2308324"/>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t>まだ</a:t>
            </a:r>
            <a:r>
              <a:rPr kumimoji="1" lang="en-US" altLang="ja-JP" dirty="0" err="1"/>
              <a:t>Stratix</a:t>
            </a:r>
            <a:r>
              <a:rPr kumimoji="1" lang="ja-JP" altLang="en-US" dirty="0"/>
              <a:t> </a:t>
            </a:r>
            <a:r>
              <a:rPr kumimoji="1" lang="en-US" altLang="ja-JP" dirty="0"/>
              <a:t>10</a:t>
            </a:r>
            <a:r>
              <a:rPr lang="ja-JP" altLang="en-US" dirty="0"/>
              <a:t>と</a:t>
            </a:r>
            <a:r>
              <a:rPr lang="en-US" altLang="ja-JP" dirty="0"/>
              <a:t>GPU</a:t>
            </a:r>
            <a:r>
              <a:rPr lang="ja-JP" altLang="en-US" dirty="0"/>
              <a:t>との比較</a:t>
            </a:r>
            <a:r>
              <a:rPr kumimoji="1" lang="ja-JP" altLang="en-US" dirty="0"/>
              <a:t>は国際会議などでは出てきていない</a:t>
            </a:r>
            <a:endParaRPr kumimoji="1" lang="en-US" altLang="ja-JP" dirty="0"/>
          </a:p>
          <a:p>
            <a:pPr marL="285750" indent="-285750">
              <a:buFont typeface="Arial" panose="020B0604020202020204" pitchFamily="34" charset="0"/>
              <a:buChar char="•"/>
            </a:pPr>
            <a:r>
              <a:rPr lang="en-US" altLang="ja-JP" dirty="0" err="1"/>
              <a:t>Arria10</a:t>
            </a:r>
            <a:r>
              <a:rPr lang="ja-JP" altLang="en-US" dirty="0"/>
              <a:t>の場合は、アプリケーションとチューニングのテクニックによるが</a:t>
            </a:r>
            <a:r>
              <a:rPr lang="en-US" altLang="ja-JP" dirty="0"/>
              <a:t>GPU</a:t>
            </a:r>
            <a:r>
              <a:rPr lang="ja-JP" altLang="en-US" dirty="0" err="1"/>
              <a:t>には</a:t>
            </a:r>
            <a:r>
              <a:rPr lang="ja-JP" altLang="en-US" dirty="0"/>
              <a:t>絶対性能では勝てない場合が多い。しかし電力性能では勝つ</a:t>
            </a:r>
            <a:endParaRPr lang="en-US" altLang="ja-JP" dirty="0"/>
          </a:p>
          <a:p>
            <a:pPr marL="285750" indent="-285750">
              <a:buFont typeface="Arial" panose="020B0604020202020204" pitchFamily="34" charset="0"/>
              <a:buChar char="•"/>
            </a:pPr>
            <a:r>
              <a:rPr lang="ja-JP" altLang="en-US" dirty="0"/>
              <a:t>コストは現時点では不明（出だしなので高価すぎる）だが、</a:t>
            </a:r>
            <a:r>
              <a:rPr lang="en-US" altLang="ja-JP" dirty="0" err="1"/>
              <a:t>Stratix</a:t>
            </a:r>
            <a:r>
              <a:rPr lang="ja-JP" altLang="en-US" dirty="0"/>
              <a:t> </a:t>
            </a:r>
            <a:r>
              <a:rPr lang="en-US" altLang="ja-JP" dirty="0"/>
              <a:t>V</a:t>
            </a:r>
            <a:r>
              <a:rPr lang="ja-JP" altLang="en-US" dirty="0"/>
              <a:t>を考える（シリーズによるが</a:t>
            </a:r>
            <a:r>
              <a:rPr lang="en-US" altLang="ja-JP" dirty="0"/>
              <a:t>1</a:t>
            </a:r>
            <a:r>
              <a:rPr lang="ja-JP" altLang="en-US" dirty="0"/>
              <a:t>チップ当たり</a:t>
            </a:r>
            <a:r>
              <a:rPr lang="en-US" altLang="ja-JP" dirty="0"/>
              <a:t>130</a:t>
            </a:r>
            <a:r>
              <a:rPr lang="ja-JP" altLang="en-US" dirty="0"/>
              <a:t>万円くらいする）と、</a:t>
            </a:r>
            <a:r>
              <a:rPr lang="en-US" altLang="ja-JP" dirty="0"/>
              <a:t>GPU</a:t>
            </a:r>
            <a:r>
              <a:rPr lang="ja-JP" altLang="en-US" dirty="0"/>
              <a:t>に比べて倍以上するのでは？</a:t>
            </a:r>
            <a:endParaRPr lang="en-US" altLang="ja-JP" dirty="0"/>
          </a:p>
          <a:p>
            <a:pPr marL="285750" indent="-285750">
              <a:buFont typeface="Arial" panose="020B0604020202020204" pitchFamily="34" charset="0"/>
              <a:buChar char="•"/>
            </a:pPr>
            <a:endParaRPr kumimoji="1" lang="en-US" altLang="ja-JP" dirty="0"/>
          </a:p>
          <a:p>
            <a:pPr marL="285750" indent="-285750">
              <a:buFont typeface="Arial" panose="020B0604020202020204" pitchFamily="34" charset="0"/>
              <a:buChar char="•"/>
            </a:pPr>
            <a:endParaRPr kumimoji="1" lang="ja-JP" altLang="en-US" dirty="0"/>
          </a:p>
        </p:txBody>
      </p:sp>
      <p:pic>
        <p:nvPicPr>
          <p:cNvPr id="3" name="オーディオ 2">
            <a:hlinkClick r:id="" action="ppaction://media"/>
            <a:extLst>
              <a:ext uri="{FF2B5EF4-FFF2-40B4-BE49-F238E27FC236}">
                <a16:creationId xmlns:a16="http://schemas.microsoft.com/office/drawing/2014/main" id="{A7AB5D2A-D072-4B7E-8B93-AD18CD322D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24690080"/>
      </p:ext>
    </p:extLst>
  </p:cSld>
  <p:clrMapOvr>
    <a:masterClrMapping/>
  </p:clrMapOvr>
  <mc:AlternateContent xmlns:mc="http://schemas.openxmlformats.org/markup-compatibility/2006">
    <mc:Choice xmlns:p14="http://schemas.microsoft.com/office/powerpoint/2010/main" Requires="p14">
      <p:transition spd="slow" p14:dur="2000" advTm="71773"/>
    </mc:Choice>
    <mc:Fallback>
      <p:transition spd="slow" advTm="7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5" x="9017000" y="3575050"/>
          <p14:tracePt t="603" x="8924925" y="3575050"/>
          <p14:tracePt t="612" x="8851900" y="3575050"/>
          <p14:tracePt t="619" x="8807450" y="3575050"/>
          <p14:tracePt t="628" x="8788400" y="3575050"/>
          <p14:tracePt t="635" x="8751888" y="3575050"/>
          <p14:tracePt t="644" x="8705850" y="3575050"/>
          <p14:tracePt t="651" x="8651875" y="3575050"/>
          <p14:tracePt t="659" x="8632825" y="3575050"/>
          <p14:tracePt t="667" x="8559800" y="3556000"/>
          <p14:tracePt t="675" x="8451850" y="3548063"/>
          <p14:tracePt t="683" x="8396288" y="3548063"/>
          <p14:tracePt t="691" x="8369300" y="3548063"/>
          <p14:tracePt t="699" x="8313738" y="3538538"/>
          <p14:tracePt t="709" x="8177213" y="3455988"/>
          <p14:tracePt t="717" x="8096250" y="3419475"/>
          <p14:tracePt t="725" x="7994650" y="3392488"/>
          <p14:tracePt t="741" x="7977188" y="3375025"/>
          <p14:tracePt t="749" x="7931150" y="3355975"/>
          <p14:tracePt t="755" x="7921625" y="3346450"/>
          <p14:tracePt t="763" x="7904163" y="3328988"/>
          <p14:tracePt t="781" x="7894638" y="3319463"/>
          <p14:tracePt t="884" x="7885113" y="3292475"/>
          <p14:tracePt t="893" x="7867650" y="3246438"/>
          <p14:tracePt t="902" x="7831138" y="3219450"/>
          <p14:tracePt t="909" x="7804150" y="3200400"/>
          <p14:tracePt t="924" x="7785100" y="3173413"/>
          <p14:tracePt t="932" x="7758113" y="3155950"/>
          <p14:tracePt t="942" x="7740650" y="3146425"/>
          <p14:tracePt t="949" x="7731125" y="3127375"/>
          <p14:tracePt t="1076" x="7704138" y="3119438"/>
          <p14:tracePt t="1085" x="7639050" y="3119438"/>
          <p14:tracePt t="1093" x="7512050" y="3127375"/>
          <p14:tracePt t="1101" x="7375525" y="3155950"/>
          <p14:tracePt t="1109" x="7339013" y="3155950"/>
          <p14:tracePt t="1116" x="7165975" y="3155950"/>
          <p14:tracePt t="1124" x="7037388" y="3155950"/>
          <p14:tracePt t="1131" x="6856413" y="3155950"/>
          <p14:tracePt t="1139" x="6637338" y="3155950"/>
          <p14:tracePt t="1147" x="6408738" y="3155950"/>
          <p14:tracePt t="1156" x="6208713" y="3146425"/>
          <p14:tracePt t="1163" x="5916613" y="3090863"/>
          <p14:tracePt t="1172" x="5661025" y="3017838"/>
          <p14:tracePt t="1179" x="5387975" y="2927350"/>
          <p14:tracePt t="1188" x="5122863" y="2844800"/>
          <p14:tracePt t="1197" x="4840288" y="2790825"/>
          <p14:tracePt t="1204" x="4622800" y="2735263"/>
          <p14:tracePt t="1213" x="4440238" y="2727325"/>
          <p14:tracePt t="1222" x="4230688" y="2671763"/>
          <p14:tracePt t="1230" x="4065588" y="2662238"/>
          <p14:tracePt t="1236" x="3919538" y="2644775"/>
          <p14:tracePt t="1246" x="3802063" y="2598738"/>
          <p14:tracePt t="1252" x="3673475" y="2562225"/>
          <p14:tracePt t="1261" x="3592513" y="2517775"/>
          <p14:tracePt t="1268" x="3490913" y="2508250"/>
          <p14:tracePt t="1276" x="3427413" y="2452688"/>
          <p14:tracePt t="1284" x="3346450" y="2398713"/>
          <p14:tracePt t="1292" x="3317875" y="2362200"/>
          <p14:tracePt t="1300" x="3281363" y="2335213"/>
          <p14:tracePt t="1308" x="3273425" y="2289175"/>
          <p14:tracePt t="1316" x="3244850" y="2233613"/>
          <p14:tracePt t="1324" x="3217863" y="2133600"/>
          <p14:tracePt t="1332" x="3208338" y="2089150"/>
          <p14:tracePt t="1341" x="3208338" y="2016125"/>
          <p14:tracePt t="1348" x="3171825" y="1924050"/>
          <p14:tracePt t="1356" x="3171825" y="1841500"/>
          <p14:tracePt t="1364" x="3171825" y="1768475"/>
          <p14:tracePt t="1374" x="3171825" y="1697038"/>
          <p14:tracePt t="1379" x="3171825" y="1660525"/>
          <p14:tracePt t="1388" x="3171825" y="1604963"/>
          <p14:tracePt t="1395" x="3190875" y="1541463"/>
          <p14:tracePt t="1403" x="3244850" y="1477963"/>
          <p14:tracePt t="1411" x="3300413" y="1404938"/>
          <p14:tracePt t="1419" x="3346450" y="1358900"/>
          <p14:tracePt t="1427" x="3382963" y="1322388"/>
          <p14:tracePt t="1435" x="3500438" y="1268413"/>
          <p14:tracePt t="1444" x="3582988" y="1231900"/>
          <p14:tracePt t="1451" x="3692525" y="1203325"/>
          <p14:tracePt t="1459" x="3802063" y="1185863"/>
          <p14:tracePt t="1467" x="3938588" y="1139825"/>
          <p14:tracePt t="1475" x="4065588" y="1139825"/>
          <p14:tracePt t="1483" x="4211638" y="1139825"/>
          <p14:tracePt t="1491" x="4357688" y="1139825"/>
          <p14:tracePt t="1499" x="4467225" y="1139825"/>
          <p14:tracePt t="1507" x="4613275" y="1139825"/>
          <p14:tracePt t="1515" x="4740275" y="1139825"/>
          <p14:tracePt t="1523" x="4776788" y="1158875"/>
          <p14:tracePt t="1531" x="4832350" y="1203325"/>
          <p14:tracePt t="1539" x="4949825" y="1276350"/>
          <p14:tracePt t="1547" x="5068888" y="1349375"/>
          <p14:tracePt t="1555" x="5151438" y="1422400"/>
          <p14:tracePt t="1563" x="5232400" y="1504950"/>
          <p14:tracePt t="1572" x="5351463" y="1614488"/>
          <p14:tracePt t="1579" x="5514975" y="1760538"/>
          <p14:tracePt t="1588" x="5634038" y="1878013"/>
          <p14:tracePt t="1596" x="5724525" y="1960563"/>
          <p14:tracePt t="1603" x="5734050" y="2024063"/>
          <p14:tracePt t="1611" x="5789613" y="2106613"/>
          <p14:tracePt t="1619" x="5807075" y="2133600"/>
          <p14:tracePt t="1627" x="5816600" y="2179638"/>
          <p14:tracePt t="1635" x="5816600" y="2206625"/>
          <p14:tracePt t="1644" x="5816600" y="2233613"/>
          <p14:tracePt t="1651" x="5834063" y="2252663"/>
          <p14:tracePt t="1667" x="5834063" y="2279650"/>
          <p14:tracePt t="1675" x="5834063" y="2325688"/>
          <p14:tracePt t="1683" x="5834063" y="2352675"/>
          <p14:tracePt t="1691" x="5816600" y="2425700"/>
          <p14:tracePt t="1699" x="5789613" y="2489200"/>
          <p14:tracePt t="1707" x="5743575" y="2589213"/>
          <p14:tracePt t="1715" x="5707063" y="2662238"/>
          <p14:tracePt t="1723" x="5697538" y="2727325"/>
          <p14:tracePt t="1731" x="5653088" y="2827338"/>
          <p14:tracePt t="1739" x="5634038" y="2854325"/>
          <p14:tracePt t="1747" x="5580063" y="2927350"/>
          <p14:tracePt t="1755" x="5570538" y="2973388"/>
          <p14:tracePt t="1763" x="5543550" y="3000375"/>
          <p14:tracePt t="1771" x="5534025" y="3036888"/>
          <p14:tracePt t="1780" x="5470525" y="3063875"/>
          <p14:tracePt t="1788" x="5424488" y="3100388"/>
          <p14:tracePt t="1797" x="5360988" y="3146425"/>
          <p14:tracePt t="1804" x="5314950" y="3155950"/>
          <p14:tracePt t="1813" x="5241925" y="3163888"/>
          <p14:tracePt t="1820" x="5178425" y="3192463"/>
          <p14:tracePt t="1830" x="5159375" y="3192463"/>
          <p14:tracePt t="1836" x="5059363" y="3200400"/>
          <p14:tracePt t="1847" x="4968875" y="3200400"/>
          <p14:tracePt t="1853" x="4840288" y="3200400"/>
          <p14:tracePt t="1864" x="4676775" y="3200400"/>
          <p14:tracePt t="1868" x="4549775" y="3200400"/>
          <p14:tracePt t="1876" x="4367213" y="3200400"/>
          <p14:tracePt t="1884" x="4221163" y="3163888"/>
          <p14:tracePt t="1892" x="4075113" y="3109913"/>
          <p14:tracePt t="1900" x="3919538" y="3027363"/>
          <p14:tracePt t="1908" x="3783013" y="2954338"/>
          <p14:tracePt t="1916" x="3683000" y="2881313"/>
          <p14:tracePt t="1924" x="3582988" y="2827338"/>
          <p14:tracePt t="1932" x="3536950" y="2781300"/>
          <p14:tracePt t="1940" x="3500438" y="2717800"/>
          <p14:tracePt t="1948" x="3473450" y="2681288"/>
          <p14:tracePt t="1956" x="3463925" y="2625725"/>
          <p14:tracePt t="1966" x="3463925" y="2589213"/>
          <p14:tracePt t="1974" x="3455988" y="2525713"/>
          <p14:tracePt t="1979" x="3455988" y="2498725"/>
          <p14:tracePt t="1987" x="3455988" y="2471738"/>
          <p14:tracePt t="1996" x="3455988" y="2444750"/>
          <p14:tracePt t="2004" x="3455988" y="2398713"/>
          <p14:tracePt t="2011" x="3455988" y="2371725"/>
          <p14:tracePt t="2019" x="3455988" y="2335213"/>
          <p14:tracePt t="2028" x="3455988" y="2289175"/>
          <p14:tracePt t="2035" x="3455988" y="2252663"/>
          <p14:tracePt t="2044" x="3455988" y="2233613"/>
          <p14:tracePt t="2051" x="3463925" y="2189163"/>
          <p14:tracePt t="2059" x="3500438" y="2143125"/>
          <p14:tracePt t="2067" x="3546475" y="2106613"/>
          <p14:tracePt t="2075" x="3619500" y="2052638"/>
          <p14:tracePt t="2083" x="3665538" y="2033588"/>
          <p14:tracePt t="2091" x="3738563" y="1987550"/>
          <p14:tracePt t="2099" x="3875088" y="1960563"/>
          <p14:tracePt t="2107" x="4002088" y="1914525"/>
          <p14:tracePt t="2115" x="4157663" y="1887538"/>
          <p14:tracePt t="2123" x="4303713" y="1841500"/>
          <p14:tracePt t="2131" x="4448175" y="1824038"/>
          <p14:tracePt t="2139" x="4676775" y="1814513"/>
          <p14:tracePt t="2147" x="4859338" y="1814513"/>
          <p14:tracePt t="2155" x="5078413" y="1814513"/>
          <p14:tracePt t="2163" x="5241925" y="1814513"/>
          <p14:tracePt t="2171" x="5470525" y="1778000"/>
          <p14:tracePt t="2179" x="5561013" y="1778000"/>
          <p14:tracePt t="2187" x="5680075" y="1778000"/>
          <p14:tracePt t="2197" x="5780088" y="1841500"/>
          <p14:tracePt t="2204" x="5853113" y="1878013"/>
          <p14:tracePt t="2213" x="5926138" y="1933575"/>
          <p14:tracePt t="2221" x="5972175" y="1970088"/>
          <p14:tracePt t="2228" x="6026150" y="2033588"/>
          <p14:tracePt t="2235" x="6043613" y="2097088"/>
          <p14:tracePt t="2244" x="6116638" y="2179638"/>
          <p14:tracePt t="2251" x="6172200" y="2243138"/>
          <p14:tracePt t="2259" x="6218238" y="2306638"/>
          <p14:tracePt t="2267" x="6272213" y="2389188"/>
          <p14:tracePt t="2275" x="6299200" y="2425700"/>
          <p14:tracePt t="2283" x="6335713" y="2481263"/>
          <p14:tracePt t="2291" x="6354763" y="2525713"/>
          <p14:tracePt t="2299" x="6354763" y="2544763"/>
          <p14:tracePt t="2307" x="6362700" y="2589213"/>
          <p14:tracePt t="2315" x="6362700" y="2608263"/>
          <p14:tracePt t="2323" x="6362700" y="2644775"/>
          <p14:tracePt t="2331" x="6362700" y="2671763"/>
          <p14:tracePt t="2339" x="6362700" y="2698750"/>
          <p14:tracePt t="2347" x="6362700" y="2735263"/>
          <p14:tracePt t="2355" x="6345238" y="2763838"/>
          <p14:tracePt t="2363" x="6326188" y="2781300"/>
          <p14:tracePt t="2371" x="6291263" y="2817813"/>
          <p14:tracePt t="2379" x="6272213" y="2836863"/>
          <p14:tracePt t="2387" x="6245225" y="2854325"/>
          <p14:tracePt t="2396" x="6226175" y="2863850"/>
          <p14:tracePt t="2403" x="6181725" y="2900363"/>
          <p14:tracePt t="2411" x="6162675" y="2909888"/>
          <p14:tracePt t="2420" x="6116638" y="2927350"/>
          <p14:tracePt t="2430" x="6072188" y="2954338"/>
          <p14:tracePt t="2437" x="6007100" y="2963863"/>
          <p14:tracePt t="2446" x="5916613" y="3009900"/>
          <p14:tracePt t="2452" x="5853113" y="3017838"/>
          <p14:tracePt t="2462" x="5724525" y="3036888"/>
          <p14:tracePt t="2468" x="5680075" y="3036888"/>
          <p14:tracePt t="2479" x="5588000" y="3036888"/>
          <p14:tracePt t="2484" x="5497513" y="3036888"/>
          <p14:tracePt t="2493" x="5451475" y="3036888"/>
          <p14:tracePt t="2500" x="5414963" y="3036888"/>
          <p14:tracePt t="2509" x="5378450" y="3017838"/>
          <p14:tracePt t="2516" x="5368925" y="3009900"/>
          <p14:tracePt t="2524" x="5334000" y="2973388"/>
          <p14:tracePt t="2532" x="5297488" y="2946400"/>
          <p14:tracePt t="2540" x="5278438" y="2900363"/>
          <p14:tracePt t="2549" x="5268913" y="2881313"/>
          <p14:tracePt t="2555" x="5224463" y="2827338"/>
          <p14:tracePt t="2563" x="5187950" y="2781300"/>
          <p14:tracePt t="2571" x="5168900" y="2763838"/>
          <p14:tracePt t="2579" x="5122863" y="2708275"/>
          <p14:tracePt t="2587" x="5086350" y="2671763"/>
          <p14:tracePt t="2596" x="5041900" y="2625725"/>
          <p14:tracePt t="2603" x="5005388" y="2589213"/>
          <p14:tracePt t="2612" x="4978400" y="2562225"/>
          <p14:tracePt t="2619" x="4941888" y="2525713"/>
          <p14:tracePt t="2627" x="4895850" y="2481263"/>
          <p14:tracePt t="2635" x="4822825" y="2408238"/>
          <p14:tracePt t="2644" x="4803775" y="2379663"/>
          <p14:tracePt t="2651" x="4759325" y="2335213"/>
          <p14:tracePt t="2659" x="4722813" y="2270125"/>
          <p14:tracePt t="2667" x="4640263" y="2197100"/>
          <p14:tracePt t="2676" x="4576763" y="2152650"/>
          <p14:tracePt t="2683" x="4503738" y="2097088"/>
          <p14:tracePt t="2691" x="4440238" y="2024063"/>
          <p14:tracePt t="2699" x="4357688" y="1943100"/>
          <p14:tracePt t="2707" x="4303713" y="1906588"/>
          <p14:tracePt t="2717" x="4257675" y="1870075"/>
          <p14:tracePt t="2723" x="4175125" y="1814513"/>
          <p14:tracePt t="2731" x="4157663" y="1797050"/>
          <p14:tracePt t="2739" x="4111625" y="1760538"/>
          <p14:tracePt t="2747" x="4102100" y="1760538"/>
          <p14:tracePt t="2755" x="4084638" y="1741488"/>
          <p14:tracePt t="2763" x="4075113" y="1724025"/>
          <p14:tracePt t="2981" x="4075113" y="1731963"/>
          <p14:tracePt t="2988" x="4084638" y="1751013"/>
          <p14:tracePt t="2997" x="4094163" y="1768475"/>
          <p14:tracePt t="3004" x="4111625" y="1804988"/>
          <p14:tracePt t="3013" x="4129088" y="1851025"/>
          <p14:tracePt t="3020" x="4138613" y="1870075"/>
          <p14:tracePt t="3029" x="4148138" y="1887538"/>
          <p14:tracePt t="3308" x="4165600" y="1887538"/>
          <p14:tracePt t="3315" x="4194175" y="1870075"/>
          <p14:tracePt t="3323" x="4211638" y="1851025"/>
          <p14:tracePt t="3331" x="4248150" y="1841500"/>
          <p14:tracePt t="3339" x="4267200" y="1833563"/>
          <p14:tracePt t="3347" x="4284663" y="1814513"/>
          <p14:tracePt t="3355" x="4294188" y="1804988"/>
          <p14:tracePt t="3371" x="4311650" y="1797050"/>
          <p14:tracePt t="3479" x="4348163" y="1797050"/>
          <p14:tracePt t="3485" x="4421188" y="1797050"/>
          <p14:tracePt t="3494" x="4476750" y="1797050"/>
          <p14:tracePt t="3501" x="4567238" y="1797050"/>
          <p14:tracePt t="3508" x="4667250" y="1814513"/>
          <p14:tracePt t="3515" x="4740275" y="1814513"/>
          <p14:tracePt t="3523" x="4795838" y="1814513"/>
          <p14:tracePt t="3531" x="4849813" y="1814513"/>
          <p14:tracePt t="3539" x="4913313" y="1814513"/>
          <p14:tracePt t="3548" x="4922838" y="1814513"/>
          <p14:tracePt t="3555" x="4978400" y="1814513"/>
          <p14:tracePt t="3563" x="4995863" y="1814513"/>
          <p14:tracePt t="3571" x="5014913" y="1814513"/>
          <p14:tracePt t="3580" x="5022850" y="1814513"/>
          <p14:tracePt t="3588" x="5049838" y="1814513"/>
          <p14:tracePt t="3604" x="5068888" y="1814513"/>
          <p14:tracePt t="3611" x="5105400" y="1814513"/>
          <p14:tracePt t="3619" x="5151438" y="1814513"/>
          <p14:tracePt t="3628" x="5205413" y="1814513"/>
          <p14:tracePt t="3635" x="5260975" y="1814513"/>
          <p14:tracePt t="3644" x="5305425" y="1814513"/>
          <p14:tracePt t="3651" x="5360988" y="1814513"/>
          <p14:tracePt t="3659" x="5397500" y="1814513"/>
          <p14:tracePt t="3667" x="5470525" y="1814513"/>
          <p14:tracePt t="3675" x="5497513" y="1814513"/>
          <p14:tracePt t="3683" x="5543550" y="1814513"/>
          <p14:tracePt t="3691" x="5570538" y="1814513"/>
          <p14:tracePt t="3699" x="5588000" y="1814513"/>
          <p14:tracePt t="3707" x="5616575" y="1814513"/>
          <p14:tracePt t="3715" x="5624513" y="1814513"/>
          <p14:tracePt t="3740" x="5634038" y="1814513"/>
          <p14:tracePt t="3755" x="5653088" y="1804988"/>
          <p14:tracePt t="3763" x="5680075" y="1797050"/>
          <p14:tracePt t="3771" x="5688013" y="1797050"/>
          <p14:tracePt t="3779" x="5724525" y="1797050"/>
          <p14:tracePt t="3787" x="5780088" y="1797050"/>
          <p14:tracePt t="3796" x="5834063" y="1797050"/>
          <p14:tracePt t="3803" x="5870575" y="1797050"/>
          <p14:tracePt t="3812" x="5916613" y="1797050"/>
          <p14:tracePt t="3819" x="5943600" y="1797050"/>
          <p14:tracePt t="3829" x="5980113" y="1797050"/>
          <p14:tracePt t="3835" x="6016625" y="1797050"/>
          <p14:tracePt t="3844" x="6035675" y="1797050"/>
          <p14:tracePt t="3860" x="6053138" y="1797050"/>
          <p14:tracePt t="3916" x="6062663" y="1797050"/>
          <p14:tracePt t="3932" x="6072188" y="1804988"/>
          <p14:tracePt t="3940" x="6080125" y="1824038"/>
          <p14:tracePt t="3948" x="6089650" y="1824038"/>
          <p14:tracePt t="3956" x="6116638" y="1870075"/>
          <p14:tracePt t="3963" x="6135688" y="1887538"/>
          <p14:tracePt t="3972" x="6145213" y="1906588"/>
          <p14:tracePt t="3980" x="6162675" y="1914525"/>
          <p14:tracePt t="3988" x="6172200" y="1933575"/>
          <p14:tracePt t="4004" x="6189663" y="1951038"/>
          <p14:tracePt t="4139" x="6208713" y="1951038"/>
          <p14:tracePt t="4148" x="6245225" y="1960563"/>
          <p14:tracePt t="4156" x="6254750" y="1960563"/>
          <p14:tracePt t="4163" x="6291263" y="1960563"/>
          <p14:tracePt t="4171" x="6318250" y="1960563"/>
          <p14:tracePt t="4179" x="6345238" y="1970088"/>
          <p14:tracePt t="4188" x="6362700" y="1970088"/>
          <p14:tracePt t="4195" x="6408738" y="1970088"/>
          <p14:tracePt t="4203" x="6408738" y="1979613"/>
          <p14:tracePt t="4211" x="6445250" y="1979613"/>
          <p14:tracePt t="4219" x="6491288" y="1979613"/>
          <p14:tracePt t="4228" x="6508750" y="1979613"/>
          <p14:tracePt t="4235" x="6537325" y="1979613"/>
          <p14:tracePt t="4246" x="6545263" y="1979613"/>
          <p14:tracePt t="4253" x="6554788" y="1979613"/>
          <p14:tracePt t="4266" x="6573838" y="1979613"/>
          <p14:tracePt t="4984" x="6581775" y="1979613"/>
          <p14:tracePt t="4987" x="6637338" y="1979613"/>
          <p14:tracePt t="4997" x="6700838" y="1979613"/>
          <p14:tracePt t="5003" x="6754813" y="2006600"/>
          <p14:tracePt t="5011" x="6791325" y="2006600"/>
          <p14:tracePt t="5019" x="6810375" y="2016125"/>
          <p14:tracePt t="5028" x="6837363" y="2016125"/>
          <p14:tracePt t="5035" x="6846888" y="2016125"/>
          <p14:tracePt t="5219" x="6856413" y="2024063"/>
          <p14:tracePt t="5227" x="6864350" y="2043113"/>
          <p14:tracePt t="5235" x="6892925" y="2070100"/>
          <p14:tracePt t="5243" x="6929438" y="2116138"/>
          <p14:tracePt t="5251" x="6956425" y="2152650"/>
          <p14:tracePt t="5259" x="6992938" y="2179638"/>
          <p14:tracePt t="5267" x="7019925" y="2216150"/>
          <p14:tracePt t="5275" x="7056438" y="2243138"/>
          <p14:tracePt t="5283" x="7065963" y="2270125"/>
          <p14:tracePt t="5291" x="7073900" y="2316163"/>
          <p14:tracePt t="5299" x="7083425" y="2325688"/>
          <p14:tracePt t="5307" x="7102475" y="2343150"/>
          <p14:tracePt t="5315" x="7110413" y="2352675"/>
          <p14:tracePt t="5323" x="7110413" y="2362200"/>
          <p14:tracePt t="5347" x="7110413" y="2371725"/>
          <p14:tracePt t="5355" x="7110413" y="2389188"/>
          <p14:tracePt t="5363" x="7129463" y="2408238"/>
          <p14:tracePt t="5381" x="7129463" y="2416175"/>
          <p14:tracePt t="5387" x="7129463" y="2444750"/>
          <p14:tracePt t="5395" x="7138988" y="2452688"/>
          <p14:tracePt t="5419" x="7138988" y="2462213"/>
          <p14:tracePt t="5651" x="7138988" y="2498725"/>
          <p14:tracePt t="5659" x="7138988" y="2525713"/>
          <p14:tracePt t="5667" x="7138988" y="2554288"/>
          <p14:tracePt t="5675" x="7146925" y="2598738"/>
          <p14:tracePt t="5683" x="7146925" y="2635250"/>
          <p14:tracePt t="5691" x="7146925" y="2662238"/>
          <p14:tracePt t="5699" x="7146925" y="2681288"/>
          <p14:tracePt t="5707" x="7146925" y="2698750"/>
          <p14:tracePt t="5732" x="7138988" y="2744788"/>
          <p14:tracePt t="5740" x="7119938" y="2763838"/>
          <p14:tracePt t="5748" x="7102475" y="2790825"/>
          <p14:tracePt t="5756" x="7092950" y="2808288"/>
          <p14:tracePt t="5766" x="7073900" y="2844800"/>
          <p14:tracePt t="5772" x="7029450" y="2890838"/>
          <p14:tracePt t="5782" x="7000875" y="2909888"/>
          <p14:tracePt t="5788" x="6973888" y="2936875"/>
          <p14:tracePt t="5797" x="6929438" y="2990850"/>
          <p14:tracePt t="5803" x="6856413" y="3046413"/>
          <p14:tracePt t="5812" x="6837363" y="3063875"/>
          <p14:tracePt t="5820" x="6764338" y="3100388"/>
          <p14:tracePt t="5828" x="6681788" y="3136900"/>
          <p14:tracePt t="5835" x="6627813" y="3163888"/>
          <p14:tracePt t="5845" x="6508750" y="3219450"/>
          <p14:tracePt t="5852" x="6391275" y="3265488"/>
          <p14:tracePt t="5861" x="6318250" y="3273425"/>
          <p14:tracePt t="5867" x="6208713" y="3273425"/>
          <p14:tracePt t="5877" x="6126163" y="3292475"/>
          <p14:tracePt t="5883" x="6053138" y="3292475"/>
          <p14:tracePt t="5891" x="5943600" y="3292475"/>
          <p14:tracePt t="5899" x="5870575" y="3292475"/>
          <p14:tracePt t="5907" x="5761038" y="3292475"/>
          <p14:tracePt t="5915" x="5670550" y="3292475"/>
          <p14:tracePt t="5923" x="5597525" y="3292475"/>
          <p14:tracePt t="5931" x="5507038" y="3292475"/>
          <p14:tracePt t="5939" x="5434013" y="3292475"/>
          <p14:tracePt t="5947" x="5368925" y="3292475"/>
          <p14:tracePt t="5955" x="5314950" y="3292475"/>
          <p14:tracePt t="5963" x="5278438" y="3292475"/>
          <p14:tracePt t="5971" x="5205413" y="3273425"/>
          <p14:tracePt t="5979" x="5151438" y="3273425"/>
          <p14:tracePt t="5987" x="5086350" y="3273425"/>
          <p14:tracePt t="5995" x="5032375" y="3246438"/>
          <p14:tracePt t="6003" x="4949825" y="3228975"/>
          <p14:tracePt t="6011" x="4886325" y="3182938"/>
          <p14:tracePt t="6020" x="4822825" y="3146425"/>
          <p14:tracePt t="6031" x="4759325" y="3109913"/>
          <p14:tracePt t="6036" x="4713288" y="3054350"/>
          <p14:tracePt t="6047" x="4640263" y="3009900"/>
          <p14:tracePt t="6052" x="4603750" y="2954338"/>
          <p14:tracePt t="6063" x="4557713" y="2909888"/>
          <p14:tracePt t="6069" x="4540250" y="2863850"/>
          <p14:tracePt t="6076" x="4513263" y="2836863"/>
          <p14:tracePt t="6100" x="4494213" y="2690813"/>
          <p14:tracePt t="6108" x="4494213" y="2662238"/>
          <p14:tracePt t="6116" x="4494213" y="2635250"/>
          <p14:tracePt t="6124" x="4494213" y="2589213"/>
          <p14:tracePt t="6132" x="4494213" y="2562225"/>
          <p14:tracePt t="6140" x="4494213" y="2535238"/>
          <p14:tracePt t="6148" x="4494213" y="2489200"/>
          <p14:tracePt t="6156" x="4513263" y="2462213"/>
          <p14:tracePt t="6164" x="4530725" y="2416175"/>
          <p14:tracePt t="6181" x="4540250" y="2389188"/>
          <p14:tracePt t="6188" x="4567238" y="2362200"/>
          <p14:tracePt t="6204" x="4567238" y="2352675"/>
          <p14:tracePt t="6217" x="4586288" y="2325688"/>
          <p14:tracePt t="6230" x="4594225" y="2306638"/>
          <p14:tracePt t="6236" x="4613275" y="2279650"/>
          <p14:tracePt t="6246" x="4622800" y="2279650"/>
          <p14:tracePt t="6252" x="4649788" y="2262188"/>
          <p14:tracePt t="6262" x="4686300" y="2233613"/>
          <p14:tracePt t="6269" x="4740275" y="2206625"/>
          <p14:tracePt t="6275" x="4803775" y="2170113"/>
          <p14:tracePt t="6284" x="4849813" y="2152650"/>
          <p14:tracePt t="6292" x="4949825" y="2116138"/>
          <p14:tracePt t="6300" x="5041900" y="2089150"/>
          <p14:tracePt t="6307" x="5151438" y="2070100"/>
          <p14:tracePt t="6315" x="5287963" y="2033588"/>
          <p14:tracePt t="6323" x="5397500" y="2016125"/>
          <p14:tracePt t="6331" x="5543550" y="2016125"/>
          <p14:tracePt t="6339" x="5634038" y="2006600"/>
          <p14:tracePt t="6347" x="5753100" y="2006600"/>
          <p14:tracePt t="6355" x="5826125" y="2006600"/>
          <p14:tracePt t="6363" x="5880100" y="2006600"/>
          <p14:tracePt t="6371" x="5943600" y="2016125"/>
          <p14:tracePt t="6379" x="5972175" y="2033588"/>
          <p14:tracePt t="6387" x="6016625" y="2060575"/>
          <p14:tracePt t="6396" x="6035675" y="2089150"/>
          <p14:tracePt t="6403" x="6053138" y="2106613"/>
          <p14:tracePt t="6411" x="6089650" y="2170113"/>
          <p14:tracePt t="6419" x="6116638" y="2216150"/>
          <p14:tracePt t="6427" x="6153150" y="2298700"/>
          <p14:tracePt t="6435" x="6162675" y="2335213"/>
          <p14:tracePt t="6444" x="6208713" y="2452688"/>
          <p14:tracePt t="6452" x="6245225" y="2535238"/>
          <p14:tracePt t="6463" x="6281738" y="2598738"/>
          <p14:tracePt t="6468" x="6318250" y="2644775"/>
          <p14:tracePt t="6476" x="6362700" y="2708275"/>
          <p14:tracePt t="6487" x="6381750" y="2754313"/>
          <p14:tracePt t="6492" x="6381750" y="2808288"/>
          <p14:tracePt t="6501" x="6381750" y="2836863"/>
          <p14:tracePt t="6507" x="6381750" y="2863850"/>
          <p14:tracePt t="6515" x="6381750" y="2909888"/>
          <p14:tracePt t="6523" x="6381750" y="2927350"/>
          <p14:tracePt t="6531" x="6381750" y="2936875"/>
          <p14:tracePt t="6539" x="6381750" y="2963863"/>
          <p14:tracePt t="6555" x="6362700" y="2990850"/>
          <p14:tracePt t="6563" x="6354763" y="3027363"/>
          <p14:tracePt t="6571" x="6335713" y="3054350"/>
          <p14:tracePt t="6580" x="6299200" y="3090863"/>
          <p14:tracePt t="6587" x="6272213" y="3119438"/>
          <p14:tracePt t="6596" x="6254750" y="3136900"/>
          <p14:tracePt t="6603" x="6208713" y="3173413"/>
          <p14:tracePt t="6611" x="6189663" y="3192463"/>
          <p14:tracePt t="6619" x="6145213" y="3209925"/>
          <p14:tracePt t="6628" x="6116638" y="3236913"/>
          <p14:tracePt t="6635" x="6043613" y="3255963"/>
          <p14:tracePt t="6644" x="6007100" y="3282950"/>
          <p14:tracePt t="6651" x="5972175" y="3292475"/>
          <p14:tracePt t="6659" x="5935663" y="3302000"/>
          <p14:tracePt t="6667" x="5926138" y="3302000"/>
          <p14:tracePt t="6675" x="5907088" y="3302000"/>
          <p14:tracePt t="6683" x="5899150" y="3302000"/>
          <p14:tracePt t="6691" x="5889625" y="3309938"/>
          <p14:tracePt t="6699" x="5880100" y="3309938"/>
          <p14:tracePt t="6707" x="5853113" y="3309938"/>
          <p14:tracePt t="6715" x="5816600" y="3309938"/>
          <p14:tracePt t="6723" x="5770563" y="3309938"/>
          <p14:tracePt t="6731" x="5734050" y="3309938"/>
          <p14:tracePt t="6739" x="5634038" y="3309938"/>
          <p14:tracePt t="6748" x="5497513" y="3282950"/>
          <p14:tracePt t="6755" x="5405438" y="3255963"/>
          <p14:tracePt t="6763" x="5278438" y="3228975"/>
          <p14:tracePt t="6771" x="5178425" y="3182938"/>
          <p14:tracePt t="6779" x="5059363" y="3136900"/>
          <p14:tracePt t="6786" x="4978400" y="3100388"/>
          <p14:tracePt t="6795" x="4922838" y="3073400"/>
          <p14:tracePt t="6803" x="4868863" y="3036888"/>
          <p14:tracePt t="6813" x="4822825" y="3017838"/>
          <p14:tracePt t="6819" x="4795838" y="3000375"/>
          <p14:tracePt t="6828" x="4767263" y="2973388"/>
          <p14:tracePt t="6835" x="4740275" y="2946400"/>
          <p14:tracePt t="6844" x="4740275" y="2927350"/>
          <p14:tracePt t="6851" x="4695825" y="2873375"/>
          <p14:tracePt t="6860" x="4640263" y="2800350"/>
          <p14:tracePt t="6867" x="4622800" y="2771775"/>
          <p14:tracePt t="6875" x="4576763" y="2708275"/>
          <p14:tracePt t="6894" x="4530725" y="2635250"/>
          <p14:tracePt t="6899" x="4513263" y="2581275"/>
          <p14:tracePt t="6907" x="4503738" y="2535238"/>
          <p14:tracePt t="6915" x="4476750" y="2508250"/>
          <p14:tracePt t="6923" x="4476750" y="2489200"/>
          <p14:tracePt t="6931" x="4476750" y="2481263"/>
          <p14:tracePt t="6939" x="4476750" y="2444750"/>
          <p14:tracePt t="6947" x="4484688" y="2416175"/>
          <p14:tracePt t="6955" x="4494213" y="2379663"/>
          <p14:tracePt t="6963" x="4530725" y="2335213"/>
          <p14:tracePt t="6972" x="4557713" y="2289175"/>
          <p14:tracePt t="6979" x="4594225" y="2243138"/>
          <p14:tracePt t="6989" x="4640263" y="2206625"/>
          <p14:tracePt t="6998" x="4740275" y="2125663"/>
          <p14:tracePt t="7007" x="4786313" y="2070100"/>
          <p14:tracePt t="7014" x="4840288" y="2033588"/>
          <p14:tracePt t="7021" x="4922838" y="1979613"/>
          <p14:tracePt t="7027" x="5005388" y="1924050"/>
          <p14:tracePt t="7035" x="5078413" y="1887538"/>
          <p14:tracePt t="7044" x="5195888" y="1870075"/>
          <p14:tracePt t="7051" x="5251450" y="1860550"/>
          <p14:tracePt t="7060" x="5314950" y="1824038"/>
          <p14:tracePt t="7067" x="5368925" y="1824038"/>
          <p14:tracePt t="7075" x="5434013" y="1824038"/>
          <p14:tracePt t="7083" x="5461000" y="1824038"/>
          <p14:tracePt t="7091" x="5478463" y="1824038"/>
          <p14:tracePt t="7099" x="5497513" y="1824038"/>
          <p14:tracePt t="7107" x="5524500" y="1851025"/>
          <p14:tracePt t="7115" x="5588000" y="1906588"/>
          <p14:tracePt t="7125" x="5680075" y="1979613"/>
          <p14:tracePt t="7135" x="5797550" y="2070100"/>
          <p14:tracePt t="7140" x="5862638" y="2133600"/>
          <p14:tracePt t="7149" x="5899150" y="2216150"/>
          <p14:tracePt t="7155" x="5972175" y="2279650"/>
          <p14:tracePt t="7165" x="6035675" y="2362200"/>
          <p14:tracePt t="7174" x="6099175" y="2462213"/>
          <p14:tracePt t="7181" x="6135688" y="2508250"/>
          <p14:tracePt t="7189" x="6153150" y="2571750"/>
          <p14:tracePt t="7195" x="6162675" y="2617788"/>
          <p14:tracePt t="7204" x="6189663" y="2662238"/>
          <p14:tracePt t="7213" x="6189663" y="2681288"/>
          <p14:tracePt t="7221" x="6189663" y="2708275"/>
          <p14:tracePt t="7230" x="6189663" y="2727325"/>
          <p14:tracePt t="7238" x="6189663" y="2763838"/>
          <p14:tracePt t="7247" x="6172200" y="2800350"/>
          <p14:tracePt t="7252" x="6145213" y="2827338"/>
          <p14:tracePt t="7263" x="6099175" y="2890838"/>
          <p14:tracePt t="7268" x="6043613" y="2954338"/>
          <p14:tracePt t="7276" x="5980113" y="3017838"/>
          <p14:tracePt t="7284" x="5962650" y="3036888"/>
          <p14:tracePt t="7291" x="5943600" y="3063875"/>
          <p14:tracePt t="7299" x="5907088" y="3090863"/>
          <p14:tracePt t="7307" x="5889625" y="3109913"/>
          <p14:tracePt t="7315" x="5843588" y="3136900"/>
          <p14:tracePt t="7323" x="5816600" y="3163888"/>
          <p14:tracePt t="7331" x="5797550" y="3173413"/>
          <p14:tracePt t="7339" x="5753100" y="3182938"/>
          <p14:tracePt t="7347" x="5707063" y="3192463"/>
          <p14:tracePt t="7355" x="5680075" y="3219450"/>
          <p14:tracePt t="7363" x="5643563" y="3219450"/>
          <p14:tracePt t="7371" x="5570538" y="3228975"/>
          <p14:tracePt t="7379" x="5461000" y="3236913"/>
          <p14:tracePt t="7387" x="5368925" y="3236913"/>
          <p14:tracePt t="7395" x="5324475" y="3236913"/>
          <p14:tracePt t="7403" x="5224463" y="3236913"/>
          <p14:tracePt t="7411" x="5132388" y="3236913"/>
          <p14:tracePt t="7420" x="5059363" y="3236913"/>
          <p14:tracePt t="7428" x="4968875" y="3236913"/>
          <p14:tracePt t="7436" x="4886325" y="3209925"/>
          <p14:tracePt t="7445" x="4822825" y="3182938"/>
          <p14:tracePt t="7451" x="4759325" y="3163888"/>
          <p14:tracePt t="7461" x="4703763" y="3136900"/>
          <p14:tracePt t="7467" x="4659313" y="3100388"/>
          <p14:tracePt t="7475" x="4630738" y="3082925"/>
          <p14:tracePt t="7483" x="4603750" y="3046413"/>
          <p14:tracePt t="7491" x="4567238" y="3017838"/>
          <p14:tracePt t="7499" x="4540250" y="2973388"/>
          <p14:tracePt t="7507" x="4513263" y="2927350"/>
          <p14:tracePt t="7515" x="4476750" y="2881313"/>
          <p14:tracePt t="7523" x="4467225" y="2836863"/>
          <p14:tracePt t="7531" x="4440238" y="2771775"/>
          <p14:tracePt t="7539" x="4421188" y="2744788"/>
          <p14:tracePt t="7547" x="4421188" y="2690813"/>
          <p14:tracePt t="7555" x="4421188" y="2644775"/>
          <p14:tracePt t="7563" x="4421188" y="2608263"/>
          <p14:tracePt t="7571" x="4421188" y="2554288"/>
          <p14:tracePt t="7580" x="4421188" y="2508250"/>
          <p14:tracePt t="7587" x="4421188" y="2481263"/>
          <p14:tracePt t="7595" x="4421188" y="2452688"/>
          <p14:tracePt t="7603" x="4421188" y="2398713"/>
          <p14:tracePt t="7611" x="4430713" y="2371725"/>
          <p14:tracePt t="7619" x="4467225" y="2325688"/>
          <p14:tracePt t="7627" x="4503738" y="2270125"/>
          <p14:tracePt t="7635" x="4549775" y="2243138"/>
          <p14:tracePt t="7644" x="4586288" y="2206625"/>
          <p14:tracePt t="7651" x="4659313" y="2170113"/>
          <p14:tracePt t="7660" x="4703763" y="2143125"/>
          <p14:tracePt t="7667" x="4776788" y="2089150"/>
          <p14:tracePt t="7675" x="4832350" y="2079625"/>
          <p14:tracePt t="7684" x="4932363" y="2043113"/>
          <p14:tracePt t="7691" x="5005388" y="2024063"/>
          <p14:tracePt t="7699" x="5049838" y="2024063"/>
          <p14:tracePt t="7707" x="5114925" y="2024063"/>
          <p14:tracePt t="7715" x="5224463" y="2024063"/>
          <p14:tracePt t="7723" x="5334000" y="2024063"/>
          <p14:tracePt t="7731" x="5461000" y="2024063"/>
          <p14:tracePt t="7739" x="5570538" y="2024063"/>
          <p14:tracePt t="7747" x="5680075" y="2024063"/>
          <p14:tracePt t="7755" x="5761038" y="2043113"/>
          <p14:tracePt t="7763" x="5807075" y="2052638"/>
          <p14:tracePt t="7771" x="5853113" y="2089150"/>
          <p14:tracePt t="7780" x="5880100" y="2106613"/>
          <p14:tracePt t="7788" x="5899150" y="2125663"/>
          <p14:tracePt t="7799" x="5926138" y="2152650"/>
          <p14:tracePt t="7805" x="5943600" y="2206625"/>
          <p14:tracePt t="7816" x="5943600" y="2216150"/>
          <p14:tracePt t="7820" x="5943600" y="2252663"/>
          <p14:tracePt t="7829" x="5943600" y="2289175"/>
          <p14:tracePt t="7835" x="5943600" y="2343150"/>
          <p14:tracePt t="7845" x="5943600" y="2389188"/>
          <p14:tracePt t="7851" x="5943600" y="2444750"/>
          <p14:tracePt t="7862" x="5943600" y="2498725"/>
          <p14:tracePt t="7867" x="5943600" y="2554288"/>
          <p14:tracePt t="7875" x="5926138" y="2617788"/>
          <p14:tracePt t="7884" x="5926138" y="2654300"/>
          <p14:tracePt t="7899" x="5907088" y="2744788"/>
          <p14:tracePt t="7915" x="5899150" y="2781300"/>
          <p14:tracePt t="7940" x="5889625" y="2790825"/>
          <p14:tracePt t="7947" x="5870575" y="2808288"/>
          <p14:tracePt t="7963" x="5853113" y="2827338"/>
          <p14:tracePt t="7971" x="5834063" y="2836863"/>
          <p14:tracePt t="7979" x="5816600" y="2854325"/>
          <p14:tracePt t="7987" x="5807075" y="2863850"/>
          <p14:tracePt t="7996" x="5789613" y="2881313"/>
          <p14:tracePt t="8003" x="5770563" y="2900363"/>
          <p14:tracePt t="8011" x="5734050" y="2936875"/>
          <p14:tracePt t="8019" x="5670550" y="2982913"/>
          <p14:tracePt t="8030" x="5653088" y="3009900"/>
          <p14:tracePt t="8037" x="5597525" y="3017838"/>
          <p14:tracePt t="8047" x="5534025" y="3054350"/>
          <p14:tracePt t="8052" x="5478463" y="3054350"/>
          <p14:tracePt t="8062" x="5414963" y="3063875"/>
          <p14:tracePt t="8067" x="5387975" y="3100388"/>
          <p14:tracePt t="8077" x="5324475" y="3109913"/>
          <p14:tracePt t="8083" x="5268913" y="3109913"/>
          <p14:tracePt t="8092" x="5214938" y="3109913"/>
          <p14:tracePt t="8099" x="5141913" y="3109913"/>
          <p14:tracePt t="8107" x="5086350" y="3109913"/>
          <p14:tracePt t="8115" x="5041900" y="3109913"/>
          <p14:tracePt t="8123" x="5005388" y="3109913"/>
          <p14:tracePt t="8131" x="4949825" y="3109913"/>
          <p14:tracePt t="8139" x="4913313" y="3109913"/>
          <p14:tracePt t="8147" x="4876800" y="3100388"/>
          <p14:tracePt t="8155" x="4849813" y="3100388"/>
          <p14:tracePt t="8163" x="4832350" y="3100388"/>
          <p14:tracePt t="8171" x="4822825" y="3090863"/>
          <p14:tracePt t="8179" x="4795838" y="3082925"/>
          <p14:tracePt t="8187" x="4786313" y="3082925"/>
          <p14:tracePt t="8195" x="4776788" y="3082925"/>
          <p14:tracePt t="8203" x="4749800" y="3073400"/>
          <p14:tracePt t="8214" x="4740275" y="3063875"/>
          <p14:tracePt t="8220" x="4730750" y="3063875"/>
          <p14:tracePt t="8239" x="4703763" y="3054350"/>
          <p14:tracePt t="8247" x="4676775" y="3036888"/>
          <p14:tracePt t="8251" x="4630738" y="3000375"/>
          <p14:tracePt t="8262" x="4586288" y="2982913"/>
          <p14:tracePt t="8267" x="4567238" y="2973388"/>
          <p14:tracePt t="8275" x="4540250" y="2936875"/>
          <p14:tracePt t="8283" x="4476750" y="2900363"/>
          <p14:tracePt t="8293" x="4457700" y="2881313"/>
          <p14:tracePt t="8299" x="4440238" y="2873375"/>
          <p14:tracePt t="8307" x="4413250" y="2854325"/>
          <p14:tracePt t="8323" x="4403725" y="2836863"/>
          <p14:tracePt t="8339" x="4403725" y="2817813"/>
          <p14:tracePt t="8347" x="4403725" y="2808288"/>
          <p14:tracePt t="8355" x="4394200" y="2790825"/>
          <p14:tracePt t="8371" x="4376738" y="2744788"/>
          <p14:tracePt t="8379" x="4376738" y="2708275"/>
          <p14:tracePt t="8387" x="4376738" y="2690813"/>
          <p14:tracePt t="8395" x="4376738" y="2654300"/>
          <p14:tracePt t="8403" x="4376738" y="2617788"/>
          <p14:tracePt t="8411" x="4376738" y="2598738"/>
          <p14:tracePt t="8419" x="4376738" y="2571750"/>
          <p14:tracePt t="8428" x="4376738" y="2554288"/>
          <p14:tracePt t="8435" x="4376738" y="2525713"/>
          <p14:tracePt t="8444" x="4376738" y="2508250"/>
          <p14:tracePt t="8461" x="4376738" y="2498725"/>
          <p14:tracePt t="8467" x="4376738" y="2471738"/>
          <p14:tracePt t="8483" x="4376738" y="2444750"/>
          <p14:tracePt t="8494" x="4376738" y="2435225"/>
          <p14:tracePt t="8499" x="4384675" y="2425700"/>
          <p14:tracePt t="8508" x="4403725" y="2408238"/>
          <p14:tracePt t="8515" x="4421188" y="2389188"/>
          <p14:tracePt t="8523" x="4430713" y="2379663"/>
          <p14:tracePt t="8532" x="4457700" y="2362200"/>
          <p14:tracePt t="8539" x="4476750" y="2352675"/>
          <p14:tracePt t="8547" x="4494213" y="2335213"/>
          <p14:tracePt t="8555" x="4530725" y="2298700"/>
          <p14:tracePt t="8563" x="4557713" y="2289175"/>
          <p14:tracePt t="8571" x="4586288" y="2270125"/>
          <p14:tracePt t="8580" x="4649788" y="2233613"/>
          <p14:tracePt t="8587" x="4676775" y="2225675"/>
          <p14:tracePt t="8596" x="4722813" y="2206625"/>
          <p14:tracePt t="8603" x="4749800" y="2189163"/>
          <p14:tracePt t="8612" x="4840288" y="2170113"/>
          <p14:tracePt t="8619" x="4932363" y="2143125"/>
          <p14:tracePt t="8628" x="5032375" y="2106613"/>
          <p14:tracePt t="8635" x="5105400" y="2089150"/>
          <p14:tracePt t="8644" x="5187950" y="2079625"/>
          <p14:tracePt t="8651" x="5260975" y="2052638"/>
          <p14:tracePt t="8667" x="5278438" y="2052638"/>
          <p14:tracePt t="8675" x="5368925" y="2052638"/>
          <p14:tracePt t="8683" x="5424488" y="2070100"/>
          <p14:tracePt t="8691" x="5514975" y="2079625"/>
          <p14:tracePt t="8699" x="5561013" y="2097088"/>
          <p14:tracePt t="8707" x="5643563" y="2125663"/>
          <p14:tracePt t="8715" x="5724525" y="2170113"/>
          <p14:tracePt t="8723" x="5770563" y="2189163"/>
          <p14:tracePt t="8731" x="5834063" y="2243138"/>
          <p14:tracePt t="8739" x="5880100" y="2279650"/>
          <p14:tracePt t="8747" x="5943600" y="2335213"/>
          <p14:tracePt t="8755" x="5999163" y="2398713"/>
          <p14:tracePt t="8763" x="6062663" y="2452688"/>
          <p14:tracePt t="8771" x="6099175" y="2481263"/>
          <p14:tracePt t="8779" x="6135688" y="2544763"/>
          <p14:tracePt t="8787" x="6189663" y="2625725"/>
          <p14:tracePt t="8796" x="6218238" y="2690813"/>
          <p14:tracePt t="8803" x="6218238" y="2727325"/>
          <p14:tracePt t="8813" x="6226175" y="2771775"/>
          <p14:tracePt t="8819" x="6226175" y="2827338"/>
          <p14:tracePt t="8828" x="6226175" y="2844800"/>
          <p14:tracePt t="8835" x="6226175" y="2890838"/>
          <p14:tracePt t="8844" x="6226175" y="2909888"/>
          <p14:tracePt t="8851" x="6226175" y="2936875"/>
          <p14:tracePt t="8860" x="6226175" y="2954338"/>
          <p14:tracePt t="8867" x="6226175" y="2973388"/>
          <p14:tracePt t="8875" x="6226175" y="2990850"/>
          <p14:tracePt t="8898" x="6218238" y="3046413"/>
          <p14:tracePt t="8899" x="6189663" y="3073400"/>
          <p14:tracePt t="8907" x="6172200" y="3109913"/>
          <p14:tracePt t="8916" x="6162675" y="3136900"/>
          <p14:tracePt t="8923" x="6116638" y="3155950"/>
          <p14:tracePt t="8931" x="6089650" y="3192463"/>
          <p14:tracePt t="8939" x="6043613" y="3228975"/>
          <p14:tracePt t="8947" x="6007100" y="3255963"/>
          <p14:tracePt t="8955" x="5980113" y="3273425"/>
          <p14:tracePt t="8964" x="5953125" y="3319463"/>
          <p14:tracePt t="8971" x="5907088" y="3355975"/>
          <p14:tracePt t="8980" x="5880100" y="3375025"/>
          <p14:tracePt t="8987" x="5862638" y="3392488"/>
          <p14:tracePt t="8996" x="5816600" y="3419475"/>
          <p14:tracePt t="9003" x="5789613" y="3429000"/>
          <p14:tracePt t="9012" x="5753100" y="3446463"/>
          <p14:tracePt t="9019" x="5716588" y="3455988"/>
          <p14:tracePt t="9027" x="5670550" y="3475038"/>
          <p14:tracePt t="9035" x="5634038" y="3475038"/>
          <p14:tracePt t="9044" x="5597525" y="3475038"/>
          <p14:tracePt t="9052" x="5561013" y="3475038"/>
          <p14:tracePt t="9064" x="5514975" y="3475038"/>
          <p14:tracePt t="9068" x="5478463" y="3475038"/>
          <p14:tracePt t="9080" x="5451475" y="3475038"/>
          <p14:tracePt t="9084" x="5441950" y="3475038"/>
          <p14:tracePt t="9093" x="5405438" y="3446463"/>
          <p14:tracePt t="9100" x="5360988" y="3429000"/>
          <p14:tracePt t="9112" x="5351463" y="3419475"/>
          <p14:tracePt t="9117" x="5324475" y="3392488"/>
          <p14:tracePt t="9132" x="5305425" y="3375025"/>
          <p14:tracePt t="9141" x="5297488" y="3365500"/>
          <p14:tracePt t="12325" x="5278438" y="3375025"/>
          <p14:tracePt t="12331" x="5232400" y="3411538"/>
          <p14:tracePt t="12340" x="5214938" y="3419475"/>
          <p14:tracePt t="12356" x="5195888" y="3429000"/>
          <p14:tracePt t="12363" x="5187950" y="3429000"/>
          <p14:tracePt t="12371" x="5159375" y="3446463"/>
          <p14:tracePt t="12379" x="5151438" y="3446463"/>
          <p14:tracePt t="12387" x="5132388" y="3465513"/>
          <p14:tracePt t="12395" x="5122863" y="3465513"/>
          <p14:tracePt t="12403" x="5114925" y="3465513"/>
          <p14:tracePt t="12411" x="5114925" y="3475038"/>
          <p14:tracePt t="12419" x="5105400" y="3475038"/>
          <p14:tracePt t="12435" x="5086350" y="3492500"/>
          <p14:tracePt t="12445" x="5078413" y="3502025"/>
          <p14:tracePt t="12451" x="5059363" y="3511550"/>
          <p14:tracePt t="12461" x="5041900" y="3511550"/>
          <p14:tracePt t="12467" x="5032375" y="3519488"/>
          <p14:tracePt t="12478" x="4995863" y="3538538"/>
          <p14:tracePt t="12483" x="4986338" y="3548063"/>
          <p14:tracePt t="12499" x="4978400" y="3556000"/>
          <p14:tracePt t="12507" x="4959350" y="3565525"/>
          <p14:tracePt t="12524" x="4932363" y="3575050"/>
          <p14:tracePt t="12531" x="4913313" y="3592513"/>
          <p14:tracePt t="12539" x="4895850" y="3602038"/>
          <p14:tracePt t="12547" x="4868863" y="3611563"/>
          <p14:tracePt t="12556" x="4849813" y="3621088"/>
          <p14:tracePt t="12563" x="4840288" y="3629025"/>
          <p14:tracePt t="12571" x="4822825" y="3638550"/>
          <p14:tracePt t="12587" x="4803775" y="3638550"/>
          <p14:tracePt t="12595" x="4786313" y="3648075"/>
          <p14:tracePt t="12603" x="4767263" y="3657600"/>
          <p14:tracePt t="12612" x="4749800" y="3675063"/>
          <p14:tracePt t="12619" x="4730750" y="3684588"/>
          <p14:tracePt t="12627" x="4713288" y="3694113"/>
          <p14:tracePt t="12635" x="4686300" y="3702050"/>
          <p14:tracePt t="12644" x="4649788" y="3730625"/>
          <p14:tracePt t="12651" x="4622800" y="3757613"/>
          <p14:tracePt t="12661" x="4603750" y="3775075"/>
          <p14:tracePt t="12667" x="4567238" y="3794125"/>
          <p14:tracePt t="12677" x="4513263" y="3830638"/>
          <p14:tracePt t="12683" x="4503738" y="3840163"/>
          <p14:tracePt t="12691" x="4484688" y="3848100"/>
          <p14:tracePt t="12699" x="4440238" y="3875088"/>
          <p14:tracePt t="12708" x="4421188" y="3884613"/>
          <p14:tracePt t="12715" x="4403725" y="3894138"/>
          <p14:tracePt t="12732" x="4376738" y="3911600"/>
          <p14:tracePt t="12739" x="4357688" y="3930650"/>
          <p14:tracePt t="12747" x="4340225" y="3940175"/>
          <p14:tracePt t="12771" x="4311650" y="3957638"/>
          <p14:tracePt t="12894" x="4284663" y="3976688"/>
          <p14:tracePt t="12901" x="4275138" y="3984625"/>
          <p14:tracePt t="13076" x="4303713" y="3984625"/>
          <p14:tracePt t="13083" x="4321175" y="3984625"/>
          <p14:tracePt t="13091" x="4348163" y="3984625"/>
          <p14:tracePt t="13099" x="4357688" y="3984625"/>
          <p14:tracePt t="13107" x="4376738" y="3976688"/>
          <p14:tracePt t="13115" x="4394200" y="3976688"/>
          <p14:tracePt t="13123" x="4413250" y="3976688"/>
          <p14:tracePt t="13131" x="4448175" y="3976688"/>
          <p14:tracePt t="13139" x="4467225" y="3967163"/>
          <p14:tracePt t="13147" x="4503738" y="3967163"/>
          <p14:tracePt t="13163" x="4530725" y="3967163"/>
          <p14:tracePt t="13171" x="4540250" y="3967163"/>
          <p14:tracePt t="13643" x="4549775" y="3967163"/>
          <p14:tracePt t="13651" x="4613275" y="3957638"/>
          <p14:tracePt t="13659" x="4667250" y="3957638"/>
          <p14:tracePt t="13667" x="4759325" y="3957638"/>
          <p14:tracePt t="13675" x="4786313" y="3957638"/>
          <p14:tracePt t="13683" x="4832350" y="3957638"/>
          <p14:tracePt t="13691" x="4868863" y="3957638"/>
          <p14:tracePt t="13699" x="4886325" y="3957638"/>
          <p14:tracePt t="13707" x="4905375" y="3957638"/>
          <p14:tracePt t="13725" x="4913313" y="3957638"/>
          <p14:tracePt t="13933" x="4978400" y="3957638"/>
          <p14:tracePt t="13941" x="5049838" y="3957638"/>
          <p14:tracePt t="13950" x="5105400" y="3957638"/>
          <p14:tracePt t="13956" x="5159375" y="3957638"/>
          <p14:tracePt t="13963" x="5187950" y="3957638"/>
          <p14:tracePt t="13971" x="5205413" y="3957638"/>
          <p14:tracePt t="13979" x="5224463" y="3957638"/>
          <p14:tracePt t="14445" x="5195888" y="3957638"/>
          <p14:tracePt t="14451" x="5151438" y="3957638"/>
          <p14:tracePt t="14460" x="5095875" y="3957638"/>
          <p14:tracePt t="14468" x="5041900" y="3957638"/>
          <p14:tracePt t="14477" x="5014913" y="3957638"/>
          <p14:tracePt t="14484" x="4986338" y="3957638"/>
          <p14:tracePt t="14491" x="4941888" y="3957638"/>
          <p14:tracePt t="14499" x="4922838" y="3948113"/>
          <p14:tracePt t="14507" x="4913313" y="3940175"/>
          <p14:tracePt t="14571" x="4905375" y="3940175"/>
          <p14:tracePt t="14771" x="4932363" y="3940175"/>
          <p14:tracePt t="14779" x="4986338" y="3940175"/>
          <p14:tracePt t="14787" x="5041900" y="3940175"/>
          <p14:tracePt t="14795" x="5086350" y="3940175"/>
          <p14:tracePt t="14803" x="5105400" y="3940175"/>
          <p14:tracePt t="14812" x="5132388" y="3940175"/>
          <p14:tracePt t="14823" x="5141913" y="3940175"/>
          <p14:tracePt t="14837" x="5151438" y="3940175"/>
          <p14:tracePt t="15025" x="5168900" y="3940175"/>
          <p14:tracePt t="15027" x="5232400" y="3940175"/>
          <p14:tracePt t="15035" x="5287963" y="3940175"/>
          <p14:tracePt t="15044" x="5360988" y="3940175"/>
          <p14:tracePt t="15052" x="5424488" y="3940175"/>
          <p14:tracePt t="15066" x="5478463" y="3940175"/>
          <p14:tracePt t="15068" x="5514975" y="3940175"/>
          <p14:tracePt t="15082" x="5551488" y="3940175"/>
          <p14:tracePt t="15084" x="5570538" y="3940175"/>
          <p14:tracePt t="15805" x="5580063" y="3948113"/>
          <p14:tracePt t="16143" x="5580063" y="3940175"/>
          <p14:tracePt t="16148" x="5580063" y="3930650"/>
          <p14:tracePt t="17635" x="5580063" y="3921125"/>
          <p14:tracePt t="17853" x="5534025" y="3921125"/>
          <p14:tracePt t="17862" x="5507038" y="3921125"/>
          <p14:tracePt t="17869" x="5461000" y="3921125"/>
          <p14:tracePt t="17884" x="5441950" y="3921125"/>
          <p14:tracePt t="17899" x="5434013" y="3921125"/>
          <p14:tracePt t="19320" x="5424488" y="3911600"/>
          <p14:tracePt t="20445" x="5378450" y="3911600"/>
          <p14:tracePt t="20453" x="5268913" y="3911600"/>
          <p14:tracePt t="20460" x="5195888" y="3911600"/>
          <p14:tracePt t="20470" x="5132388" y="3911600"/>
          <p14:tracePt t="20479" x="5078413" y="3911600"/>
          <p14:tracePt t="20484" x="5041900" y="3911600"/>
          <p14:tracePt t="20495" x="5014913" y="3911600"/>
          <p14:tracePt t="20500" x="4978400" y="3911600"/>
          <p14:tracePt t="20508" x="4941888" y="3911600"/>
          <p14:tracePt t="20516" x="4922838" y="3911600"/>
          <p14:tracePt t="20524" x="4913313" y="3911600"/>
          <p14:tracePt t="20539" x="4895850" y="3911600"/>
          <p14:tracePt t="20548" x="4876800" y="3911600"/>
          <p14:tracePt t="20555" x="4840288" y="3911600"/>
          <p14:tracePt t="20563" x="4767263" y="3911600"/>
          <p14:tracePt t="20571" x="4713288" y="3911600"/>
          <p14:tracePt t="20579" x="4603750" y="3911600"/>
          <p14:tracePt t="20587" x="4530725" y="3911600"/>
          <p14:tracePt t="20595" x="4476750" y="3911600"/>
          <p14:tracePt t="20603" x="4421188" y="3911600"/>
          <p14:tracePt t="20611" x="4340225" y="3911600"/>
          <p14:tracePt t="20619" x="4311650" y="3911600"/>
          <p14:tracePt t="20627" x="4284663" y="3911600"/>
          <p14:tracePt t="20635" x="4257675" y="3911600"/>
          <p14:tracePt t="20644" x="4248150" y="3911600"/>
          <p14:tracePt t="20651" x="4221163" y="3911600"/>
          <p14:tracePt t="20661" x="4202113" y="3903663"/>
          <p14:tracePt t="20667" x="4194175" y="3903663"/>
          <p14:tracePt t="20677" x="4175125" y="3903663"/>
          <p14:tracePt t="20683" x="4148138" y="3903663"/>
          <p14:tracePt t="20693" x="4138613" y="3903663"/>
          <p14:tracePt t="20699" x="4111625" y="3903663"/>
          <p14:tracePt t="20707" x="4057650" y="3903663"/>
          <p14:tracePt t="20715" x="4029075" y="3903663"/>
          <p14:tracePt t="20723" x="3975100" y="3884613"/>
          <p14:tracePt t="20731" x="3919538" y="3884613"/>
          <p14:tracePt t="20739" x="3865563" y="3884613"/>
          <p14:tracePt t="20747" x="3810000" y="3884613"/>
          <p14:tracePt t="20755" x="3729038" y="3884613"/>
          <p14:tracePt t="20763" x="3692525" y="3884613"/>
          <p14:tracePt t="20771" x="3619500" y="3884613"/>
          <p14:tracePt t="20779" x="3563938" y="3884613"/>
          <p14:tracePt t="20787" x="3509963" y="3884613"/>
          <p14:tracePt t="20795" x="3463925" y="3884613"/>
          <p14:tracePt t="20803" x="3409950" y="3884613"/>
          <p14:tracePt t="20811" x="3354388" y="3884613"/>
          <p14:tracePt t="20819" x="3327400" y="3884613"/>
          <p14:tracePt t="20827" x="3290888" y="3884613"/>
          <p14:tracePt t="20835" x="3281363" y="3884613"/>
          <p14:tracePt t="20859" x="3263900" y="3884613"/>
          <p14:tracePt t="21005" x="3254375" y="3884613"/>
          <p14:tracePt t="21175" x="3244850" y="3884613"/>
          <p14:tracePt t="21182" x="3217863" y="3884613"/>
          <p14:tracePt t="21188" x="3200400" y="3884613"/>
          <p14:tracePt t="21195" x="3163888" y="3884613"/>
          <p14:tracePt t="21203" x="3154363" y="3884613"/>
          <p14:tracePt t="21211" x="3127375" y="3884613"/>
          <p14:tracePt t="21219" x="3117850" y="3884613"/>
          <p14:tracePt t="21235" x="3108325" y="3884613"/>
          <p14:tracePt t="22747" x="3071813" y="3884613"/>
          <p14:tracePt t="22755" x="3017838" y="3884613"/>
          <p14:tracePt t="22763" x="2971800" y="3894138"/>
          <p14:tracePt t="22771" x="2954338" y="3903663"/>
          <p14:tracePt t="22779" x="2925763" y="3903663"/>
          <p14:tracePt t="22787" x="2871788" y="3903663"/>
          <p14:tracePt t="22795" x="2825750" y="3903663"/>
          <p14:tracePt t="22803" x="2762250" y="3903663"/>
          <p14:tracePt t="22811" x="2698750" y="3903663"/>
          <p14:tracePt t="22819" x="2671763" y="3903663"/>
          <p14:tracePt t="22828" x="2643188" y="3903663"/>
          <p14:tracePt t="22836" x="2616200" y="3903663"/>
          <p14:tracePt t="22847" x="2579688" y="3894138"/>
          <p14:tracePt t="22852" x="2543175" y="3884613"/>
          <p14:tracePt t="22869" x="2479675" y="3857625"/>
          <p14:tracePt t="22877" x="2452688" y="3840163"/>
          <p14:tracePt t="22893" x="2406650" y="3830638"/>
          <p14:tracePt t="22899" x="2379663" y="3821113"/>
          <p14:tracePt t="22907" x="2352675" y="3803650"/>
          <p14:tracePt t="22915" x="2306638" y="3803650"/>
          <p14:tracePt t="22923" x="2251075" y="3803650"/>
          <p14:tracePt t="22931" x="2197100" y="3803650"/>
          <p14:tracePt t="22939" x="2170113" y="3803650"/>
          <p14:tracePt t="22947" x="2114550" y="3803650"/>
          <p14:tracePt t="22955" x="2070100" y="3803650"/>
          <p14:tracePt t="22963" x="2041525" y="3803650"/>
          <p14:tracePt t="22971" x="2024063" y="3794125"/>
          <p14:tracePt t="22979" x="2014538" y="3794125"/>
          <p14:tracePt t="23108" x="2005013" y="3784600"/>
          <p14:tracePt t="23125" x="2005013" y="3767138"/>
          <p14:tracePt t="23133" x="2005013" y="3757613"/>
          <p14:tracePt t="23139" x="2024063" y="3711575"/>
          <p14:tracePt t="23147" x="2114550" y="3665538"/>
          <p14:tracePt t="23155" x="2179638" y="3629025"/>
          <p14:tracePt t="23163" x="2316163" y="3602038"/>
          <p14:tracePt t="23171" x="2389188" y="3575050"/>
          <p14:tracePt t="23179" x="2516188" y="3575050"/>
          <p14:tracePt t="23187" x="2579688" y="3556000"/>
          <p14:tracePt t="23195" x="2652713" y="3556000"/>
          <p14:tracePt t="23203" x="2689225" y="3556000"/>
          <p14:tracePt t="23211" x="2708275" y="3556000"/>
          <p14:tracePt t="23219" x="2735263" y="3556000"/>
          <p14:tracePt t="23227" x="2744788" y="3556000"/>
          <p14:tracePt t="23236" x="2752725" y="3556000"/>
          <p14:tracePt t="23243" x="2781300" y="3556000"/>
          <p14:tracePt t="23291" x="2789238" y="3556000"/>
          <p14:tracePt t="23299" x="2817813" y="3565525"/>
          <p14:tracePt t="23307" x="2844800" y="3575050"/>
          <p14:tracePt t="23315" x="2871788" y="3592513"/>
          <p14:tracePt t="23323" x="2917825" y="3592513"/>
          <p14:tracePt t="23331" x="2935288" y="3611563"/>
          <p14:tracePt t="23339" x="2944813" y="3621088"/>
          <p14:tracePt t="23347" x="2971800" y="3629025"/>
          <p14:tracePt t="23355" x="2990850" y="3648075"/>
          <p14:tracePt t="23363" x="3008313" y="3657600"/>
          <p14:tracePt t="23371" x="3017838" y="3665538"/>
          <p14:tracePt t="23403" x="3027363" y="3665538"/>
          <p14:tracePt t="23459" x="3044825" y="3675063"/>
          <p14:tracePt t="23557" x="3044825" y="3684588"/>
          <p14:tracePt t="23563" x="3044825" y="3702050"/>
          <p14:tracePt t="23571" x="3044825" y="3711575"/>
          <p14:tracePt t="23579" x="3071813" y="3738563"/>
          <p14:tracePt t="23595" x="3071813" y="3757613"/>
          <p14:tracePt t="23603" x="3071813" y="3784600"/>
          <p14:tracePt t="23619" x="3071813" y="3803650"/>
          <p14:tracePt t="23627" x="3071813" y="3821113"/>
          <p14:tracePt t="23635" x="3071813" y="3830638"/>
          <p14:tracePt t="23645" x="3071813" y="3840163"/>
          <p14:tracePt t="23668" x="3071813" y="3857625"/>
          <p14:tracePt t="23678" x="3063875" y="3867150"/>
          <p14:tracePt t="23683" x="3054350" y="3875088"/>
          <p14:tracePt t="23693" x="3027363" y="3884613"/>
          <p14:tracePt t="23699" x="3017838" y="3894138"/>
          <p14:tracePt t="23715" x="2998788" y="3911600"/>
          <p14:tracePt t="23828" x="3008313" y="3903663"/>
          <p14:tracePt t="23835" x="3100388" y="3848100"/>
          <p14:tracePt t="23843" x="3163888" y="3821113"/>
          <p14:tracePt t="23851" x="3244850" y="3784600"/>
          <p14:tracePt t="23859" x="3309938" y="3757613"/>
          <p14:tracePt t="23867" x="3419475" y="3702050"/>
          <p14:tracePt t="23876" x="3500438" y="3648075"/>
          <p14:tracePt t="23897" x="3629025" y="3584575"/>
          <p14:tracePt t="23899" x="3673475" y="3575050"/>
          <p14:tracePt t="23907" x="3692525" y="3565525"/>
          <p14:tracePt t="23915" x="3719513" y="3529013"/>
          <p14:tracePt t="23923" x="3729038" y="3519488"/>
          <p14:tracePt t="23931" x="3746500" y="3511550"/>
          <p14:tracePt t="23939" x="3756025" y="3482975"/>
          <p14:tracePt t="23947" x="3765550" y="3482975"/>
          <p14:tracePt t="23955" x="3775075" y="3475038"/>
          <p14:tracePt t="24197" x="3829050" y="3475038"/>
          <p14:tracePt t="24203" x="3992563" y="3475038"/>
          <p14:tracePt t="24211" x="4129088" y="3446463"/>
          <p14:tracePt t="24219" x="4238625" y="3429000"/>
          <p14:tracePt t="24228" x="4311650" y="3419475"/>
          <p14:tracePt t="24235" x="4384675" y="3419475"/>
          <p14:tracePt t="24251" x="4394200" y="3419475"/>
          <p14:tracePt t="24603" x="4413250" y="3375025"/>
          <p14:tracePt t="24611" x="4421188" y="3375025"/>
          <p14:tracePt t="24619" x="4448175" y="3365500"/>
          <p14:tracePt t="24627" x="4484688" y="3328988"/>
          <p14:tracePt t="24635" x="4530725" y="3309938"/>
          <p14:tracePt t="24644" x="4549775" y="3292475"/>
          <p14:tracePt t="24651" x="4557713" y="3255963"/>
          <p14:tracePt t="24660" x="4567238" y="3246438"/>
          <p14:tracePt t="25283" x="4567238" y="3209925"/>
          <p14:tracePt t="25291" x="4567238" y="3192463"/>
          <p14:tracePt t="25299" x="4567238" y="3182938"/>
          <p14:tracePt t="26307" x="4567238" y="3163888"/>
          <p14:tracePt t="26413" x="4567238" y="3155950"/>
          <p14:tracePt t="26419" x="4567238" y="3146425"/>
          <p14:tracePt t="26427" x="4586288" y="3100388"/>
          <p14:tracePt t="26435" x="4586288" y="3073400"/>
          <p14:tracePt t="26444" x="4586288" y="3063875"/>
          <p14:tracePt t="26451" x="4586288" y="3054350"/>
          <p14:tracePt t="26467" x="4586288" y="3046413"/>
          <p14:tracePt t="26476" x="4586288" y="3017838"/>
          <p14:tracePt t="31397" x="4594225" y="3009900"/>
          <p14:tracePt t="31507" x="4603750" y="3009900"/>
          <p14:tracePt t="31515" x="4613275" y="3009900"/>
          <p14:tracePt t="31555" x="4613275" y="2990850"/>
          <p14:tracePt t="31563" x="4613275" y="2973388"/>
          <p14:tracePt t="31571" x="4622800" y="2927350"/>
          <p14:tracePt t="34211" x="4630738" y="2909888"/>
          <p14:tracePt t="34269" x="4649788" y="2890838"/>
          <p14:tracePt t="34275" x="4659313" y="2881313"/>
          <p14:tracePt t="34283" x="4667250" y="2873375"/>
          <p14:tracePt t="34293" x="4686300" y="2863850"/>
          <p14:tracePt t="34309" x="4713288" y="2863850"/>
          <p14:tracePt t="34315" x="4759325" y="2854325"/>
          <p14:tracePt t="34325" x="4786313" y="2854325"/>
          <p14:tracePt t="34331" x="4840288" y="2854325"/>
          <p14:tracePt t="34339" x="4868863" y="2836863"/>
          <p14:tracePt t="34347" x="4922838" y="2836863"/>
          <p14:tracePt t="34355" x="4968875" y="2827338"/>
          <p14:tracePt t="34363" x="4995863" y="2817813"/>
          <p14:tracePt t="34371" x="5022850" y="2808288"/>
          <p14:tracePt t="34379" x="5086350" y="2781300"/>
          <p14:tracePt t="34387" x="5114925" y="2771775"/>
          <p14:tracePt t="34395" x="5168900" y="2754313"/>
          <p14:tracePt t="34403" x="5214938" y="2727325"/>
          <p14:tracePt t="34411" x="5260975" y="2727325"/>
          <p14:tracePt t="34419" x="5297488" y="2717800"/>
          <p14:tracePt t="34427" x="5360988" y="2708275"/>
          <p14:tracePt t="34435" x="5405438" y="2690813"/>
          <p14:tracePt t="34444" x="5441950" y="2690813"/>
          <p14:tracePt t="34451" x="5497513" y="2671763"/>
          <p14:tracePt t="34459" x="5543550" y="2671763"/>
          <p14:tracePt t="34467" x="5570538" y="2662238"/>
          <p14:tracePt t="34476" x="5597525" y="2662238"/>
          <p14:tracePt t="34483" x="5643563" y="2654300"/>
          <p14:tracePt t="34494" x="5661025" y="2654300"/>
          <p14:tracePt t="34499" x="5688013" y="2654300"/>
          <p14:tracePt t="34510" x="5697538" y="2654300"/>
          <p14:tracePt t="34515" x="5724525" y="2644775"/>
          <p14:tracePt t="34523" x="5753100" y="2644775"/>
          <p14:tracePt t="34555" x="5797550" y="2635250"/>
          <p14:tracePt t="34563" x="5807075" y="2625725"/>
          <p14:tracePt t="34580" x="5816600" y="2617788"/>
          <p14:tracePt t="34587" x="5834063" y="2617788"/>
          <p14:tracePt t="34595" x="5843588" y="2617788"/>
          <p14:tracePt t="34603" x="5862638" y="2608263"/>
          <p14:tracePt t="34611" x="5870575" y="2608263"/>
          <p14:tracePt t="34619" x="5880100" y="2598738"/>
          <p14:tracePt t="34635" x="5889625" y="2598738"/>
          <p14:tracePt t="34667" x="5907088" y="2598738"/>
          <p14:tracePt t="34675" x="5916613" y="2589213"/>
          <p14:tracePt t="34683" x="5926138" y="2581275"/>
          <p14:tracePt t="34707" x="5935663" y="2571750"/>
          <p14:tracePt t="34723" x="5953125" y="2571750"/>
          <p14:tracePt t="34835" x="5962650" y="2571750"/>
          <p14:tracePt t="34843" x="5980113" y="2562225"/>
          <p14:tracePt t="34851" x="5999163" y="2562225"/>
          <p14:tracePt t="34859" x="6043613" y="2535238"/>
          <p14:tracePt t="34867" x="6072188" y="2535238"/>
          <p14:tracePt t="34876" x="6089650" y="2535238"/>
          <p14:tracePt t="34893" x="6116638" y="2525713"/>
          <p14:tracePt t="34899" x="6135688" y="2525713"/>
          <p14:tracePt t="35619" x="6145213" y="2517775"/>
          <p14:tracePt t="35811" x="6145213" y="2498725"/>
          <p14:tracePt t="35843" x="6153150" y="2498725"/>
          <p14:tracePt t="35867" x="6153150" y="2462213"/>
          <p14:tracePt t="35875" x="6153150" y="2444750"/>
          <p14:tracePt t="35883" x="6162675" y="2435225"/>
          <p14:tracePt t="35893" x="6162675" y="2416175"/>
          <p14:tracePt t="35899" x="6162675" y="2408238"/>
          <p14:tracePt t="35910" x="6172200" y="2398713"/>
          <p14:tracePt t="35915" x="6172200" y="2371725"/>
          <p14:tracePt t="35931" x="6172200" y="2362200"/>
          <p14:tracePt t="35955" x="6172200" y="2352675"/>
          <p14:tracePt t="39099" x="6172200" y="2325688"/>
          <p14:tracePt t="39107" x="6135688" y="2262188"/>
          <p14:tracePt t="39115" x="6116638" y="2243138"/>
          <p14:tracePt t="39123" x="6080125" y="2189163"/>
          <p14:tracePt t="39131" x="6035675" y="2125663"/>
          <p14:tracePt t="39139" x="5989638" y="2070100"/>
          <p14:tracePt t="39147" x="5953125" y="1997075"/>
          <p14:tracePt t="39155" x="5943600" y="1960563"/>
          <p14:tracePt t="39163" x="5907088" y="1914525"/>
          <p14:tracePt t="39171" x="5880100" y="1870075"/>
          <p14:tracePt t="39179" x="5870575" y="1841500"/>
          <p14:tracePt t="39187" x="5870575" y="1833563"/>
          <p14:tracePt t="39195" x="5853113" y="1814513"/>
          <p14:tracePt t="39203" x="5843588" y="1797050"/>
          <p14:tracePt t="39355" x="5807075" y="1778000"/>
          <p14:tracePt t="39363" x="5743575" y="1778000"/>
          <p14:tracePt t="39371" x="5670550" y="1751013"/>
          <p14:tracePt t="39379" x="5551488" y="1741488"/>
          <p14:tracePt t="39387" x="5478463" y="1741488"/>
          <p14:tracePt t="39395" x="5405438" y="1724025"/>
          <p14:tracePt t="39403" x="5360988" y="1714500"/>
          <p14:tracePt t="39411" x="5297488" y="1687513"/>
          <p14:tracePt t="39419" x="5260975" y="1687513"/>
          <p14:tracePt t="39427" x="5232400" y="1687513"/>
          <p14:tracePt t="39435" x="5205413" y="1687513"/>
          <p14:tracePt t="39443" x="5195888" y="1687513"/>
          <p14:tracePt t="39451" x="5187950" y="1687513"/>
          <p14:tracePt t="39492" x="5151438" y="1687513"/>
          <p14:tracePt t="39500" x="5122863" y="1687513"/>
          <p14:tracePt t="39508" x="5049838" y="1697038"/>
          <p14:tracePt t="39515" x="4949825" y="1751013"/>
          <p14:tracePt t="39525" x="4895850" y="1751013"/>
          <p14:tracePt t="39531" x="4832350" y="1760538"/>
          <p14:tracePt t="39539" x="4776788" y="1787525"/>
          <p14:tracePt t="39547" x="4713288" y="1804988"/>
          <p14:tracePt t="39555" x="4613275" y="1833563"/>
          <p14:tracePt t="39563" x="4557713" y="1851025"/>
          <p14:tracePt t="39571" x="4513263" y="1860550"/>
          <p14:tracePt t="39579" x="4484688" y="1870075"/>
          <p14:tracePt t="39587" x="4476750" y="1878013"/>
          <p14:tracePt t="39595" x="4457700" y="1878013"/>
          <p14:tracePt t="39763" x="4448175" y="1887538"/>
          <p14:tracePt t="41205" x="4457700" y="1878013"/>
          <p14:tracePt t="41669" x="4494213" y="1870075"/>
          <p14:tracePt t="41678" x="4540250" y="1870075"/>
          <p14:tracePt t="41689" x="4603750" y="1870075"/>
          <p14:tracePt t="41695" x="4649788" y="1870075"/>
          <p14:tracePt t="41699" x="4667250" y="1878013"/>
          <p14:tracePt t="41710" x="4695825" y="1887538"/>
          <p14:tracePt t="41725" x="4703763" y="1897063"/>
          <p14:tracePt t="41747" x="4722813" y="1914525"/>
          <p14:tracePt t="41875" x="4722813" y="1924050"/>
          <p14:tracePt t="41884" x="4722813" y="1960563"/>
          <p14:tracePt t="41891" x="4730750" y="1987550"/>
          <p14:tracePt t="41899" x="4749800" y="2024063"/>
          <p14:tracePt t="41910" x="4759325" y="2043113"/>
          <p14:tracePt t="41915" x="4767263" y="2070100"/>
          <p14:tracePt t="41925" x="4795838" y="2097088"/>
          <p14:tracePt t="41931" x="4803775" y="2116138"/>
          <p14:tracePt t="41939" x="4803775" y="2125663"/>
          <p14:tracePt t="41947" x="4813300" y="2152650"/>
          <p14:tracePt t="41963" x="4832350" y="2170113"/>
          <p14:tracePt t="41979" x="4832350" y="2179638"/>
          <p14:tracePt t="41987" x="4832350" y="2189163"/>
          <p14:tracePt t="41995" x="4840288" y="2197100"/>
          <p14:tracePt t="42011" x="4849813" y="2206625"/>
          <p14:tracePt t="42027" x="4859338" y="2233613"/>
          <p14:tracePt t="42035" x="4868863" y="2252663"/>
          <p14:tracePt t="42043" x="4886325" y="2279650"/>
          <p14:tracePt t="42052" x="4905375" y="2298700"/>
          <p14:tracePt t="42062" x="4905375" y="2325688"/>
          <p14:tracePt t="42068" x="4905375" y="2335213"/>
          <p14:tracePt t="42084" x="4913313" y="2352675"/>
          <p14:tracePt t="42107" x="4922838" y="2352675"/>
          <p14:tracePt t="42528" x="4932363" y="2352675"/>
          <p14:tracePt t="42859" x="4941888" y="2352675"/>
          <p14:tracePt t="42867" x="4949825" y="2362200"/>
          <p14:tracePt t="43844" x="4968875" y="2379663"/>
          <p14:tracePt t="43851" x="4968875" y="2389188"/>
          <p14:tracePt t="44075" x="4968875" y="2416175"/>
          <p14:tracePt t="44091" x="4986338" y="2444750"/>
          <p14:tracePt t="44099" x="4986338" y="2452688"/>
          <p14:tracePt t="44107" x="4986338" y="2462213"/>
          <p14:tracePt t="44115" x="4986338" y="2481263"/>
          <p14:tracePt t="44126" x="4986338" y="2489200"/>
          <p14:tracePt t="44131" x="5005388" y="2517775"/>
          <p14:tracePt t="44147" x="5014913" y="2525713"/>
          <p14:tracePt t="44163" x="5014913" y="2535238"/>
          <p14:tracePt t="44171" x="5022850" y="2554288"/>
          <p14:tracePt t="44179" x="5032375" y="2571750"/>
          <p14:tracePt t="44187" x="5032375" y="2589213"/>
          <p14:tracePt t="44195" x="5041900" y="2608263"/>
          <p14:tracePt t="44203" x="5068888" y="2644775"/>
          <p14:tracePt t="44211" x="5078413" y="2671763"/>
          <p14:tracePt t="44219" x="5086350" y="2727325"/>
          <p14:tracePt t="44227" x="5086350" y="2754313"/>
          <p14:tracePt t="44235" x="5105400" y="2800350"/>
          <p14:tracePt t="44243" x="5114925" y="2817813"/>
          <p14:tracePt t="44251" x="5114925" y="2836863"/>
          <p14:tracePt t="44259" x="5114925" y="2844800"/>
          <p14:tracePt t="44267" x="5114925" y="2854325"/>
          <p14:tracePt t="44275" x="5122863" y="2863850"/>
          <p14:tracePt t="44643" x="5122863" y="2854325"/>
          <p14:tracePt t="44659" x="5122863" y="2844800"/>
          <p14:tracePt t="44667" x="5122863" y="2836863"/>
          <p14:tracePt t="44692" x="5114925" y="2827338"/>
          <p14:tracePt t="44715" x="5095875" y="2827338"/>
          <p14:tracePt t="44723" x="5078413" y="2800350"/>
          <p14:tracePt t="44739" x="5068888" y="2800350"/>
          <p14:tracePt t="44747" x="5059363" y="2790825"/>
          <p14:tracePt t="44755" x="5041900" y="2771775"/>
          <p14:tracePt t="44763" x="5022850" y="2763838"/>
          <p14:tracePt t="44771" x="5005388" y="2754313"/>
          <p14:tracePt t="44780" x="4995863" y="2754313"/>
          <p14:tracePt t="44787" x="4978400" y="2744788"/>
          <p14:tracePt t="44957" x="4978400" y="2735263"/>
          <p14:tracePt t="45267" x="4978400" y="2727325"/>
          <p14:tracePt t="45275" x="4986338" y="2727325"/>
          <p14:tracePt t="45283" x="5005388" y="2708275"/>
          <p14:tracePt t="45291" x="5014913" y="2708275"/>
          <p14:tracePt t="45299" x="5032375" y="2698750"/>
          <p14:tracePt t="45315" x="5049838" y="2690813"/>
          <p14:tracePt t="45867" x="5049838" y="2681288"/>
          <p14:tracePt t="45875" x="5068888" y="2671763"/>
          <p14:tracePt t="45907" x="5078413" y="2671763"/>
          <p14:tracePt t="45923" x="5095875" y="2671763"/>
          <p14:tracePt t="46109" x="5105400" y="2671763"/>
          <p14:tracePt t="46115" x="5114925" y="2671763"/>
          <p14:tracePt t="46123" x="5122863" y="2671763"/>
          <p14:tracePt t="46147" x="5132388" y="2671763"/>
          <p14:tracePt t="46155" x="5141913" y="2662238"/>
          <p14:tracePt t="46196" x="5159375" y="2654300"/>
          <p14:tracePt t="46220" x="5168900" y="2644775"/>
          <p14:tracePt t="46229" x="5187950" y="2644775"/>
          <p14:tracePt t="46236" x="5195888" y="2644775"/>
          <p14:tracePt t="46259" x="5214938" y="2644775"/>
          <p14:tracePt t="46267" x="5224463" y="2635250"/>
          <p14:tracePt t="46275" x="5232400" y="2635250"/>
          <p14:tracePt t="46283" x="5241925" y="2635250"/>
          <p14:tracePt t="46292" x="5268913" y="2635250"/>
          <p14:tracePt t="46299" x="5287963" y="2635250"/>
          <p14:tracePt t="46308" x="5305425" y="2635250"/>
          <p14:tracePt t="46315" x="5324475" y="2635250"/>
          <p14:tracePt t="46325" x="5351463" y="2625725"/>
          <p14:tracePt t="46331" x="5360988" y="2625725"/>
          <p14:tracePt t="46341" x="5368925" y="2625725"/>
          <p14:tracePt t="46361" x="5387975" y="2625725"/>
          <p14:tracePt t="46373" x="5405438" y="2625725"/>
          <p14:tracePt t="46383" x="5414963" y="2625725"/>
          <p14:tracePt t="46387" x="5434013" y="2625725"/>
          <p14:tracePt t="46403" x="5441950" y="2625725"/>
          <p14:tracePt t="46780" x="5470525" y="2625725"/>
          <p14:tracePt t="46787" x="5487988" y="2625725"/>
          <p14:tracePt t="46795" x="5497513" y="2625725"/>
          <p14:tracePt t="46803" x="5524500" y="2617788"/>
          <p14:tracePt t="46811" x="5534025" y="2617788"/>
          <p14:tracePt t="46819" x="5543550" y="2617788"/>
          <p14:tracePt t="46828" x="5561013" y="2617788"/>
          <p14:tracePt t="46851" x="5570538" y="2617788"/>
          <p14:tracePt t="46867" x="5580063" y="2608263"/>
          <p14:tracePt t="46915" x="5588000" y="2598738"/>
          <p14:tracePt t="46931" x="5597525" y="2589213"/>
          <p14:tracePt t="46939" x="5616575" y="2581275"/>
          <p14:tracePt t="46955" x="5643563" y="2571750"/>
          <p14:tracePt t="46963" x="5661025" y="2554288"/>
          <p14:tracePt t="46971" x="5670550" y="2544763"/>
          <p14:tracePt t="46979" x="5697538" y="2535238"/>
          <p14:tracePt t="46987" x="5707063" y="2535238"/>
          <p14:tracePt t="46995" x="5716588" y="2525713"/>
          <p14:tracePt t="47011" x="5716588" y="2517775"/>
          <p14:tracePt t="47019" x="5716588" y="2508250"/>
          <p14:tracePt t="47035" x="5724525" y="2498725"/>
          <p14:tracePt t="47043" x="5734050" y="2489200"/>
          <p14:tracePt t="47059" x="5743575" y="2471738"/>
          <p14:tracePt t="47091" x="5753100" y="2471738"/>
          <p14:tracePt t="47100" x="5761038" y="2462213"/>
          <p14:tracePt t="47144" x="5780088" y="2444750"/>
          <p14:tracePt t="47152" x="5789613" y="2435225"/>
          <p14:tracePt t="47171" x="5816600" y="2425700"/>
          <p14:tracePt t="47187" x="5826125" y="2425700"/>
          <p14:tracePt t="47196" x="5862638" y="2425700"/>
          <p14:tracePt t="47203" x="5880100" y="2425700"/>
          <p14:tracePt t="47212" x="5907088" y="2425700"/>
          <p14:tracePt t="47220" x="5935663" y="2425700"/>
          <p14:tracePt t="47227" x="5972175" y="2425700"/>
          <p14:tracePt t="47236" x="6016625" y="2425700"/>
          <p14:tracePt t="47243" x="6035675" y="2425700"/>
          <p14:tracePt t="47252" x="6062663" y="2425700"/>
          <p14:tracePt t="47262" x="6080125" y="2425700"/>
          <p14:tracePt t="47268" x="6108700" y="2425700"/>
          <p14:tracePt t="47278" x="6153150" y="2425700"/>
          <p14:tracePt t="47283" x="6162675" y="2416175"/>
          <p14:tracePt t="47293" x="6189663" y="2379663"/>
          <p14:tracePt t="47299" x="6208713" y="2343150"/>
          <p14:tracePt t="47309" x="6218238" y="2325688"/>
          <p14:tracePt t="47315" x="6218238" y="2270125"/>
          <p14:tracePt t="47326" x="6226175" y="2233613"/>
          <p14:tracePt t="47331" x="6226175" y="2216150"/>
          <p14:tracePt t="47342" x="6226175" y="2170113"/>
          <p14:tracePt t="47347" x="6226175" y="2143125"/>
          <p14:tracePt t="47363" x="6226175" y="2133600"/>
          <p14:tracePt t="47443" x="6226175" y="2125663"/>
          <p14:tracePt t="47451" x="6208713" y="2133600"/>
          <p14:tracePt t="47459" x="6189663" y="2152650"/>
          <p14:tracePt t="47467" x="6189663" y="2160588"/>
          <p14:tracePt t="47555" x="6189663" y="2133600"/>
          <p14:tracePt t="47563" x="6189663" y="2097088"/>
          <p14:tracePt t="47572" x="6172200" y="2070100"/>
          <p14:tracePt t="47579" x="6172200" y="2052638"/>
          <p14:tracePt t="47595" x="6172200" y="2043113"/>
          <p14:tracePt t="47659" x="6162675" y="2033588"/>
          <p14:tracePt t="47773" x="6162675" y="2024063"/>
          <p14:tracePt t="47780" x="6153150" y="1997075"/>
          <p14:tracePt t="47787" x="6153150" y="1970088"/>
          <p14:tracePt t="47795" x="6153150" y="1897063"/>
          <p14:tracePt t="47803" x="6145213" y="1878013"/>
          <p14:tracePt t="47811" x="6145213" y="1824038"/>
          <p14:tracePt t="47819" x="6126163" y="1778000"/>
          <p14:tracePt t="47828" x="6116638" y="1741488"/>
          <p14:tracePt t="47835" x="6108700" y="1724025"/>
          <p14:tracePt t="47843" x="6089650" y="1677988"/>
          <p14:tracePt t="47851" x="6089650" y="1660525"/>
          <p14:tracePt t="47859" x="6080125" y="1631950"/>
          <p14:tracePt t="47939" x="6062663" y="1641475"/>
          <p14:tracePt t="48015" x="6053138" y="1577975"/>
          <p14:tracePt t="48022" x="6053138" y="1522413"/>
          <p14:tracePt t="48032" x="6053138" y="1495425"/>
          <p14:tracePt t="48036" x="6053138" y="1449388"/>
          <p14:tracePt t="48046" x="6053138" y="1422400"/>
          <p14:tracePt t="48052" x="6053138" y="1412875"/>
          <p14:tracePt t="48109" x="6026150" y="1412875"/>
          <p14:tracePt t="48117" x="6007100" y="1441450"/>
          <p14:tracePt t="48132" x="5999163" y="1458913"/>
          <p14:tracePt t="48142" x="5999163" y="1477963"/>
          <p14:tracePt t="48163" x="5989638" y="1477963"/>
          <p14:tracePt t="48476" x="5980113" y="1477963"/>
          <p14:tracePt t="48483" x="5962650" y="1477963"/>
          <p14:tracePt t="48491" x="5907088" y="1477963"/>
          <p14:tracePt t="48499" x="5843588" y="1458913"/>
          <p14:tracePt t="48508" x="5816600" y="1449388"/>
          <p14:tracePt t="48515" x="5761038" y="1441450"/>
          <p14:tracePt t="48524" x="5734050" y="1404938"/>
          <p14:tracePt t="48531" x="5697538" y="1404938"/>
          <p14:tracePt t="48541" x="5670550" y="1395413"/>
          <p14:tracePt t="48547" x="5653088" y="1395413"/>
          <p14:tracePt t="48555" x="5643563" y="1385888"/>
          <p14:tracePt t="48651" x="5624513" y="1385888"/>
          <p14:tracePt t="49013" x="5588000" y="1385888"/>
          <p14:tracePt t="49019" x="5551488" y="1385888"/>
          <p14:tracePt t="49027" x="5514975" y="1385888"/>
          <p14:tracePt t="49035" x="5487988" y="1395413"/>
          <p14:tracePt t="49045" x="5470525" y="1395413"/>
          <p14:tracePt t="49052" x="5424488" y="1422400"/>
          <p14:tracePt t="49060" x="5414963" y="1431925"/>
          <p14:tracePt t="49067" x="5397500" y="1441450"/>
          <p14:tracePt t="49075" x="5368925" y="1458913"/>
          <p14:tracePt t="49082" x="5351463" y="1477963"/>
          <p14:tracePt t="49100" x="5341938" y="1495425"/>
          <p14:tracePt t="49571" x="5360988" y="1495425"/>
          <p14:tracePt t="49579" x="5368925" y="1485900"/>
          <p14:tracePt t="49587" x="5405438" y="1485900"/>
          <p14:tracePt t="49595" x="5414963" y="1485900"/>
          <p14:tracePt t="49603" x="5424488" y="1485900"/>
          <p14:tracePt t="49611" x="5470525" y="1485900"/>
          <p14:tracePt t="49621" x="5507038" y="1485900"/>
          <p14:tracePt t="49631" x="5561013" y="1485900"/>
          <p14:tracePt t="49636" x="5607050" y="1485900"/>
          <p14:tracePt t="49643" x="5624513" y="1485900"/>
          <p14:tracePt t="49651" x="5653088" y="1485900"/>
          <p14:tracePt t="49659" x="5661025" y="1485900"/>
          <p14:tracePt t="49667" x="5670550" y="1485900"/>
          <p14:tracePt t="49707" x="5688013" y="1485900"/>
          <p14:tracePt t="49766" x="5697538" y="1485900"/>
          <p14:tracePt t="49783" x="5707063" y="1485900"/>
          <p14:tracePt t="49791" x="5716588" y="1485900"/>
          <p14:tracePt t="49797" x="5734050" y="1485900"/>
          <p14:tracePt t="49803" x="5743575" y="1485900"/>
          <p14:tracePt t="49835" x="5753100" y="1485900"/>
          <p14:tracePt t="49845" x="5761038" y="1477963"/>
          <p14:tracePt t="50147" x="5770563" y="1477963"/>
          <p14:tracePt t="50213" x="5780088" y="1477963"/>
          <p14:tracePt t="50219" x="5789613" y="1477963"/>
          <p14:tracePt t="50227" x="5816600" y="1477963"/>
          <p14:tracePt t="50243" x="5826125" y="1477963"/>
          <p14:tracePt t="50252" x="5834063" y="1477963"/>
          <p14:tracePt t="50259" x="5862638" y="1485900"/>
          <p14:tracePt t="50268" x="5880100" y="1504950"/>
          <p14:tracePt t="50275" x="5889625" y="1514475"/>
          <p14:tracePt t="50283" x="5907088" y="1531938"/>
          <p14:tracePt t="50291" x="5916613" y="1541463"/>
          <p14:tracePt t="50899" x="5907088" y="1550988"/>
          <p14:tracePt t="50907" x="5899150" y="1550988"/>
          <p14:tracePt t="50915" x="5870575" y="1550988"/>
          <p14:tracePt t="50923" x="5853113" y="1550988"/>
          <p14:tracePt t="50939" x="5834063" y="1550988"/>
          <p14:tracePt t="50947" x="5826125" y="1550988"/>
          <p14:tracePt t="50973" x="5816600" y="1550988"/>
          <p14:tracePt t="50991" x="5797550" y="1550988"/>
          <p14:tracePt t="51000" x="5789613" y="1550988"/>
          <p14:tracePt t="51085" x="5780088" y="1550988"/>
          <p14:tracePt t="51413" x="5770563" y="1550988"/>
          <p14:tracePt t="51419" x="5743575" y="1550988"/>
          <p14:tracePt t="51427" x="5707063" y="1541463"/>
          <p14:tracePt t="51435" x="5688013" y="1541463"/>
          <p14:tracePt t="51451" x="5653088" y="1541463"/>
          <p14:tracePt t="51475" x="5643563" y="1541463"/>
          <p14:tracePt t="51499" x="5634038" y="1541463"/>
          <p14:tracePt t="51507" x="5616575" y="1541463"/>
          <p14:tracePt t="51515" x="5588000" y="1541463"/>
          <p14:tracePt t="51524" x="5561013" y="1541463"/>
          <p14:tracePt t="51621" x="5551488" y="1541463"/>
          <p14:tracePt t="51831" x="5551488" y="1514475"/>
          <p14:tracePt t="51835" x="5551488" y="1485900"/>
          <p14:tracePt t="51843" x="5534025" y="1468438"/>
          <p14:tracePt t="51851" x="5514975" y="1431925"/>
          <p14:tracePt t="51867" x="5507038" y="1431925"/>
          <p14:tracePt t="51907" x="5497513" y="1441450"/>
          <p14:tracePt t="51915" x="5497513" y="1514475"/>
          <p14:tracePt t="51923" x="5461000" y="1577975"/>
          <p14:tracePt t="51931" x="5441950" y="1641475"/>
          <p14:tracePt t="51942" x="5441950" y="1668463"/>
          <p14:tracePt t="51947" x="5434013" y="1687513"/>
          <p14:tracePt t="51957" x="5434013" y="1697038"/>
          <p14:tracePt t="52035" x="5434013" y="1677988"/>
          <p14:tracePt t="52043" x="5434013" y="1668463"/>
          <p14:tracePt t="52051" x="5434013" y="1641475"/>
          <p14:tracePt t="52627" x="5441950" y="1641475"/>
          <p14:tracePt t="52635" x="5514975" y="1641475"/>
          <p14:tracePt t="52643" x="5588000" y="1641475"/>
          <p14:tracePt t="52651" x="5680075" y="1641475"/>
          <p14:tracePt t="52660" x="5770563" y="1660525"/>
          <p14:tracePt t="52667" x="5853113" y="1697038"/>
          <p14:tracePt t="52675" x="5953125" y="1714500"/>
          <p14:tracePt t="52683" x="6026150" y="1741488"/>
          <p14:tracePt t="52691" x="6080125" y="1741488"/>
          <p14:tracePt t="52699" x="6181725" y="1768475"/>
          <p14:tracePt t="52707" x="6208713" y="1768475"/>
          <p14:tracePt t="52715" x="6226175" y="1768475"/>
          <p14:tracePt t="52724" x="6245225" y="1768475"/>
          <p14:tracePt t="53191" x="6254750" y="1768475"/>
          <p14:tracePt t="53245" x="6254750" y="1778000"/>
          <p14:tracePt t="53251" x="6262688" y="1804988"/>
          <p14:tracePt t="53259" x="6272213" y="1824038"/>
          <p14:tracePt t="53267" x="6299200" y="1860550"/>
          <p14:tracePt t="53275" x="6308725" y="1870075"/>
          <p14:tracePt t="53283" x="6318250" y="1870075"/>
          <p14:tracePt t="53291" x="6326188" y="1878013"/>
          <p14:tracePt t="53299" x="6345238" y="1897063"/>
          <p14:tracePt t="53308" x="6354763" y="1906588"/>
          <p14:tracePt t="53403" x="6354763" y="1914525"/>
          <p14:tracePt t="53411" x="6354763" y="1933575"/>
          <p14:tracePt t="53427" x="6354763" y="1943100"/>
          <p14:tracePt t="53611" x="6354763" y="1951038"/>
          <p14:tracePt t="53619" x="6354763" y="1979613"/>
          <p14:tracePt t="53627" x="6354763" y="1987550"/>
          <p14:tracePt t="53635" x="6354763" y="1997075"/>
          <p14:tracePt t="53643" x="6354763" y="2016125"/>
          <p14:tracePt t="53651" x="6354763" y="2024063"/>
          <p14:tracePt t="53667" x="6354763" y="2033588"/>
          <p14:tracePt t="53675" x="6354763" y="2052638"/>
          <p14:tracePt t="53683" x="6354763" y="2060575"/>
          <p14:tracePt t="53692" x="6354763" y="2070100"/>
          <p14:tracePt t="53699" x="6354763" y="2079625"/>
          <p14:tracePt t="53708" x="6354763" y="2089150"/>
          <p14:tracePt t="53724" x="6354763" y="2097088"/>
          <p14:tracePt t="53731" x="6354763" y="2106613"/>
          <p14:tracePt t="53748" x="6354763" y="2116138"/>
          <p14:tracePt t="53757" x="6354763" y="2133600"/>
          <p14:tracePt t="53771" x="6354763" y="2152650"/>
          <p14:tracePt t="53780" x="6354763" y="2179638"/>
          <p14:tracePt t="53795" x="6354763" y="2189163"/>
          <p14:tracePt t="53803" x="6354763" y="2197100"/>
          <p14:tracePt t="53819" x="6354763" y="2216150"/>
          <p14:tracePt t="53987" x="6354763" y="2252663"/>
          <p14:tracePt t="54684" x="6345238" y="2252663"/>
          <p14:tracePt t="54741" x="6335713" y="2262188"/>
          <p14:tracePt t="54747" x="6335713" y="2279650"/>
          <p14:tracePt t="54756" x="6326188" y="2306638"/>
          <p14:tracePt t="54771" x="6318250" y="2316163"/>
          <p14:tracePt t="54787" x="6308725" y="2316163"/>
          <p14:tracePt t="54795" x="6299200" y="2316163"/>
          <p14:tracePt t="54803" x="6272213" y="2306638"/>
          <p14:tracePt t="54812" x="6254750" y="2279650"/>
          <p14:tracePt t="54819" x="6235700" y="2262188"/>
          <p14:tracePt t="54827" x="6226175" y="2252663"/>
          <p14:tracePt t="54835" x="6208713" y="2243138"/>
          <p14:tracePt t="54843" x="6199188" y="2233613"/>
          <p14:tracePt t="55043" x="6199188" y="2225675"/>
          <p14:tracePt t="55116" x="6199188" y="2206625"/>
          <p14:tracePt t="55155" x="6199188" y="2197100"/>
          <p14:tracePt t="55171" x="6199188" y="2189163"/>
          <p14:tracePt t="55179" x="6208713" y="2170113"/>
          <p14:tracePt t="55293" x="6226175" y="2160588"/>
          <p14:tracePt t="55302" x="6245225" y="2143125"/>
          <p14:tracePt t="55310" x="6281738" y="2133600"/>
          <p14:tracePt t="55315" x="6308725" y="2125663"/>
          <p14:tracePt t="55324" x="6326188" y="2116138"/>
          <p14:tracePt t="55347" x="6326188" y="2106613"/>
          <p14:tracePt t="55443" x="6345238" y="2106613"/>
          <p14:tracePt t="55451" x="6372225" y="2125663"/>
          <p14:tracePt t="55459" x="6399213" y="2160588"/>
          <p14:tracePt t="55475" x="6408738" y="2170113"/>
          <p14:tracePt t="55523" x="6418263" y="2170113"/>
          <p14:tracePt t="55531" x="6427788" y="2170113"/>
          <p14:tracePt t="55539" x="6445250" y="2170113"/>
          <p14:tracePt t="55667" x="6454775" y="2170113"/>
          <p14:tracePt t="55675" x="6454775" y="2179638"/>
          <p14:tracePt t="55699" x="6454775" y="2197100"/>
          <p14:tracePt t="55877" x="6445250" y="2206625"/>
          <p14:tracePt t="55883" x="6435725" y="2216150"/>
          <p14:tracePt t="55891" x="6399213" y="2243138"/>
          <p14:tracePt t="55899" x="6362700" y="2243138"/>
          <p14:tracePt t="55908" x="6326188" y="2262188"/>
          <p14:tracePt t="55915" x="6281738" y="2289175"/>
          <p14:tracePt t="55924" x="6235700" y="2298700"/>
          <p14:tracePt t="55931" x="6162675" y="2316163"/>
          <p14:tracePt t="55940" x="6089650" y="2316163"/>
          <p14:tracePt t="55947" x="6007100" y="2316163"/>
          <p14:tracePt t="55957" x="5935663" y="2316163"/>
          <p14:tracePt t="55963" x="5862638" y="2316163"/>
          <p14:tracePt t="55975" x="5753100" y="2316163"/>
          <p14:tracePt t="55979" x="5680075" y="2316163"/>
          <p14:tracePt t="55987" x="5597525" y="2298700"/>
          <p14:tracePt t="55995" x="5524500" y="2270125"/>
          <p14:tracePt t="56003" x="5487988" y="2270125"/>
          <p14:tracePt t="56019" x="5461000" y="2262188"/>
          <p14:tracePt t="56027" x="5434013" y="2233613"/>
          <p14:tracePt t="56035" x="5414963" y="2233613"/>
          <p14:tracePt t="56043" x="5397500" y="2225675"/>
          <p14:tracePt t="56381" x="5351463" y="2225675"/>
          <p14:tracePt t="56388" x="5324475" y="2225675"/>
          <p14:tracePt t="56396" x="5278438" y="2243138"/>
          <p14:tracePt t="56405" x="5214938" y="2298700"/>
          <p14:tracePt t="56412" x="5151438" y="2335213"/>
          <p14:tracePt t="56419" x="5095875" y="2335213"/>
          <p14:tracePt t="56427" x="5049838" y="2371725"/>
          <p14:tracePt t="56435" x="5005388" y="2379663"/>
          <p14:tracePt t="56443" x="4959350" y="2389188"/>
          <p14:tracePt t="56451" x="4949825" y="2389188"/>
          <p14:tracePt t="56459" x="4913313" y="2408238"/>
          <p14:tracePt t="56467" x="4905375" y="2408238"/>
          <p14:tracePt t="56517" x="4895850" y="2408238"/>
          <p14:tracePt t="56587" x="4868863" y="2408238"/>
          <p14:tracePt t="56595" x="4832350" y="2408238"/>
          <p14:tracePt t="56603" x="4795838" y="2398713"/>
          <p14:tracePt t="56611" x="4759325" y="2389188"/>
          <p14:tracePt t="56619" x="4730750" y="2362200"/>
          <p14:tracePt t="56627" x="4703763" y="2352675"/>
          <p14:tracePt t="56635" x="4695825" y="2352675"/>
          <p14:tracePt t="56643" x="4667250" y="2343150"/>
          <p14:tracePt t="56659" x="4659313" y="2343150"/>
          <p14:tracePt t="56683" x="4649788" y="2335213"/>
          <p14:tracePt t="56731" x="4649788" y="2325688"/>
          <p14:tracePt t="56739" x="4640263" y="2316163"/>
          <p14:tracePt t="56747" x="4630738" y="2298700"/>
          <p14:tracePt t="56756" x="4622800" y="2279650"/>
          <p14:tracePt t="56763" x="4613275" y="2270125"/>
          <p14:tracePt t="56774" x="4613275" y="2262188"/>
          <p14:tracePt t="56787" x="4603750" y="2243138"/>
          <p14:tracePt t="56844" x="4603750" y="2233613"/>
          <p14:tracePt t="56852" x="4603750" y="2206625"/>
          <p14:tracePt t="56860" x="4613275" y="2189163"/>
          <p14:tracePt t="56868" x="4613275" y="2160588"/>
          <p14:tracePt t="56875" x="4622800" y="2152650"/>
          <p14:tracePt t="56883" x="4640263" y="2116138"/>
          <p14:tracePt t="56891" x="4659313" y="2079625"/>
          <p14:tracePt t="56908" x="4713288" y="2033588"/>
          <p14:tracePt t="56915" x="4713288" y="2024063"/>
          <p14:tracePt t="56924" x="4722813" y="2016125"/>
          <p14:tracePt t="56931" x="4730750" y="2006600"/>
          <p14:tracePt t="56947" x="4740275" y="1997075"/>
          <p14:tracePt t="56957" x="4749800" y="1997075"/>
          <p14:tracePt t="56963" x="4759325" y="1987550"/>
          <p14:tracePt t="56989" x="4767263" y="1979613"/>
          <p14:tracePt t="56999" x="4776788" y="1979613"/>
          <p14:tracePt t="57004" x="4795838" y="1979613"/>
          <p14:tracePt t="57012" x="4822825" y="1979613"/>
          <p14:tracePt t="57019" x="4886325" y="1960563"/>
          <p14:tracePt t="57027" x="4913313" y="1960563"/>
          <p14:tracePt t="57035" x="4968875" y="1960563"/>
          <p14:tracePt t="57043" x="5059363" y="1960563"/>
          <p14:tracePt t="57051" x="5132388" y="1960563"/>
          <p14:tracePt t="57059" x="5187950" y="1960563"/>
          <p14:tracePt t="57067" x="5268913" y="1960563"/>
          <p14:tracePt t="57075" x="5341938" y="1960563"/>
          <p14:tracePt t="57083" x="5397500" y="1960563"/>
          <p14:tracePt t="57093" x="5461000" y="1979613"/>
          <p14:tracePt t="57101" x="5478463" y="1987550"/>
          <p14:tracePt t="57114" x="5497513" y="2006600"/>
          <p14:tracePt t="57163" x="5497513" y="2016125"/>
          <p14:tracePt t="57204" x="5497513" y="2043113"/>
          <p14:tracePt t="57213" x="5497513" y="2052638"/>
          <p14:tracePt t="57221" x="5507038" y="2060575"/>
          <p14:tracePt t="57227" x="5507038" y="2089150"/>
          <p14:tracePt t="57235" x="5507038" y="2097088"/>
          <p14:tracePt t="57243" x="5507038" y="2125663"/>
          <p14:tracePt t="57251" x="5497513" y="2143125"/>
          <p14:tracePt t="57260" x="5497513" y="2152650"/>
          <p14:tracePt t="57267" x="5487988" y="2152650"/>
          <p14:tracePt t="57276" x="5487988" y="2170113"/>
          <p14:tracePt t="57283" x="5478463" y="2179638"/>
          <p14:tracePt t="57307" x="5470525" y="2189163"/>
          <p14:tracePt t="57332" x="5461000" y="2197100"/>
          <p14:tracePt t="57340" x="5441950" y="2206625"/>
          <p14:tracePt t="57356" x="5441950" y="2216150"/>
          <p14:tracePt t="57365" x="5434013" y="2216150"/>
          <p14:tracePt t="57378" x="5424488" y="2270125"/>
          <p14:tracePt t="57379" x="5397500" y="2279650"/>
          <p14:tracePt t="57387" x="5378450" y="2289175"/>
          <p14:tracePt t="57395" x="5351463" y="2306638"/>
          <p14:tracePt t="57403" x="5341938" y="2316163"/>
          <p14:tracePt t="57411" x="5324475" y="2325688"/>
          <p14:tracePt t="57427" x="5314950" y="2335213"/>
          <p14:tracePt t="57435" x="5297488" y="2343150"/>
          <p14:tracePt t="57451" x="5287963" y="2352675"/>
          <p14:tracePt t="57741" x="5268913" y="2371725"/>
          <p14:tracePt t="57771" x="5260975" y="2379663"/>
          <p14:tracePt t="57787" x="5251450" y="2389188"/>
          <p14:tracePt t="57795" x="5232400" y="2408238"/>
          <p14:tracePt t="57812" x="5224463" y="2425700"/>
          <p14:tracePt t="57828" x="5214938" y="2435225"/>
          <p14:tracePt t="57894" x="5214938" y="2444750"/>
          <p14:tracePt t="57899" x="5205413" y="2452688"/>
          <p14:tracePt t="57915" x="5205413" y="2462213"/>
          <p14:tracePt t="57923" x="5195888" y="2471738"/>
          <p14:tracePt t="58203" x="5205413" y="2481263"/>
          <p14:tracePt t="58211" x="5232400" y="2517775"/>
          <p14:tracePt t="58219" x="5241925" y="2535238"/>
          <p14:tracePt t="58227" x="5251450" y="2562225"/>
          <p14:tracePt t="58235" x="5260975" y="2581275"/>
          <p14:tracePt t="58243" x="5287963" y="2617788"/>
          <p14:tracePt t="58251" x="5297488" y="2617788"/>
          <p14:tracePt t="58259" x="5324475" y="2644775"/>
          <p14:tracePt t="58267" x="5341938" y="2681288"/>
          <p14:tracePt t="58276" x="5360988" y="2690813"/>
          <p14:tracePt t="58283" x="5368925" y="2698750"/>
          <p14:tracePt t="58294" x="5387975" y="2698750"/>
          <p14:tracePt t="58299" x="5405438" y="2698750"/>
          <p14:tracePt t="58308" x="5414963" y="2698750"/>
          <p14:tracePt t="58315" x="5424488" y="2698750"/>
          <p14:tracePt t="58339" x="5434013" y="2698750"/>
          <p14:tracePt t="58347" x="5434013" y="2690813"/>
          <p14:tracePt t="58358" x="5434013" y="2671763"/>
          <p14:tracePt t="58363" x="5441950" y="2662238"/>
          <p14:tracePt t="58379" x="5451475" y="2662238"/>
          <p14:tracePt t="58461" x="5451475" y="2671763"/>
          <p14:tracePt t="58467" x="5451475" y="2681288"/>
          <p14:tracePt t="58475" x="5451475" y="2690813"/>
          <p14:tracePt t="58483" x="5451475" y="2698750"/>
          <p14:tracePt t="58595" x="5451475" y="2690813"/>
          <p14:tracePt t="58619" x="5451475" y="2681288"/>
          <p14:tracePt t="58694" x="5441950" y="2671763"/>
          <p14:tracePt t="58717" x="5434013" y="2671763"/>
          <p14:tracePt t="58900" x="5434013" y="2681288"/>
          <p14:tracePt t="58931" x="5424488" y="2690813"/>
          <p14:tracePt t="59155" x="5414963" y="2698750"/>
          <p14:tracePt t="59172" x="5414963" y="2708275"/>
          <p14:tracePt t="59179" x="5405438" y="2717800"/>
          <p14:tracePt t="59195" x="5405438" y="2727325"/>
          <p14:tracePt t="59211" x="5397500" y="2754313"/>
          <p14:tracePt t="59235" x="5397500" y="2763838"/>
          <p14:tracePt t="59291" x="5387975" y="2781300"/>
          <p14:tracePt t="59307" x="5378450" y="2790825"/>
          <p14:tracePt t="59339" x="5378450" y="2800350"/>
          <p14:tracePt t="59347" x="5368925" y="2808288"/>
          <p14:tracePt t="59387" x="5360988" y="2827338"/>
          <p14:tracePt t="59395" x="5360988" y="2836863"/>
          <p14:tracePt t="59403" x="5360988" y="2854325"/>
          <p14:tracePt t="59419" x="5360988" y="2873375"/>
          <p14:tracePt t="59427" x="5334000" y="2890838"/>
          <p14:tracePt t="59435" x="5334000" y="2900363"/>
          <p14:tracePt t="59443" x="5334000" y="2909888"/>
          <p14:tracePt t="59451" x="5324475" y="2927350"/>
          <p14:tracePt t="59467" x="5314950" y="2954338"/>
          <p14:tracePt t="59484" x="5314950" y="2963863"/>
          <p14:tracePt t="59500" x="5314950" y="2973388"/>
          <p14:tracePt t="59511" x="5297488" y="2990850"/>
          <p14:tracePt t="59540" x="5287963" y="3000375"/>
          <p14:tracePt t="59587" x="5287963" y="3009900"/>
          <p14:tracePt t="59595" x="5287963" y="3017838"/>
          <p14:tracePt t="59611" x="5287963" y="3036888"/>
          <p14:tracePt t="59619" x="5278438" y="3054350"/>
          <p14:tracePt t="59635" x="5268913" y="3063875"/>
          <p14:tracePt t="59651" x="5260975" y="3073400"/>
          <p14:tracePt t="59667" x="5251450" y="3082925"/>
          <p14:tracePt t="59699" x="5251450" y="3090863"/>
          <p14:tracePt t="59789" x="5251450" y="3100388"/>
          <p14:tracePt t="59803" x="5241925" y="3100388"/>
          <p14:tracePt t="59819" x="5241925" y="3119438"/>
          <p14:tracePt t="59827" x="5232400" y="3127375"/>
          <p14:tracePt t="59859" x="5232400" y="3136900"/>
          <p14:tracePt t="59867" x="5232400" y="3146425"/>
          <p14:tracePt t="59899" x="5232400" y="3163888"/>
          <p14:tracePt t="61389" x="5241925" y="3163888"/>
          <p14:tracePt t="61419" x="5251450" y="3182938"/>
          <p14:tracePt t="61427" x="5278438" y="3192463"/>
          <p14:tracePt t="61435" x="5314950" y="3228975"/>
          <p14:tracePt t="61443" x="5341938" y="3236913"/>
          <p14:tracePt t="61451" x="5351463" y="3236913"/>
          <p14:tracePt t="61459" x="5360988" y="3246438"/>
          <p14:tracePt t="61467" x="5397500" y="3273425"/>
          <p14:tracePt t="61483" x="5405438" y="3273425"/>
          <p14:tracePt t="61491" x="5414963" y="3282950"/>
          <p14:tracePt t="61500" x="5424488" y="3282950"/>
          <p14:tracePt t="61513" x="5434013" y="3292475"/>
          <p14:tracePt t="61528" x="5470525" y="3309938"/>
          <p14:tracePt t="61532" x="5487988" y="3319463"/>
          <p14:tracePt t="61543" x="5514975" y="3328988"/>
          <p14:tracePt t="61548" x="5551488" y="3355975"/>
          <p14:tracePt t="61559" x="5570538" y="3365500"/>
          <p14:tracePt t="61563" x="5588000" y="3375025"/>
          <p14:tracePt t="61576" x="5588000" y="3382963"/>
          <p14:tracePt t="61579" x="5616575" y="3382963"/>
          <p14:tracePt t="61591" x="5624513" y="3382963"/>
          <p14:tracePt t="61595" x="5634038" y="3382963"/>
          <p14:tracePt t="61603" x="5661025" y="3382963"/>
          <p14:tracePt t="61619" x="5680075" y="3382963"/>
          <p14:tracePt t="61627" x="5688013" y="3375025"/>
          <p14:tracePt t="61635" x="5716588" y="3355975"/>
          <p14:tracePt t="61643" x="5734050" y="3346450"/>
          <p14:tracePt t="61651" x="5743575" y="3338513"/>
          <p14:tracePt t="61659" x="5753100" y="3328988"/>
          <p14:tracePt t="61846" x="5753100" y="3319463"/>
          <p14:tracePt t="61851" x="5753100" y="3309938"/>
          <p14:tracePt t="61859" x="5761038" y="3273425"/>
          <p14:tracePt t="61867" x="5761038" y="3265488"/>
          <p14:tracePt t="62003" x="5770563" y="3255963"/>
          <p14:tracePt t="62363" x="5789613" y="3255963"/>
          <p14:tracePt t="62387" x="5797550" y="3255963"/>
          <p14:tracePt t="62901" x="5797550" y="3273425"/>
          <p14:tracePt t="62988" x="5807075" y="3282950"/>
          <p14:tracePt t="63085" x="5807075" y="3302000"/>
          <p14:tracePt t="63098" x="5807075" y="3309938"/>
          <p14:tracePt t="63107" x="5807075" y="3319463"/>
          <p14:tracePt t="63139" x="5807075" y="3328988"/>
          <p14:tracePt t="63541" x="5807075" y="3319463"/>
          <p14:tracePt t="63546" x="5789613" y="3319463"/>
          <p14:tracePt t="63555" x="5761038" y="3319463"/>
          <p14:tracePt t="63563" x="5753100" y="3319463"/>
          <p14:tracePt t="63574" x="5724525" y="3319463"/>
          <p14:tracePt t="63579" x="5697538" y="3319463"/>
          <p14:tracePt t="63589" x="5680075" y="3319463"/>
          <p14:tracePt t="63603" x="5670550" y="3319463"/>
          <p14:tracePt t="63651" x="5643563" y="3328988"/>
          <p14:tracePt t="63659" x="5634038" y="3328988"/>
          <p14:tracePt t="63667" x="5624513" y="3328988"/>
          <p14:tracePt t="63675" x="5616575" y="3328988"/>
          <p14:tracePt t="63715" x="5607050" y="3328988"/>
          <p14:tracePt t="63723" x="5580063" y="3328988"/>
          <p14:tracePt t="63755" x="5561013" y="3319463"/>
          <p14:tracePt t="63771" x="5551488" y="3319463"/>
          <p14:tracePt t="63780" x="5534025" y="3319463"/>
          <p14:tracePt t="63787" x="5524500" y="3319463"/>
          <p14:tracePt t="63795" x="5497513" y="3319463"/>
          <p14:tracePt t="63803" x="5487988" y="3319463"/>
          <p14:tracePt t="63819" x="5470525" y="3319463"/>
          <p14:tracePt t="63828" x="5461000" y="3319463"/>
          <p14:tracePt t="63836" x="5451475" y="3319463"/>
          <p14:tracePt t="63846" x="5441950" y="3319463"/>
          <p14:tracePt t="63862" x="5414963" y="3328988"/>
          <p14:tracePt t="63867" x="5405438" y="3328988"/>
          <p14:tracePt t="63891" x="5387975" y="3328988"/>
          <p14:tracePt t="63915" x="5378450" y="3328988"/>
          <p14:tracePt t="63923" x="5368925" y="3328988"/>
          <p14:tracePt t="63939" x="5360988" y="3328988"/>
          <p14:tracePt t="63955" x="5341938" y="3328988"/>
          <p14:tracePt t="63972" x="5334000" y="3328988"/>
          <p14:tracePt t="63979" x="5314950" y="3338513"/>
          <p14:tracePt t="63990" x="5305425" y="3338513"/>
          <p14:tracePt t="63995" x="5297488" y="3338513"/>
          <p14:tracePt t="64007" x="5287963" y="3338513"/>
          <p14:tracePt t="64019" x="5278438" y="3338513"/>
          <p14:tracePt t="64035" x="5268913" y="3338513"/>
          <p14:tracePt t="64059" x="5260975" y="3338513"/>
          <p14:tracePt t="64325" x="5251450" y="3338513"/>
          <p14:tracePt t="64355" x="5260975" y="3338513"/>
          <p14:tracePt t="64371" x="5278438" y="3338513"/>
          <p14:tracePt t="64388" x="5287963" y="3338513"/>
          <p14:tracePt t="64395" x="5297488" y="3338513"/>
          <p14:tracePt t="64412" x="5305425" y="3338513"/>
          <p14:tracePt t="64487" x="5324475" y="3338513"/>
          <p14:tracePt t="64492" x="5334000" y="3338513"/>
          <p14:tracePt t="64515" x="5360988" y="3338513"/>
          <p14:tracePt t="64532" x="5368925" y="3338513"/>
          <p14:tracePt t="64605" x="5378450" y="3338513"/>
          <p14:tracePt t="64629" x="5405438" y="3338513"/>
          <p14:tracePt t="64637" x="5414963" y="3338513"/>
          <p14:tracePt t="64644" x="5434013" y="3338513"/>
          <p14:tracePt t="64651" x="5441950" y="3338513"/>
          <p14:tracePt t="64659" x="5451475" y="3338513"/>
          <p14:tracePt t="64667" x="5461000" y="3338513"/>
          <p14:tracePt t="64915" x="5470525" y="3338513"/>
          <p14:tracePt t="65237" x="5461000" y="3355975"/>
          <p14:tracePt t="65252" x="5451475" y="3365500"/>
          <p14:tracePt t="67675" x="5441950" y="3375025"/>
          <p14:tracePt t="67683" x="5434013" y="3392488"/>
          <p14:tracePt t="67715" x="5424488" y="3392488"/>
          <p14:tracePt t="67723" x="5414963" y="3402013"/>
          <p14:tracePt t="67731" x="5405438" y="3402013"/>
          <p14:tracePt t="67739" x="5378450" y="3411538"/>
          <p14:tracePt t="67747" x="5351463" y="3419475"/>
          <p14:tracePt t="67756" x="5334000" y="3419475"/>
          <p14:tracePt t="67763" x="5287963" y="3438525"/>
          <p14:tracePt t="67774" x="5268913" y="3438525"/>
          <p14:tracePt t="67781" x="5241925" y="3438525"/>
          <p14:tracePt t="67789" x="5214938" y="3446463"/>
          <p14:tracePt t="67796" x="5195888" y="3446463"/>
          <p14:tracePt t="67804" x="5187950" y="3446463"/>
          <p14:tracePt t="67813" x="5168900" y="3446463"/>
          <p14:tracePt t="67820" x="5159375" y="3455988"/>
          <p14:tracePt t="67827" x="5151438" y="3455988"/>
          <p14:tracePt t="67923" x="5095875" y="3455988"/>
          <p14:tracePt t="67931" x="5086350" y="3455988"/>
          <p14:tracePt t="67939" x="5049838" y="3455988"/>
          <p14:tracePt t="67955" x="5032375" y="3446463"/>
          <p14:tracePt t="67963" x="5022850" y="3446463"/>
          <p14:tracePt t="68044" x="5005388" y="3438525"/>
          <p14:tracePt t="68053" x="4995863" y="3438525"/>
          <p14:tracePt t="68063" x="4968875" y="3429000"/>
          <p14:tracePt t="68071" x="4959350" y="3429000"/>
          <p14:tracePt t="68076" x="4932363" y="3429000"/>
          <p14:tracePt t="68091" x="4913313" y="3419475"/>
          <p14:tracePt t="68115" x="4895850" y="3411538"/>
          <p14:tracePt t="68131" x="4895850" y="3402013"/>
          <p14:tracePt t="68147" x="4886325" y="3402013"/>
          <p14:tracePt t="68156" x="4876800" y="3392488"/>
          <p14:tracePt t="68187" x="4876800" y="3375025"/>
          <p14:tracePt t="68195" x="4868863" y="3365500"/>
          <p14:tracePt t="68203" x="4840288" y="3355975"/>
          <p14:tracePt t="68223" x="4840288" y="3346450"/>
          <p14:tracePt t="68227" x="4840288" y="3328988"/>
          <p14:tracePt t="68243" x="4840288" y="3319463"/>
          <p14:tracePt t="68259" x="4840288" y="3292475"/>
          <p14:tracePt t="68275" x="4840288" y="3273425"/>
          <p14:tracePt t="68283" x="4840288" y="3246438"/>
          <p14:tracePt t="68299" x="4840288" y="3228975"/>
          <p14:tracePt t="68307" x="4840288" y="3200400"/>
          <p14:tracePt t="68315" x="4840288" y="3192463"/>
          <p14:tracePt t="68324" x="4849813" y="3182938"/>
          <p14:tracePt t="68331" x="4876800" y="3155950"/>
          <p14:tracePt t="68340" x="4886325" y="3146425"/>
          <p14:tracePt t="68347" x="4886325" y="3136900"/>
          <p14:tracePt t="68356" x="4895850" y="3119438"/>
          <p14:tracePt t="68363" x="4895850" y="3109913"/>
          <p14:tracePt t="68373" x="4922838" y="3082925"/>
          <p14:tracePt t="68379" x="4932363" y="3082925"/>
          <p14:tracePt t="68390" x="4959350" y="3082925"/>
          <p14:tracePt t="68395" x="4978400" y="3054350"/>
          <p14:tracePt t="68413" x="4995863" y="3054350"/>
          <p14:tracePt t="68423" x="5014913" y="3046413"/>
          <p14:tracePt t="68435" x="5022850" y="3046413"/>
          <p14:tracePt t="68443" x="5041900" y="3046413"/>
          <p14:tracePt t="68451" x="5049838" y="3046413"/>
          <p14:tracePt t="68459" x="5095875" y="3027363"/>
          <p14:tracePt t="68467" x="5141913" y="3027363"/>
          <p14:tracePt t="68475" x="5168900" y="3027363"/>
          <p14:tracePt t="68483" x="5205413" y="3027363"/>
          <p14:tracePt t="68491" x="5232400" y="3027363"/>
          <p14:tracePt t="68499" x="5251450" y="3027363"/>
          <p14:tracePt t="68507" x="5260975" y="3027363"/>
          <p14:tracePt t="68515" x="5287963" y="3027363"/>
          <p14:tracePt t="68523" x="5297488" y="3027363"/>
          <p14:tracePt t="68588" x="5305425" y="3036888"/>
          <p14:tracePt t="68677" x="5305425" y="3046413"/>
          <p14:tracePt t="68690" x="5305425" y="3054350"/>
          <p14:tracePt t="68708" x="5305425" y="3063875"/>
          <p14:tracePt t="68835" x="5305425" y="3082925"/>
          <p14:tracePt t="68843" x="5297488" y="3100388"/>
          <p14:tracePt t="68851" x="5287963" y="3109913"/>
          <p14:tracePt t="68859" x="5268913" y="3127375"/>
          <p14:tracePt t="68875" x="5232400" y="3155950"/>
          <p14:tracePt t="68891" x="5224463" y="3173413"/>
          <p14:tracePt t="68907" x="5214938" y="3182938"/>
          <p14:tracePt t="68923" x="5205413" y="3192463"/>
          <p14:tracePt t="68947" x="5195888" y="3200400"/>
          <p14:tracePt t="68963" x="5187950" y="3219450"/>
          <p14:tracePt t="68979" x="5187950" y="3236913"/>
          <p14:tracePt t="68991" x="5178425" y="3255963"/>
          <p14:tracePt t="68995" x="5178425" y="3265488"/>
          <p14:tracePt t="69003" x="5178425" y="3273425"/>
          <p14:tracePt t="69027" x="5178425" y="3292475"/>
          <p14:tracePt t="69036" x="5178425" y="3302000"/>
          <p14:tracePt t="69051" x="5178425" y="3309938"/>
          <p14:tracePt t="69149" x="5178425" y="3319463"/>
          <p14:tracePt t="69161" x="5195888" y="3338513"/>
          <p14:tracePt t="69170" x="5205413" y="3346450"/>
          <p14:tracePt t="69179" x="5214938" y="3346450"/>
          <p14:tracePt t="69333" x="5224463" y="3346450"/>
          <p14:tracePt t="69345" x="5232400" y="3346450"/>
          <p14:tracePt t="69354" x="5251450" y="3346450"/>
          <p14:tracePt t="69355" x="5278438" y="3346450"/>
          <p14:tracePt t="69363" x="5324475" y="3346450"/>
          <p14:tracePt t="69373" x="5341938" y="3355975"/>
          <p14:tracePt t="69379" x="5351463" y="3355975"/>
          <p14:tracePt t="69389" x="5387975" y="3365500"/>
          <p14:tracePt t="69395" x="5397500" y="3365500"/>
          <p14:tracePt t="69403" x="5414963" y="3365500"/>
          <p14:tracePt t="69411" x="5441950" y="3392488"/>
          <p14:tracePt t="69643" x="5470525" y="3392488"/>
          <p14:tracePt t="69651" x="5487988" y="3392488"/>
          <p14:tracePt t="69659" x="5497513" y="3392488"/>
          <p14:tracePt t="69667" x="5497513" y="3402013"/>
          <p14:tracePt t="69675" x="5507038" y="3402013"/>
          <p14:tracePt t="69691" x="5524500" y="3402013"/>
          <p14:tracePt t="69699" x="5543550" y="3411538"/>
          <p14:tracePt t="69715" x="5551488" y="3411538"/>
          <p14:tracePt t="69739" x="5570538" y="3419475"/>
          <p14:tracePt t="69748" x="5580063" y="3429000"/>
          <p14:tracePt t="69756" x="5597525" y="3429000"/>
          <p14:tracePt t="69780" x="5607050" y="3429000"/>
          <p14:tracePt t="69789" x="5634038" y="3429000"/>
          <p14:tracePt t="69795" x="5643563" y="3438525"/>
          <p14:tracePt t="69811" x="5670550" y="3438525"/>
          <p14:tracePt t="69827" x="5680075" y="3438525"/>
          <p14:tracePt t="69835" x="5688013" y="3438525"/>
          <p14:tracePt t="69876" x="5707063" y="3438525"/>
          <p14:tracePt t="69932" x="5716588" y="3438525"/>
          <p14:tracePt t="70059" x="5724525" y="3438525"/>
          <p14:tracePt t="70067" x="5734050" y="3438525"/>
          <p14:tracePt t="70075" x="5761038" y="3438525"/>
          <p14:tracePt t="70083" x="5770563" y="3438525"/>
          <p14:tracePt t="70091" x="5789613" y="3438525"/>
          <p14:tracePt t="70100" x="5807075" y="3438525"/>
          <p14:tracePt t="70107" x="5816600" y="3438525"/>
          <p14:tracePt t="70115" x="5834063" y="3438525"/>
          <p14:tracePt t="70131" x="5843588" y="3438525"/>
          <p14:tracePt t="70140" x="5853113" y="3438525"/>
          <p14:tracePt t="70179" x="5862638" y="3438525"/>
          <p14:tracePt t="70188" x="5870575" y="3438525"/>
          <p14:tracePt t="70195" x="5889625" y="3438525"/>
          <p14:tracePt t="70207" x="5899150" y="3438525"/>
          <p14:tracePt t="70211" x="5935663" y="3438525"/>
          <p14:tracePt t="70219" x="5962650" y="3446463"/>
          <p14:tracePt t="70227" x="6007100" y="3455988"/>
          <p14:tracePt t="70235" x="6035675" y="3482975"/>
          <p14:tracePt t="70243" x="6080125" y="3492500"/>
          <p14:tracePt t="70251" x="6126163" y="3502025"/>
          <p14:tracePt t="70259" x="6153150" y="3502025"/>
          <p14:tracePt t="70267" x="6181725" y="3502025"/>
          <p14:tracePt t="70275" x="6199188" y="3502025"/>
          <p14:tracePt t="70283" x="6226175" y="3502025"/>
          <p14:tracePt t="70291" x="6272213" y="3502025"/>
          <p14:tracePt t="70300" x="6299200" y="3502025"/>
          <p14:tracePt t="70307" x="6326188" y="3502025"/>
          <p14:tracePt t="70315" x="6372225" y="3492500"/>
          <p14:tracePt t="70324" x="6391275" y="3482975"/>
          <p14:tracePt t="70331" x="6435725" y="3465513"/>
          <p14:tracePt t="70340" x="6464300" y="3446463"/>
          <p14:tracePt t="70347" x="6508750" y="3429000"/>
          <p14:tracePt t="70356" x="6545263" y="3419475"/>
          <p14:tracePt t="70363" x="6591300" y="3402013"/>
          <p14:tracePt t="70373" x="6654800" y="3382963"/>
          <p14:tracePt t="70379" x="6727825" y="3365500"/>
          <p14:tracePt t="70389" x="6791325" y="3355975"/>
          <p14:tracePt t="70395" x="6864350" y="3355975"/>
          <p14:tracePt t="70403" x="6956425" y="3355975"/>
          <p14:tracePt t="70411" x="6983413" y="3355975"/>
          <p14:tracePt t="70419" x="7037388" y="3355975"/>
          <p14:tracePt t="70427" x="7083425" y="3355975"/>
          <p14:tracePt t="70435" x="7138988" y="3382963"/>
          <p14:tracePt t="70443" x="7219950" y="3411538"/>
          <p14:tracePt t="70451" x="7283450" y="3446463"/>
          <p14:tracePt t="70460" x="7319963" y="3455988"/>
          <p14:tracePt t="70467" x="7402513" y="3511550"/>
          <p14:tracePt t="70475" x="7448550" y="3538538"/>
          <p14:tracePt t="70483" x="7512050" y="3575050"/>
          <p14:tracePt t="70491" x="7585075" y="3575050"/>
          <p14:tracePt t="70500" x="7685088" y="3584575"/>
          <p14:tracePt t="70511" x="7740650" y="3584575"/>
          <p14:tracePt t="70516" x="7813675" y="3584575"/>
          <p14:tracePt t="70528" x="7867650" y="3584575"/>
          <p14:tracePt t="70531" x="7940675" y="3584575"/>
          <p14:tracePt t="70541" x="8023225" y="3584575"/>
          <p14:tracePt t="70547" x="8132763" y="3584575"/>
          <p14:tracePt t="70556" x="8223250" y="3565525"/>
          <p14:tracePt t="70563" x="8332788" y="3556000"/>
          <p14:tracePt t="70573" x="8451850" y="3538538"/>
          <p14:tracePt t="70579" x="8559800" y="3529013"/>
          <p14:tracePt t="70590" x="8669338" y="3529013"/>
          <p14:tracePt t="70595" x="8734425" y="3502025"/>
          <p14:tracePt t="70603" x="8807450" y="3502025"/>
          <p14:tracePt t="70611" x="8842375" y="3502025"/>
          <p14:tracePt t="70619" x="8870950" y="3502025"/>
          <p14:tracePt t="70627" x="8924925" y="3502025"/>
          <p14:tracePt t="70635" x="8988425" y="3502025"/>
          <p14:tracePt t="70643" x="9043988" y="3502025"/>
          <p14:tracePt t="70651" x="9134475" y="3502025"/>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3895"/>
            <a:ext cx="8229600" cy="1143000"/>
          </a:xfrm>
        </p:spPr>
        <p:txBody>
          <a:bodyPr/>
          <a:lstStyle/>
          <a:p>
            <a:r>
              <a:rPr kumimoji="1" lang="ja-JP" altLang="en-US" sz="3200" dirty="0"/>
              <a:t>アクセラレータとしての</a:t>
            </a:r>
            <a:r>
              <a:rPr kumimoji="1" lang="en-US" altLang="ja-JP" sz="3200" dirty="0" err="1"/>
              <a:t>FPGA</a:t>
            </a:r>
            <a:r>
              <a:rPr kumimoji="1" lang="ja-JP" altLang="en-US" sz="3200" dirty="0"/>
              <a:t>は成功するか？</a:t>
            </a:r>
          </a:p>
        </p:txBody>
      </p:sp>
      <p:sp>
        <p:nvSpPr>
          <p:cNvPr id="3" name="コンテンツ プレースホルダー 2"/>
          <p:cNvSpPr>
            <a:spLocks noGrp="1"/>
          </p:cNvSpPr>
          <p:nvPr>
            <p:ph idx="1"/>
          </p:nvPr>
        </p:nvSpPr>
        <p:spPr>
          <a:xfrm>
            <a:off x="-4268" y="1068553"/>
            <a:ext cx="9252520" cy="5760640"/>
          </a:xfrm>
        </p:spPr>
        <p:txBody>
          <a:bodyPr/>
          <a:lstStyle/>
          <a:p>
            <a:r>
              <a:rPr kumimoji="1" lang="en-US" altLang="ja-JP" dirty="0" err="1"/>
              <a:t>OpenCL</a:t>
            </a:r>
            <a:r>
              <a:rPr kumimoji="1" lang="ja-JP" altLang="en-US" dirty="0"/>
              <a:t>の導入によりソフトウェア開発者、スパコン屋が利用可能になった</a:t>
            </a:r>
            <a:endParaRPr kumimoji="1" lang="en-US" altLang="ja-JP" dirty="0"/>
          </a:p>
          <a:p>
            <a:pPr lvl="1"/>
            <a:r>
              <a:rPr lang="ja-JP" altLang="en-US" dirty="0"/>
              <a:t>しかし</a:t>
            </a:r>
            <a:r>
              <a:rPr lang="en-US" altLang="ja-JP" dirty="0" err="1"/>
              <a:t>FPGA</a:t>
            </a:r>
            <a:r>
              <a:rPr lang="ja-JP" altLang="en-US" dirty="0"/>
              <a:t>の良い所が半減したかもしれない</a:t>
            </a:r>
            <a:endParaRPr kumimoji="1" lang="en-US" altLang="ja-JP" dirty="0"/>
          </a:p>
          <a:p>
            <a:r>
              <a:rPr lang="ja-JP" altLang="en-US" dirty="0"/>
              <a:t>科学技術計算では、</a:t>
            </a:r>
            <a:r>
              <a:rPr lang="en-US" altLang="ja-JP" dirty="0"/>
              <a:t>GPU</a:t>
            </a:r>
            <a:r>
              <a:rPr lang="ja-JP" altLang="en-US" dirty="0"/>
              <a:t>に性能面では勝てそうもない</a:t>
            </a:r>
            <a:endParaRPr lang="en-US" altLang="ja-JP" dirty="0"/>
          </a:p>
          <a:p>
            <a:pPr lvl="1"/>
            <a:r>
              <a:rPr lang="en-US" altLang="ja-JP" dirty="0" err="1"/>
              <a:t>Stratix</a:t>
            </a:r>
            <a:r>
              <a:rPr lang="ja-JP" altLang="en-US" dirty="0"/>
              <a:t> </a:t>
            </a:r>
            <a:r>
              <a:rPr lang="en-US" altLang="ja-JP" dirty="0"/>
              <a:t>10</a:t>
            </a:r>
            <a:r>
              <a:rPr lang="ja-JP" altLang="en-US" dirty="0"/>
              <a:t>ならば良い勝負ができるかもしれない</a:t>
            </a:r>
            <a:endParaRPr lang="en-US" altLang="ja-JP" dirty="0"/>
          </a:p>
          <a:p>
            <a:pPr lvl="1"/>
            <a:r>
              <a:rPr lang="ja-JP" altLang="en-US" dirty="0"/>
              <a:t>しかし値段が相当違う</a:t>
            </a:r>
            <a:r>
              <a:rPr lang="ja-JP" altLang="en-US" dirty="0" err="1"/>
              <a:t>、、、</a:t>
            </a:r>
            <a:endParaRPr lang="en-US" altLang="ja-JP" dirty="0"/>
          </a:p>
          <a:p>
            <a:pPr lvl="1"/>
            <a:r>
              <a:rPr lang="ja-JP" altLang="en-US" dirty="0"/>
              <a:t>そのうちスパコン屋に飽きられるのでは？</a:t>
            </a:r>
            <a:endParaRPr lang="en-US" altLang="ja-JP" dirty="0"/>
          </a:p>
          <a:p>
            <a:r>
              <a:rPr lang="en-US" altLang="ja-JP" dirty="0"/>
              <a:t>AI</a:t>
            </a:r>
            <a:r>
              <a:rPr lang="ja-JP" altLang="en-US" dirty="0"/>
              <a:t>分野は？</a:t>
            </a:r>
            <a:endParaRPr lang="en-US" altLang="ja-JP" dirty="0"/>
          </a:p>
          <a:p>
            <a:pPr lvl="1"/>
            <a:r>
              <a:rPr lang="en-US" altLang="ja-JP" dirty="0" err="1"/>
              <a:t>OpenCL</a:t>
            </a:r>
            <a:r>
              <a:rPr lang="ja-JP" altLang="en-US" dirty="0"/>
              <a:t>を使っていると</a:t>
            </a:r>
            <a:r>
              <a:rPr lang="en-US" altLang="ja-JP" dirty="0"/>
              <a:t>GPU</a:t>
            </a:r>
            <a:r>
              <a:rPr lang="ja-JP" altLang="en-US" dirty="0"/>
              <a:t>に比べてメリットが少ない</a:t>
            </a:r>
            <a:endParaRPr lang="en-US" altLang="ja-JP" dirty="0"/>
          </a:p>
          <a:p>
            <a:r>
              <a:rPr lang="en-US" altLang="ja-JP" dirty="0"/>
              <a:t>Intel</a:t>
            </a:r>
            <a:r>
              <a:rPr lang="ja-JP" altLang="en-US" dirty="0" err="1"/>
              <a:t>には</a:t>
            </a:r>
            <a:r>
              <a:rPr lang="ja-JP" altLang="en-US" dirty="0"/>
              <a:t>勝算があるのだろうか？？？</a:t>
            </a:r>
            <a:endParaRPr lang="en-US" altLang="ja-JP" dirty="0"/>
          </a:p>
          <a:p>
            <a:pPr lvl="1"/>
            <a:endParaRPr lang="en-US" altLang="ja-JP" dirty="0"/>
          </a:p>
          <a:p>
            <a:pPr lvl="1"/>
            <a:endParaRPr lang="en-US" altLang="ja-JP" dirty="0"/>
          </a:p>
          <a:p>
            <a:pPr lvl="1"/>
            <a:endParaRPr kumimoji="1" lang="ja-JP" altLang="en-US" dirty="0"/>
          </a:p>
        </p:txBody>
      </p:sp>
      <p:sp>
        <p:nvSpPr>
          <p:cNvPr id="4" name="吹き出し: 角を丸めた四角形 3">
            <a:extLst>
              <a:ext uri="{FF2B5EF4-FFF2-40B4-BE49-F238E27FC236}">
                <a16:creationId xmlns:a16="http://schemas.microsoft.com/office/drawing/2014/main" id="{CD47C735-2DF4-4C7C-B359-62967B815525}"/>
              </a:ext>
            </a:extLst>
          </p:cNvPr>
          <p:cNvSpPr/>
          <p:nvPr/>
        </p:nvSpPr>
        <p:spPr>
          <a:xfrm>
            <a:off x="5076056" y="5589240"/>
            <a:ext cx="3549080" cy="864096"/>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t>OpemCL</a:t>
            </a:r>
            <a:r>
              <a:rPr kumimoji="1" lang="ja-JP" altLang="en-US" dirty="0"/>
              <a:t>の無料化</a:t>
            </a:r>
            <a:endParaRPr kumimoji="1" lang="en-US" altLang="ja-JP" dirty="0"/>
          </a:p>
          <a:p>
            <a:pPr algn="ctr"/>
            <a:r>
              <a:rPr lang="en-US" altLang="ja-JP" dirty="0"/>
              <a:t>intel HLS</a:t>
            </a:r>
            <a:r>
              <a:rPr lang="ja-JP" altLang="en-US" dirty="0"/>
              <a:t>の登場</a:t>
            </a:r>
            <a:endParaRPr kumimoji="1" lang="en-US" altLang="ja-JP" dirty="0"/>
          </a:p>
          <a:p>
            <a:pPr algn="ctr"/>
            <a:endParaRPr kumimoji="1" lang="ja-JP" altLang="en-US" dirty="0"/>
          </a:p>
        </p:txBody>
      </p:sp>
      <p:pic>
        <p:nvPicPr>
          <p:cNvPr id="5" name="オーディオ 4">
            <a:hlinkClick r:id="" action="ppaction://media"/>
            <a:extLst>
              <a:ext uri="{FF2B5EF4-FFF2-40B4-BE49-F238E27FC236}">
                <a16:creationId xmlns:a16="http://schemas.microsoft.com/office/drawing/2014/main" id="{F380E1FE-EB85-4FBE-9455-FA0B11F95F6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272378830"/>
      </p:ext>
    </p:extLst>
  </p:cSld>
  <p:clrMapOvr>
    <a:masterClrMapping/>
  </p:clrMapOvr>
  <mc:AlternateContent xmlns:mc="http://schemas.openxmlformats.org/markup-compatibility/2006">
    <mc:Choice xmlns:p14="http://schemas.microsoft.com/office/powerpoint/2010/main" Requires="p14">
      <p:transition spd="slow" p14:dur="2000" advTm="32750"/>
    </mc:Choice>
    <mc:Fallback>
      <p:transition spd="slow" advTm="3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extLst>
    <p:ext uri="{3A86A75C-4F4B-4683-9AE1-C65F6400EC91}">
      <p14:laserTraceLst xmlns:p14="http://schemas.microsoft.com/office/powerpoint/2010/main">
        <p14:tracePtLst>
          <p14:tracePt t="726" x="8943975" y="3638550"/>
          <p14:tracePt t="733" x="8797925" y="3657600"/>
          <p14:tracePt t="741" x="8642350" y="3702050"/>
          <p14:tracePt t="749" x="8551863" y="3702050"/>
          <p14:tracePt t="757" x="8459788" y="3711575"/>
          <p14:tracePt t="765" x="8405813" y="3711575"/>
          <p14:tracePt t="773" x="8323263" y="3730625"/>
          <p14:tracePt t="781" x="8277225" y="3748088"/>
          <p14:tracePt t="790" x="8223250" y="3767138"/>
          <p14:tracePt t="796" x="8140700" y="3775075"/>
          <p14:tracePt t="805" x="8104188" y="3775075"/>
          <p14:tracePt t="813" x="8050213" y="3784600"/>
          <p14:tracePt t="821" x="8004175" y="3784600"/>
          <p14:tracePt t="829" x="7940675" y="3784600"/>
          <p14:tracePt t="837" x="7877175" y="3784600"/>
          <p14:tracePt t="845" x="7821613" y="3811588"/>
          <p14:tracePt t="853" x="7740650" y="3821113"/>
          <p14:tracePt t="861" x="7704138" y="3821113"/>
          <p14:tracePt t="869" x="7648575" y="3840163"/>
          <p14:tracePt t="877" x="7602538" y="3840163"/>
          <p14:tracePt t="885" x="7567613" y="3840163"/>
          <p14:tracePt t="893" x="7531100" y="3840163"/>
          <p14:tracePt t="909" x="7494588" y="3840163"/>
          <p14:tracePt t="1173" x="7429500" y="3857625"/>
          <p14:tracePt t="1181" x="7348538" y="3867150"/>
          <p14:tracePt t="1192" x="7292975" y="3867150"/>
          <p14:tracePt t="1197" x="7219950" y="3867150"/>
          <p14:tracePt t="1205" x="7175500" y="3875088"/>
          <p14:tracePt t="1214" x="7146925" y="3875088"/>
          <p14:tracePt t="1222" x="7119938" y="3875088"/>
          <p14:tracePt t="1238" x="7110413" y="3875088"/>
          <p14:tracePt t="2781" x="7102475" y="3875088"/>
          <p14:tracePt t="6181" x="7102475" y="3848100"/>
          <p14:tracePt t="6197" x="7102475" y="3840163"/>
          <p14:tracePt t="16829" x="7102475" y="3830638"/>
          <p14:tracePt t="16837" x="7119938" y="3830638"/>
          <p14:tracePt t="16845" x="7129463" y="3830638"/>
          <p14:tracePt t="16853" x="7146925" y="3830638"/>
          <p14:tracePt t="16869" x="7156450" y="3821113"/>
          <p14:tracePt t="16896" x="7202488" y="3794125"/>
          <p14:tracePt t="16902" x="7212013" y="3784600"/>
          <p14:tracePt t="16918" x="7229475" y="3775075"/>
          <p14:tracePt t="16926" x="7239000" y="3767138"/>
          <p14:tracePt t="16936" x="7256463" y="3757613"/>
          <p14:tracePt t="16942" x="7265988" y="3748088"/>
          <p14:tracePt t="16950" x="7283450" y="3738563"/>
          <p14:tracePt t="16959" x="7283450" y="3730625"/>
          <p14:tracePt t="16967" x="7302500" y="3721100"/>
          <p14:tracePt t="16973" x="7319963" y="3702050"/>
          <p14:tracePt t="16981" x="7329488" y="3702050"/>
          <p14:tracePt t="16989" x="7339013" y="3694113"/>
          <p14:tracePt t="16998" x="7366000" y="3694113"/>
          <p14:tracePt t="17009" x="7375525" y="3684588"/>
          <p14:tracePt t="17015" x="7392988" y="3665538"/>
          <p14:tracePt t="17024" x="7412038" y="3657600"/>
          <p14:tracePt t="17031" x="7421563" y="3648075"/>
          <p14:tracePt t="17043" x="7429500" y="3638550"/>
          <p14:tracePt t="17053" x="7448550" y="3638550"/>
          <p14:tracePt t="17063" x="7458075" y="3629025"/>
          <p14:tracePt t="17093" x="7458075" y="3621088"/>
          <p14:tracePt t="17101" x="7466013" y="3611563"/>
          <p14:tracePt t="17109" x="7475538" y="3602038"/>
          <p14:tracePt t="17141" x="7494588" y="3584575"/>
          <p14:tracePt t="17150" x="7502525" y="3575050"/>
          <p14:tracePt t="17166" x="7512050" y="3565525"/>
          <p14:tracePt t="17213" x="7512050" y="3556000"/>
          <p14:tracePt t="17229" x="7521575" y="3548063"/>
          <p14:tracePt t="17238" x="7531100" y="3538538"/>
          <p14:tracePt t="17254" x="7539038" y="3529013"/>
          <p14:tracePt t="17270" x="7539038" y="3511550"/>
          <p14:tracePt t="17294" x="7548563" y="3492500"/>
          <p14:tracePt t="17302" x="7548563" y="3455988"/>
          <p14:tracePt t="17310" x="7548563" y="3446463"/>
          <p14:tracePt t="17318" x="7548563" y="3411538"/>
          <p14:tracePt t="17327" x="7548563" y="3392488"/>
          <p14:tracePt t="17334" x="7548563" y="3365500"/>
          <p14:tracePt t="17342" x="7548563" y="3355975"/>
          <p14:tracePt t="17350" x="7548563" y="3346450"/>
          <p14:tracePt t="17358" x="7548563" y="3338513"/>
          <p14:tracePt t="17366" x="7548563" y="3328988"/>
          <p14:tracePt t="17373" x="7548563" y="3319463"/>
          <p14:tracePt t="17382" x="7548563" y="3309938"/>
          <p14:tracePt t="17398" x="7548563" y="3292475"/>
          <p14:tracePt t="17414" x="7548563" y="3282950"/>
          <p14:tracePt t="17430" x="7548563" y="3273425"/>
          <p14:tracePt t="17442" x="7548563" y="3255963"/>
          <p14:tracePt t="17446" x="7548563" y="3246438"/>
          <p14:tracePt t="17454" x="7548563" y="3236913"/>
          <p14:tracePt t="17462" x="7548563" y="3228975"/>
          <p14:tracePt t="17470" x="7548563" y="3219450"/>
          <p14:tracePt t="17479" x="7548563" y="3200400"/>
          <p14:tracePt t="17486" x="7548563" y="3192463"/>
          <p14:tracePt t="17494" x="7548563" y="3163888"/>
          <p14:tracePt t="17502" x="7548563" y="3146425"/>
          <p14:tracePt t="17510" x="7531100" y="3127375"/>
          <p14:tracePt t="17518" x="7521575" y="3109913"/>
          <p14:tracePt t="17526" x="7512050" y="3100388"/>
          <p14:tracePt t="17534" x="7494588" y="3063875"/>
          <p14:tracePt t="17543" x="7485063" y="3054350"/>
          <p14:tracePt t="17558" x="7466013" y="3027363"/>
          <p14:tracePt t="17566" x="7458075" y="3017838"/>
          <p14:tracePt t="17575" x="7448550" y="3009900"/>
          <p14:tracePt t="17582" x="7439025" y="3000375"/>
          <p14:tracePt t="17598" x="7439025" y="2990850"/>
          <p14:tracePt t="17613" x="7429500" y="2982913"/>
          <p14:tracePt t="17629" x="7421563" y="2973388"/>
          <p14:tracePt t="17637" x="7412038" y="2963863"/>
          <p14:tracePt t="17645" x="7402513" y="2946400"/>
          <p14:tracePt t="17653" x="7392988" y="2936875"/>
          <p14:tracePt t="17669" x="7392988" y="2927350"/>
          <p14:tracePt t="17678" x="7392988" y="2909888"/>
          <p14:tracePt t="17685" x="7385050" y="2890838"/>
          <p14:tracePt t="17693" x="7385050" y="2863850"/>
          <p14:tracePt t="17701" x="7385050" y="2808288"/>
          <p14:tracePt t="17709" x="7385050" y="2754313"/>
          <p14:tracePt t="17717" x="7385050" y="2717800"/>
          <p14:tracePt t="17725" x="7366000" y="2671763"/>
          <p14:tracePt t="17733" x="7356475" y="2625725"/>
          <p14:tracePt t="17741" x="7356475" y="2598738"/>
          <p14:tracePt t="17749" x="7348538" y="2571750"/>
          <p14:tracePt t="17758" x="7329488" y="2535238"/>
          <p14:tracePt t="17773" x="7329488" y="2517775"/>
          <p14:tracePt t="17781" x="7329488" y="2489200"/>
          <p14:tracePt t="17797" x="7329488" y="2471738"/>
          <p14:tracePt t="17806" x="7329488" y="2462213"/>
          <p14:tracePt t="18079" x="7319963" y="2462213"/>
          <p14:tracePt t="18181" x="7292975" y="2489200"/>
          <p14:tracePt t="18215" x="7275513" y="2498725"/>
          <p14:tracePt t="18223" x="7265988" y="2508250"/>
          <p14:tracePt t="18453" x="7256463" y="2517775"/>
          <p14:tracePt t="18613" x="7256463" y="2525713"/>
          <p14:tracePt t="18742" x="7256463" y="2517775"/>
          <p14:tracePt t="18750" x="7248525" y="2481263"/>
          <p14:tracePt t="18781" x="7219950" y="2444750"/>
          <p14:tracePt t="18805" x="7219950" y="2435225"/>
          <p14:tracePt t="18880" x="7219950" y="2416175"/>
          <p14:tracePt t="18891" x="7219950" y="2408238"/>
          <p14:tracePt t="18919" x="7212013" y="2408238"/>
          <p14:tracePt t="18926" x="7192963" y="2408238"/>
          <p14:tracePt t="18934" x="7183438" y="2408238"/>
          <p14:tracePt t="18951" x="7175500" y="2408238"/>
          <p14:tracePt t="18957" x="7165975" y="2408238"/>
          <p14:tracePt t="18973" x="7156450" y="2408238"/>
          <p14:tracePt t="19013" x="7138988" y="2408238"/>
          <p14:tracePt t="29065" x="7192963" y="2408238"/>
          <p14:tracePt t="29070" x="7319963" y="2408238"/>
          <p14:tracePt t="29079" x="7429500" y="2408238"/>
          <p14:tracePt t="29087" x="7539038" y="2408238"/>
          <p14:tracePt t="29095" x="7667625" y="2408238"/>
          <p14:tracePt t="29103" x="7758113" y="2408238"/>
          <p14:tracePt t="29109" x="7850188" y="2408238"/>
          <p14:tracePt t="29118" x="7858125" y="2408238"/>
          <p14:tracePt t="29125" x="7904163" y="2408238"/>
          <p14:tracePt t="29133" x="7950200" y="2408238"/>
          <p14:tracePt t="29141" x="7977188" y="2408238"/>
          <p14:tracePt t="29149" x="8004175" y="2408238"/>
          <p14:tracePt t="29157" x="8013700" y="2408238"/>
          <p14:tracePt t="29165" x="8040688" y="2408238"/>
          <p14:tracePt t="29181" x="8059738" y="2398713"/>
          <p14:tracePt t="29197" x="8104188" y="2389188"/>
          <p14:tracePt t="29206" x="8177213" y="2362200"/>
          <p14:tracePt t="29214" x="8213725" y="2352675"/>
          <p14:tracePt t="29222" x="8240713" y="2325688"/>
          <p14:tracePt t="29230" x="8269288" y="2325688"/>
          <p14:tracePt t="29239" x="8286750" y="2316163"/>
          <p14:tracePt t="29246" x="8305800" y="2316163"/>
          <p14:tracePt t="29254" x="8342313" y="2306638"/>
          <p14:tracePt t="29270" x="8350250" y="2306638"/>
          <p14:tracePt t="29278" x="8359775" y="2306638"/>
          <p14:tracePt t="29286" x="8378825" y="2306638"/>
          <p14:tracePt t="29294" x="8405813" y="2306638"/>
          <p14:tracePt t="29302" x="8423275" y="2306638"/>
          <p14:tracePt t="29311" x="8432800" y="2306638"/>
          <p14:tracePt t="29319" x="8478838" y="2306638"/>
          <p14:tracePt t="29327" x="8542338" y="2316163"/>
          <p14:tracePt t="29335" x="8578850" y="2325688"/>
          <p14:tracePt t="29343" x="8624888" y="2325688"/>
          <p14:tracePt t="29351" x="8697913" y="2335213"/>
          <p14:tracePt t="29358" x="8724900" y="2343150"/>
          <p14:tracePt t="29366" x="8742363" y="2343150"/>
          <p14:tracePt t="29374" x="8778875" y="2362200"/>
          <p14:tracePt t="29382" x="8788400" y="2362200"/>
          <p14:tracePt t="29391" x="8807450" y="2362200"/>
          <p14:tracePt t="29398" x="8815388" y="2362200"/>
          <p14:tracePt t="29406" x="8824913" y="2362200"/>
          <p14:tracePt t="29414" x="8834438" y="2362200"/>
          <p14:tracePt t="29422" x="8842375" y="2362200"/>
          <p14:tracePt t="29429" x="8870950" y="2371725"/>
          <p14:tracePt t="29453" x="8888413" y="2371725"/>
          <p14:tracePt t="29461" x="8915400" y="2371725"/>
          <p14:tracePt t="29469" x="8951913" y="2379663"/>
          <p14:tracePt t="29477" x="9007475" y="2416175"/>
          <p14:tracePt t="29485" x="9126538" y="24892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ソリューションの提供</a:t>
            </a:r>
          </a:p>
        </p:txBody>
      </p:sp>
      <p:sp>
        <p:nvSpPr>
          <p:cNvPr id="3" name="コンテンツ プレースホルダー 2"/>
          <p:cNvSpPr>
            <a:spLocks noGrp="1"/>
          </p:cNvSpPr>
          <p:nvPr>
            <p:ph idx="1"/>
          </p:nvPr>
        </p:nvSpPr>
        <p:spPr/>
        <p:txBody>
          <a:bodyPr/>
          <a:lstStyle/>
          <a:p>
            <a:r>
              <a:rPr lang="en-US" altLang="ja-JP" dirty="0" err="1"/>
              <a:t>Stratix10</a:t>
            </a:r>
            <a:r>
              <a:rPr lang="ja-JP" altLang="en-US" dirty="0"/>
              <a:t>クラスの性能を持ち、ターゲットアプリケーションが決まっている（例えば</a:t>
            </a:r>
            <a:r>
              <a:rPr lang="en-US" altLang="ja-JP" dirty="0"/>
              <a:t>CNN</a:t>
            </a:r>
            <a:r>
              <a:rPr lang="ja-JP" altLang="en-US" dirty="0"/>
              <a:t>の学習）場合</a:t>
            </a:r>
            <a:endParaRPr lang="en-US" altLang="ja-JP" dirty="0"/>
          </a:p>
          <a:p>
            <a:pPr lvl="1"/>
            <a:r>
              <a:rPr lang="en-US" altLang="ja-JP" dirty="0" err="1"/>
              <a:t>HDL</a:t>
            </a:r>
            <a:r>
              <a:rPr lang="ja-JP" altLang="en-US" dirty="0"/>
              <a:t>を使って専門家が根性でチューニングする</a:t>
            </a:r>
            <a:endParaRPr lang="en-US" altLang="ja-JP" dirty="0"/>
          </a:p>
          <a:p>
            <a:pPr lvl="1"/>
            <a:r>
              <a:rPr lang="ja-JP" altLang="en-US" dirty="0"/>
              <a:t>性能、電力で</a:t>
            </a:r>
            <a:r>
              <a:rPr lang="en-US" altLang="ja-JP" dirty="0"/>
              <a:t>GPU</a:t>
            </a:r>
            <a:r>
              <a:rPr lang="ja-JP" altLang="en-US" dirty="0"/>
              <a:t>に勝てる可能性がある</a:t>
            </a:r>
            <a:endParaRPr lang="en-US" altLang="ja-JP" dirty="0"/>
          </a:p>
          <a:p>
            <a:r>
              <a:rPr lang="ja-JP" altLang="en-US" dirty="0"/>
              <a:t>カスタマがはっきりしていれば勝機がある</a:t>
            </a:r>
            <a:endParaRPr lang="en-US" altLang="ja-JP" dirty="0"/>
          </a:p>
          <a:p>
            <a:pPr marL="0" indent="0">
              <a:buNone/>
            </a:pPr>
            <a:r>
              <a:rPr lang="ja-JP" altLang="en-US" dirty="0"/>
              <a:t>→</a:t>
            </a:r>
            <a:r>
              <a:rPr lang="en-US" altLang="ja-JP" dirty="0" err="1"/>
              <a:t>Maxeler</a:t>
            </a:r>
            <a:r>
              <a:rPr lang="ja-JP" altLang="en-US" dirty="0"/>
              <a:t>のビジネスモデル</a:t>
            </a:r>
            <a:endParaRPr lang="en-US" altLang="ja-JP" dirty="0"/>
          </a:p>
          <a:p>
            <a:r>
              <a:rPr lang="en-US" altLang="ja-JP" dirty="0"/>
              <a:t>Cloud</a:t>
            </a:r>
            <a:r>
              <a:rPr lang="ja-JP" altLang="en-US" dirty="0" err="1"/>
              <a:t>で提</a:t>
            </a:r>
            <a:r>
              <a:rPr lang="ja-JP" altLang="en-US" dirty="0"/>
              <a:t>供すれば機会が広がる</a:t>
            </a:r>
            <a:endParaRPr lang="en-US" altLang="ja-JP" dirty="0"/>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310F51EA-F11C-4037-AA12-4EC47EE6A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06073952"/>
      </p:ext>
    </p:extLst>
  </p:cSld>
  <p:clrMapOvr>
    <a:masterClrMapping/>
  </p:clrMapOvr>
  <mc:AlternateContent xmlns:mc="http://schemas.openxmlformats.org/markup-compatibility/2006">
    <mc:Choice xmlns:p14="http://schemas.microsoft.com/office/powerpoint/2010/main" Requires="p14">
      <p:transition spd="slow" p14:dur="2000" advTm="162324"/>
    </mc:Choice>
    <mc:Fallback>
      <p:transition spd="slow" advTm="16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31" x="9053513" y="3502025"/>
          <p14:tracePt t="1138" x="9007475" y="3529013"/>
          <p14:tracePt t="1148" x="8997950" y="3529013"/>
          <p14:tracePt t="1154" x="8988425" y="3529013"/>
          <p14:tracePt t="1162" x="8980488" y="3529013"/>
          <p14:tracePt t="1178" x="8970963" y="3529013"/>
          <p14:tracePt t="1260" x="8951913" y="3529013"/>
          <p14:tracePt t="1268" x="8907463" y="3529013"/>
          <p14:tracePt t="1276" x="8888413" y="3529013"/>
          <p14:tracePt t="1285" x="8861425" y="3529013"/>
          <p14:tracePt t="1291" x="8824913" y="3529013"/>
          <p14:tracePt t="1307" x="8788400" y="3529013"/>
          <p14:tracePt t="1315" x="8761413" y="3538538"/>
          <p14:tracePt t="1323" x="8751888" y="3538538"/>
          <p14:tracePt t="1331" x="8742363" y="3538538"/>
          <p14:tracePt t="1339" x="8724900" y="3538538"/>
          <p14:tracePt t="1347" x="8705850" y="3538538"/>
          <p14:tracePt t="1355" x="8688388" y="3548063"/>
          <p14:tracePt t="1363" x="8678863" y="3548063"/>
          <p14:tracePt t="1371" x="8669338" y="3556000"/>
          <p14:tracePt t="1379" x="8661400" y="3556000"/>
          <p14:tracePt t="1387" x="8624888" y="3565525"/>
          <p14:tracePt t="1395" x="8596313" y="3575050"/>
          <p14:tracePt t="1403" x="8559800" y="3584575"/>
          <p14:tracePt t="1411" x="8523288" y="3592513"/>
          <p14:tracePt t="1419" x="8459788" y="3602038"/>
          <p14:tracePt t="1427" x="8423275" y="3621088"/>
          <p14:tracePt t="1436" x="8405813" y="3629025"/>
          <p14:tracePt t="1443" x="8369300" y="3629025"/>
          <p14:tracePt t="1459" x="8359775" y="3629025"/>
          <p14:tracePt t="1470" x="8342313" y="3629025"/>
          <p14:tracePt t="161059" x="8378825" y="3621088"/>
          <p14:tracePt t="161067" x="8505825" y="3592513"/>
          <p14:tracePt t="161074" x="8824913" y="35194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84150" y="319088"/>
            <a:ext cx="8043863" cy="661987"/>
          </a:xfrm>
        </p:spPr>
        <p:txBody>
          <a:bodyPr/>
          <a:lstStyle/>
          <a:p>
            <a:r>
              <a:rPr lang="en-US" altLang="ja-JP" sz="3200" b="1"/>
              <a:t>SPLD</a:t>
            </a:r>
            <a:r>
              <a:rPr lang="ja-JP" altLang="en-US" sz="3200" b="1"/>
              <a:t>（</a:t>
            </a:r>
            <a:r>
              <a:rPr lang="en-US" altLang="ja-JP" sz="3200" b="1"/>
              <a:t>Simple</a:t>
            </a:r>
            <a:r>
              <a:rPr lang="ja-JP" altLang="en-US" sz="3200" b="1"/>
              <a:t>　</a:t>
            </a:r>
            <a:r>
              <a:rPr lang="en-US" altLang="ja-JP" sz="3200" b="1"/>
              <a:t>PLD:</a:t>
            </a:r>
            <a:r>
              <a:rPr lang="ja-JP" altLang="en-US" sz="3200" b="1"/>
              <a:t>プロダクトターム構造</a:t>
            </a:r>
            <a:r>
              <a:rPr lang="en-US" altLang="ja-JP" sz="3200" b="1"/>
              <a:t>/AND-OR</a:t>
            </a:r>
            <a:r>
              <a:rPr lang="ja-JP" altLang="en-US" sz="3200" b="1"/>
              <a:t>構造）</a:t>
            </a:r>
          </a:p>
        </p:txBody>
      </p:sp>
      <p:sp>
        <p:nvSpPr>
          <p:cNvPr id="182275" name="Line 3"/>
          <p:cNvSpPr>
            <a:spLocks noChangeShapeType="1"/>
          </p:cNvSpPr>
          <p:nvPr/>
        </p:nvSpPr>
        <p:spPr bwMode="auto">
          <a:xfrm>
            <a:off x="15478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76" name="Line 4"/>
          <p:cNvSpPr>
            <a:spLocks noChangeShapeType="1"/>
          </p:cNvSpPr>
          <p:nvPr/>
        </p:nvSpPr>
        <p:spPr bwMode="auto">
          <a:xfrm>
            <a:off x="17637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77" name="Line 5"/>
          <p:cNvSpPr>
            <a:spLocks noChangeShapeType="1"/>
          </p:cNvSpPr>
          <p:nvPr/>
        </p:nvSpPr>
        <p:spPr bwMode="auto">
          <a:xfrm>
            <a:off x="19796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78" name="Line 6"/>
          <p:cNvSpPr>
            <a:spLocks noChangeShapeType="1"/>
          </p:cNvSpPr>
          <p:nvPr/>
        </p:nvSpPr>
        <p:spPr bwMode="auto">
          <a:xfrm>
            <a:off x="21955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79" name="Line 7"/>
          <p:cNvSpPr>
            <a:spLocks noChangeShapeType="1"/>
          </p:cNvSpPr>
          <p:nvPr/>
        </p:nvSpPr>
        <p:spPr bwMode="auto">
          <a:xfrm>
            <a:off x="29162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0" name="Line 8"/>
          <p:cNvSpPr>
            <a:spLocks noChangeShapeType="1"/>
          </p:cNvSpPr>
          <p:nvPr/>
        </p:nvSpPr>
        <p:spPr bwMode="auto">
          <a:xfrm>
            <a:off x="31321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1" name="Line 9"/>
          <p:cNvSpPr>
            <a:spLocks noChangeShapeType="1"/>
          </p:cNvSpPr>
          <p:nvPr/>
        </p:nvSpPr>
        <p:spPr bwMode="auto">
          <a:xfrm>
            <a:off x="33480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82" name="Line 10"/>
          <p:cNvSpPr>
            <a:spLocks noChangeShapeType="1"/>
          </p:cNvSpPr>
          <p:nvPr/>
        </p:nvSpPr>
        <p:spPr bwMode="auto">
          <a:xfrm>
            <a:off x="35639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2283" name="Group 11"/>
          <p:cNvGrpSpPr>
            <a:grpSpLocks/>
          </p:cNvGrpSpPr>
          <p:nvPr/>
        </p:nvGrpSpPr>
        <p:grpSpPr bwMode="auto">
          <a:xfrm rot="5400000">
            <a:off x="3094038" y="2168525"/>
            <a:ext cx="215900" cy="288925"/>
            <a:chOff x="1746" y="981"/>
            <a:chExt cx="136" cy="181"/>
          </a:xfrm>
        </p:grpSpPr>
        <p:sp>
          <p:nvSpPr>
            <p:cNvPr id="182284" name="AutoShape 12"/>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285" name="Oval 13"/>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82286" name="Group 14"/>
          <p:cNvGrpSpPr>
            <a:grpSpLocks/>
          </p:cNvGrpSpPr>
          <p:nvPr/>
        </p:nvGrpSpPr>
        <p:grpSpPr bwMode="auto">
          <a:xfrm>
            <a:off x="1547813" y="1557338"/>
            <a:ext cx="2016125" cy="747712"/>
            <a:chOff x="1056" y="981"/>
            <a:chExt cx="1376" cy="471"/>
          </a:xfrm>
        </p:grpSpPr>
        <p:grpSp>
          <p:nvGrpSpPr>
            <p:cNvPr id="182287" name="Group 15"/>
            <p:cNvGrpSpPr>
              <a:grpSpLocks/>
            </p:cNvGrpSpPr>
            <p:nvPr/>
          </p:nvGrpSpPr>
          <p:grpSpPr bwMode="auto">
            <a:xfrm rot="5400000">
              <a:off x="1676" y="950"/>
              <a:ext cx="136" cy="197"/>
              <a:chOff x="1746" y="981"/>
              <a:chExt cx="136" cy="181"/>
            </a:xfrm>
          </p:grpSpPr>
          <p:sp>
            <p:nvSpPr>
              <p:cNvPr id="182288" name="AutoShape 16"/>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289" name="Oval 17"/>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2290" name="Line 18"/>
            <p:cNvSpPr>
              <a:spLocks noChangeShapeType="1"/>
            </p:cNvSpPr>
            <p:nvPr/>
          </p:nvSpPr>
          <p:spPr bwMode="auto">
            <a:xfrm>
              <a:off x="1056" y="1044"/>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91" name="Line 19"/>
            <p:cNvSpPr>
              <a:spLocks noChangeShapeType="1"/>
            </p:cNvSpPr>
            <p:nvPr/>
          </p:nvSpPr>
          <p:spPr bwMode="auto">
            <a:xfrm>
              <a:off x="1843" y="1050"/>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92" name="AutoShape 20"/>
            <p:cNvSpPr>
              <a:spLocks noChangeArrowheads="1"/>
            </p:cNvSpPr>
            <p:nvPr/>
          </p:nvSpPr>
          <p:spPr bwMode="auto">
            <a:xfrm rot="5400000">
              <a:off x="1798" y="1111"/>
              <a:ext cx="136" cy="147"/>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293" name="Oval 21"/>
            <p:cNvSpPr>
              <a:spLocks noChangeArrowheads="1"/>
            </p:cNvSpPr>
            <p:nvPr/>
          </p:nvSpPr>
          <p:spPr bwMode="auto">
            <a:xfrm rot="5400000">
              <a:off x="1941" y="1160"/>
              <a:ext cx="45" cy="4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294" name="Line 22"/>
            <p:cNvSpPr>
              <a:spLocks noChangeShapeType="1"/>
            </p:cNvSpPr>
            <p:nvPr/>
          </p:nvSpPr>
          <p:spPr bwMode="auto">
            <a:xfrm>
              <a:off x="1204" y="1180"/>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295" name="Line 23"/>
            <p:cNvSpPr>
              <a:spLocks noChangeShapeType="1"/>
            </p:cNvSpPr>
            <p:nvPr/>
          </p:nvSpPr>
          <p:spPr bwMode="auto">
            <a:xfrm>
              <a:off x="1990" y="1183"/>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2296" name="Group 24"/>
            <p:cNvGrpSpPr>
              <a:grpSpLocks/>
            </p:cNvGrpSpPr>
            <p:nvPr/>
          </p:nvGrpSpPr>
          <p:grpSpPr bwMode="auto">
            <a:xfrm rot="5400000">
              <a:off x="1971" y="1222"/>
              <a:ext cx="136" cy="197"/>
              <a:chOff x="1746" y="981"/>
              <a:chExt cx="136" cy="181"/>
            </a:xfrm>
          </p:grpSpPr>
          <p:sp>
            <p:nvSpPr>
              <p:cNvPr id="182297" name="AutoShape 25"/>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298" name="Oval 26"/>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2299" name="Line 27"/>
            <p:cNvSpPr>
              <a:spLocks noChangeShapeType="1"/>
            </p:cNvSpPr>
            <p:nvPr/>
          </p:nvSpPr>
          <p:spPr bwMode="auto">
            <a:xfrm>
              <a:off x="1351" y="1316"/>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00" name="Line 28"/>
            <p:cNvSpPr>
              <a:spLocks noChangeShapeType="1"/>
            </p:cNvSpPr>
            <p:nvPr/>
          </p:nvSpPr>
          <p:spPr bwMode="auto">
            <a:xfrm>
              <a:off x="2138" y="1322"/>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01" name="Line 29"/>
            <p:cNvSpPr>
              <a:spLocks noChangeShapeType="1"/>
            </p:cNvSpPr>
            <p:nvPr/>
          </p:nvSpPr>
          <p:spPr bwMode="auto">
            <a:xfrm>
              <a:off x="1498" y="1452"/>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02" name="Line 30"/>
            <p:cNvSpPr>
              <a:spLocks noChangeShapeType="1"/>
            </p:cNvSpPr>
            <p:nvPr/>
          </p:nvSpPr>
          <p:spPr bwMode="auto">
            <a:xfrm>
              <a:off x="2285" y="1452"/>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2303" name="Group 31"/>
          <p:cNvGrpSpPr>
            <a:grpSpLocks/>
          </p:cNvGrpSpPr>
          <p:nvPr/>
        </p:nvGrpSpPr>
        <p:grpSpPr bwMode="auto">
          <a:xfrm>
            <a:off x="4067175" y="2708275"/>
            <a:ext cx="600075" cy="504825"/>
            <a:chOff x="3742" y="1842"/>
            <a:chExt cx="378" cy="318"/>
          </a:xfrm>
        </p:grpSpPr>
        <p:sp>
          <p:nvSpPr>
            <p:cNvPr id="182304" name="Line 32"/>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05" name="Line 33"/>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06" name="Line 34"/>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07" name="Freeform 35"/>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2308" name="Group 36"/>
          <p:cNvGrpSpPr>
            <a:grpSpLocks/>
          </p:cNvGrpSpPr>
          <p:nvPr/>
        </p:nvGrpSpPr>
        <p:grpSpPr bwMode="auto">
          <a:xfrm>
            <a:off x="4067175" y="3355975"/>
            <a:ext cx="600075" cy="504825"/>
            <a:chOff x="3742" y="1842"/>
            <a:chExt cx="378" cy="318"/>
          </a:xfrm>
        </p:grpSpPr>
        <p:sp>
          <p:nvSpPr>
            <p:cNvPr id="182309" name="Line 37"/>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10" name="Line 38"/>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11" name="Line 39"/>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12" name="Freeform 40"/>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2313" name="Group 41"/>
          <p:cNvGrpSpPr>
            <a:grpSpLocks/>
          </p:cNvGrpSpPr>
          <p:nvPr/>
        </p:nvGrpSpPr>
        <p:grpSpPr bwMode="auto">
          <a:xfrm>
            <a:off x="4067175" y="4005263"/>
            <a:ext cx="600075" cy="504825"/>
            <a:chOff x="3742" y="1842"/>
            <a:chExt cx="378" cy="318"/>
          </a:xfrm>
        </p:grpSpPr>
        <p:sp>
          <p:nvSpPr>
            <p:cNvPr id="182314" name="Line 42"/>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15" name="Line 43"/>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16" name="Line 44"/>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17" name="Freeform 45"/>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2318" name="Group 46"/>
          <p:cNvGrpSpPr>
            <a:grpSpLocks/>
          </p:cNvGrpSpPr>
          <p:nvPr/>
        </p:nvGrpSpPr>
        <p:grpSpPr bwMode="auto">
          <a:xfrm>
            <a:off x="4067175" y="4652963"/>
            <a:ext cx="600075" cy="504825"/>
            <a:chOff x="3742" y="1842"/>
            <a:chExt cx="378" cy="318"/>
          </a:xfrm>
        </p:grpSpPr>
        <p:sp>
          <p:nvSpPr>
            <p:cNvPr id="182319" name="Line 47"/>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0" name="Line 48"/>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1" name="Line 49"/>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2" name="Freeform 50"/>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2323" name="Line 51"/>
          <p:cNvSpPr>
            <a:spLocks noChangeShapeType="1"/>
          </p:cNvSpPr>
          <p:nvPr/>
        </p:nvSpPr>
        <p:spPr bwMode="auto">
          <a:xfrm>
            <a:off x="1403350" y="285273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4" name="Line 52"/>
          <p:cNvSpPr>
            <a:spLocks noChangeShapeType="1"/>
          </p:cNvSpPr>
          <p:nvPr/>
        </p:nvSpPr>
        <p:spPr bwMode="auto">
          <a:xfrm>
            <a:off x="1403350" y="292417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5" name="Line 53"/>
          <p:cNvSpPr>
            <a:spLocks noChangeShapeType="1"/>
          </p:cNvSpPr>
          <p:nvPr/>
        </p:nvSpPr>
        <p:spPr bwMode="auto">
          <a:xfrm>
            <a:off x="1403350" y="306705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6" name="Line 54"/>
          <p:cNvSpPr>
            <a:spLocks noChangeShapeType="1"/>
          </p:cNvSpPr>
          <p:nvPr/>
        </p:nvSpPr>
        <p:spPr bwMode="auto">
          <a:xfrm>
            <a:off x="1403350" y="31416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7" name="Line 55"/>
          <p:cNvSpPr>
            <a:spLocks noChangeShapeType="1"/>
          </p:cNvSpPr>
          <p:nvPr/>
        </p:nvSpPr>
        <p:spPr bwMode="auto">
          <a:xfrm>
            <a:off x="1403350" y="350043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8" name="Line 56"/>
          <p:cNvSpPr>
            <a:spLocks noChangeShapeType="1"/>
          </p:cNvSpPr>
          <p:nvPr/>
        </p:nvSpPr>
        <p:spPr bwMode="auto">
          <a:xfrm>
            <a:off x="1403350" y="357505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29" name="Line 57"/>
          <p:cNvSpPr>
            <a:spLocks noChangeShapeType="1"/>
          </p:cNvSpPr>
          <p:nvPr/>
        </p:nvSpPr>
        <p:spPr bwMode="auto">
          <a:xfrm>
            <a:off x="1403350" y="37179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0" name="Line 58"/>
          <p:cNvSpPr>
            <a:spLocks noChangeShapeType="1"/>
          </p:cNvSpPr>
          <p:nvPr/>
        </p:nvSpPr>
        <p:spPr bwMode="auto">
          <a:xfrm>
            <a:off x="1403350" y="37893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1" name="Line 59"/>
          <p:cNvSpPr>
            <a:spLocks noChangeShapeType="1"/>
          </p:cNvSpPr>
          <p:nvPr/>
        </p:nvSpPr>
        <p:spPr bwMode="auto">
          <a:xfrm>
            <a:off x="1403350" y="41497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2" name="Line 60"/>
          <p:cNvSpPr>
            <a:spLocks noChangeShapeType="1"/>
          </p:cNvSpPr>
          <p:nvPr/>
        </p:nvSpPr>
        <p:spPr bwMode="auto">
          <a:xfrm>
            <a:off x="1403350" y="422275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3" name="Line 61"/>
          <p:cNvSpPr>
            <a:spLocks noChangeShapeType="1"/>
          </p:cNvSpPr>
          <p:nvPr/>
        </p:nvSpPr>
        <p:spPr bwMode="auto">
          <a:xfrm>
            <a:off x="1403350" y="43656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4" name="Line 62"/>
          <p:cNvSpPr>
            <a:spLocks noChangeShapeType="1"/>
          </p:cNvSpPr>
          <p:nvPr/>
        </p:nvSpPr>
        <p:spPr bwMode="auto">
          <a:xfrm>
            <a:off x="1403350" y="44370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5" name="Line 63"/>
          <p:cNvSpPr>
            <a:spLocks noChangeShapeType="1"/>
          </p:cNvSpPr>
          <p:nvPr/>
        </p:nvSpPr>
        <p:spPr bwMode="auto">
          <a:xfrm>
            <a:off x="1403350" y="47974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6" name="Line 64"/>
          <p:cNvSpPr>
            <a:spLocks noChangeShapeType="1"/>
          </p:cNvSpPr>
          <p:nvPr/>
        </p:nvSpPr>
        <p:spPr bwMode="auto">
          <a:xfrm>
            <a:off x="1403350" y="487203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7" name="Line 65"/>
          <p:cNvSpPr>
            <a:spLocks noChangeShapeType="1"/>
          </p:cNvSpPr>
          <p:nvPr/>
        </p:nvSpPr>
        <p:spPr bwMode="auto">
          <a:xfrm>
            <a:off x="1403350" y="501491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8" name="Line 66"/>
          <p:cNvSpPr>
            <a:spLocks noChangeShapeType="1"/>
          </p:cNvSpPr>
          <p:nvPr/>
        </p:nvSpPr>
        <p:spPr bwMode="auto">
          <a:xfrm>
            <a:off x="1403350" y="50847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39" name="Line 67"/>
          <p:cNvSpPr>
            <a:spLocks noChangeShapeType="1"/>
          </p:cNvSpPr>
          <p:nvPr/>
        </p:nvSpPr>
        <p:spPr bwMode="auto">
          <a:xfrm>
            <a:off x="4656138" y="2962275"/>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40" name="Line 68"/>
          <p:cNvSpPr>
            <a:spLocks noChangeShapeType="1"/>
          </p:cNvSpPr>
          <p:nvPr/>
        </p:nvSpPr>
        <p:spPr bwMode="auto">
          <a:xfrm>
            <a:off x="4656138" y="3621088"/>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41" name="Line 69"/>
          <p:cNvSpPr>
            <a:spLocks noChangeShapeType="1"/>
          </p:cNvSpPr>
          <p:nvPr/>
        </p:nvSpPr>
        <p:spPr bwMode="auto">
          <a:xfrm>
            <a:off x="4656138" y="4283075"/>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42" name="Line 70"/>
          <p:cNvSpPr>
            <a:spLocks noChangeShapeType="1"/>
          </p:cNvSpPr>
          <p:nvPr/>
        </p:nvSpPr>
        <p:spPr bwMode="auto">
          <a:xfrm>
            <a:off x="4656138" y="4922838"/>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2343" name="Group 71"/>
          <p:cNvGrpSpPr>
            <a:grpSpLocks/>
          </p:cNvGrpSpPr>
          <p:nvPr/>
        </p:nvGrpSpPr>
        <p:grpSpPr bwMode="auto">
          <a:xfrm>
            <a:off x="5580063" y="1557338"/>
            <a:ext cx="1728787" cy="3600450"/>
            <a:chOff x="3808" y="981"/>
            <a:chExt cx="1180" cy="2268"/>
          </a:xfrm>
        </p:grpSpPr>
        <p:grpSp>
          <p:nvGrpSpPr>
            <p:cNvPr id="182344" name="Group 72"/>
            <p:cNvGrpSpPr>
              <a:grpSpLocks/>
            </p:cNvGrpSpPr>
            <p:nvPr/>
          </p:nvGrpSpPr>
          <p:grpSpPr bwMode="auto">
            <a:xfrm rot="-5400000">
              <a:off x="3846" y="1124"/>
              <a:ext cx="318" cy="393"/>
              <a:chOff x="2880" y="1207"/>
              <a:chExt cx="318" cy="363"/>
            </a:xfrm>
          </p:grpSpPr>
          <p:sp>
            <p:nvSpPr>
              <p:cNvPr id="182345" name="Freeform 73"/>
              <p:cNvSpPr>
                <a:spLocks/>
              </p:cNvSpPr>
              <p:nvPr/>
            </p:nvSpPr>
            <p:spPr bwMode="auto">
              <a:xfrm>
                <a:off x="2880" y="1207"/>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46" name="Freeform 74"/>
              <p:cNvSpPr>
                <a:spLocks/>
              </p:cNvSpPr>
              <p:nvPr/>
            </p:nvSpPr>
            <p:spPr bwMode="auto">
              <a:xfrm flipV="1">
                <a:off x="2880" y="1388"/>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47" name="Freeform 75"/>
              <p:cNvSpPr>
                <a:spLocks/>
              </p:cNvSpPr>
              <p:nvPr/>
            </p:nvSpPr>
            <p:spPr bwMode="auto">
              <a:xfrm>
                <a:off x="2880" y="1207"/>
                <a:ext cx="98" cy="363"/>
              </a:xfrm>
              <a:custGeom>
                <a:avLst/>
                <a:gdLst>
                  <a:gd name="T0" fmla="*/ 0 w 98"/>
                  <a:gd name="T1" fmla="*/ 0 h 363"/>
                  <a:gd name="T2" fmla="*/ 45 w 98"/>
                  <a:gd name="T3" fmla="*/ 46 h 363"/>
                  <a:gd name="T4" fmla="*/ 91 w 98"/>
                  <a:gd name="T5" fmla="*/ 182 h 363"/>
                  <a:gd name="T6" fmla="*/ 0 w 98"/>
                  <a:gd name="T7" fmla="*/ 363 h 363"/>
                </a:gdLst>
                <a:ahLst/>
                <a:cxnLst>
                  <a:cxn ang="0">
                    <a:pos x="T0" y="T1"/>
                  </a:cxn>
                  <a:cxn ang="0">
                    <a:pos x="T2" y="T3"/>
                  </a:cxn>
                  <a:cxn ang="0">
                    <a:pos x="T4" y="T5"/>
                  </a:cxn>
                  <a:cxn ang="0">
                    <a:pos x="T6" y="T7"/>
                  </a:cxn>
                </a:cxnLst>
                <a:rect l="0" t="0" r="r" b="b"/>
                <a:pathLst>
                  <a:path w="98" h="363">
                    <a:moveTo>
                      <a:pt x="0" y="0"/>
                    </a:moveTo>
                    <a:cubicBezTo>
                      <a:pt x="15" y="8"/>
                      <a:pt x="30" y="16"/>
                      <a:pt x="45" y="46"/>
                    </a:cubicBezTo>
                    <a:cubicBezTo>
                      <a:pt x="60" y="76"/>
                      <a:pt x="98" y="129"/>
                      <a:pt x="91" y="182"/>
                    </a:cubicBezTo>
                    <a:cubicBezTo>
                      <a:pt x="84" y="235"/>
                      <a:pt x="15" y="333"/>
                      <a:pt x="0" y="36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2348" name="Group 76"/>
            <p:cNvGrpSpPr>
              <a:grpSpLocks/>
            </p:cNvGrpSpPr>
            <p:nvPr/>
          </p:nvGrpSpPr>
          <p:grpSpPr bwMode="auto">
            <a:xfrm rot="-5400000">
              <a:off x="4239" y="1124"/>
              <a:ext cx="318" cy="393"/>
              <a:chOff x="2880" y="1207"/>
              <a:chExt cx="318" cy="363"/>
            </a:xfrm>
          </p:grpSpPr>
          <p:sp>
            <p:nvSpPr>
              <p:cNvPr id="182349" name="Freeform 77"/>
              <p:cNvSpPr>
                <a:spLocks/>
              </p:cNvSpPr>
              <p:nvPr/>
            </p:nvSpPr>
            <p:spPr bwMode="auto">
              <a:xfrm>
                <a:off x="2880" y="1207"/>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50" name="Freeform 78"/>
              <p:cNvSpPr>
                <a:spLocks/>
              </p:cNvSpPr>
              <p:nvPr/>
            </p:nvSpPr>
            <p:spPr bwMode="auto">
              <a:xfrm flipV="1">
                <a:off x="2880" y="1388"/>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51" name="Freeform 79"/>
              <p:cNvSpPr>
                <a:spLocks/>
              </p:cNvSpPr>
              <p:nvPr/>
            </p:nvSpPr>
            <p:spPr bwMode="auto">
              <a:xfrm>
                <a:off x="2880" y="1207"/>
                <a:ext cx="98" cy="363"/>
              </a:xfrm>
              <a:custGeom>
                <a:avLst/>
                <a:gdLst>
                  <a:gd name="T0" fmla="*/ 0 w 98"/>
                  <a:gd name="T1" fmla="*/ 0 h 363"/>
                  <a:gd name="T2" fmla="*/ 45 w 98"/>
                  <a:gd name="T3" fmla="*/ 46 h 363"/>
                  <a:gd name="T4" fmla="*/ 91 w 98"/>
                  <a:gd name="T5" fmla="*/ 182 h 363"/>
                  <a:gd name="T6" fmla="*/ 0 w 98"/>
                  <a:gd name="T7" fmla="*/ 363 h 363"/>
                </a:gdLst>
                <a:ahLst/>
                <a:cxnLst>
                  <a:cxn ang="0">
                    <a:pos x="T0" y="T1"/>
                  </a:cxn>
                  <a:cxn ang="0">
                    <a:pos x="T2" y="T3"/>
                  </a:cxn>
                  <a:cxn ang="0">
                    <a:pos x="T4" y="T5"/>
                  </a:cxn>
                  <a:cxn ang="0">
                    <a:pos x="T6" y="T7"/>
                  </a:cxn>
                </a:cxnLst>
                <a:rect l="0" t="0" r="r" b="b"/>
                <a:pathLst>
                  <a:path w="98" h="363">
                    <a:moveTo>
                      <a:pt x="0" y="0"/>
                    </a:moveTo>
                    <a:cubicBezTo>
                      <a:pt x="15" y="8"/>
                      <a:pt x="30" y="16"/>
                      <a:pt x="45" y="46"/>
                    </a:cubicBezTo>
                    <a:cubicBezTo>
                      <a:pt x="60" y="76"/>
                      <a:pt x="98" y="129"/>
                      <a:pt x="91" y="182"/>
                    </a:cubicBezTo>
                    <a:cubicBezTo>
                      <a:pt x="84" y="235"/>
                      <a:pt x="15" y="333"/>
                      <a:pt x="0" y="36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2352" name="Group 80"/>
            <p:cNvGrpSpPr>
              <a:grpSpLocks/>
            </p:cNvGrpSpPr>
            <p:nvPr/>
          </p:nvGrpSpPr>
          <p:grpSpPr bwMode="auto">
            <a:xfrm rot="-5400000">
              <a:off x="4632" y="1124"/>
              <a:ext cx="318" cy="394"/>
              <a:chOff x="2880" y="1207"/>
              <a:chExt cx="318" cy="363"/>
            </a:xfrm>
          </p:grpSpPr>
          <p:sp>
            <p:nvSpPr>
              <p:cNvPr id="182353" name="Freeform 81"/>
              <p:cNvSpPr>
                <a:spLocks/>
              </p:cNvSpPr>
              <p:nvPr/>
            </p:nvSpPr>
            <p:spPr bwMode="auto">
              <a:xfrm>
                <a:off x="2880" y="1207"/>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54" name="Freeform 82"/>
              <p:cNvSpPr>
                <a:spLocks/>
              </p:cNvSpPr>
              <p:nvPr/>
            </p:nvSpPr>
            <p:spPr bwMode="auto">
              <a:xfrm flipV="1">
                <a:off x="2880" y="1388"/>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55" name="Freeform 83"/>
              <p:cNvSpPr>
                <a:spLocks/>
              </p:cNvSpPr>
              <p:nvPr/>
            </p:nvSpPr>
            <p:spPr bwMode="auto">
              <a:xfrm>
                <a:off x="2880" y="1207"/>
                <a:ext cx="98" cy="363"/>
              </a:xfrm>
              <a:custGeom>
                <a:avLst/>
                <a:gdLst>
                  <a:gd name="T0" fmla="*/ 0 w 98"/>
                  <a:gd name="T1" fmla="*/ 0 h 363"/>
                  <a:gd name="T2" fmla="*/ 45 w 98"/>
                  <a:gd name="T3" fmla="*/ 46 h 363"/>
                  <a:gd name="T4" fmla="*/ 91 w 98"/>
                  <a:gd name="T5" fmla="*/ 182 h 363"/>
                  <a:gd name="T6" fmla="*/ 0 w 98"/>
                  <a:gd name="T7" fmla="*/ 363 h 363"/>
                </a:gdLst>
                <a:ahLst/>
                <a:cxnLst>
                  <a:cxn ang="0">
                    <a:pos x="T0" y="T1"/>
                  </a:cxn>
                  <a:cxn ang="0">
                    <a:pos x="T2" y="T3"/>
                  </a:cxn>
                  <a:cxn ang="0">
                    <a:pos x="T4" y="T5"/>
                  </a:cxn>
                  <a:cxn ang="0">
                    <a:pos x="T6" y="T7"/>
                  </a:cxn>
                </a:cxnLst>
                <a:rect l="0" t="0" r="r" b="b"/>
                <a:pathLst>
                  <a:path w="98" h="363">
                    <a:moveTo>
                      <a:pt x="0" y="0"/>
                    </a:moveTo>
                    <a:cubicBezTo>
                      <a:pt x="15" y="8"/>
                      <a:pt x="30" y="16"/>
                      <a:pt x="45" y="46"/>
                    </a:cubicBezTo>
                    <a:cubicBezTo>
                      <a:pt x="60" y="76"/>
                      <a:pt x="98" y="129"/>
                      <a:pt x="91" y="182"/>
                    </a:cubicBezTo>
                    <a:cubicBezTo>
                      <a:pt x="84" y="235"/>
                      <a:pt x="15" y="333"/>
                      <a:pt x="0" y="36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2356" name="Line 84"/>
            <p:cNvSpPr>
              <a:spLocks noChangeShapeType="1"/>
            </p:cNvSpPr>
            <p:nvPr/>
          </p:nvSpPr>
          <p:spPr bwMode="auto">
            <a:xfrm>
              <a:off x="3921" y="1410"/>
              <a:ext cx="0" cy="18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57" name="Line 85"/>
            <p:cNvSpPr>
              <a:spLocks noChangeShapeType="1"/>
            </p:cNvSpPr>
            <p:nvPr/>
          </p:nvSpPr>
          <p:spPr bwMode="auto">
            <a:xfrm>
              <a:off x="3971"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58" name="Line 86"/>
            <p:cNvSpPr>
              <a:spLocks noChangeShapeType="1"/>
            </p:cNvSpPr>
            <p:nvPr/>
          </p:nvSpPr>
          <p:spPr bwMode="auto">
            <a:xfrm>
              <a:off x="4021"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59" name="Line 87"/>
            <p:cNvSpPr>
              <a:spLocks noChangeShapeType="1"/>
            </p:cNvSpPr>
            <p:nvPr/>
          </p:nvSpPr>
          <p:spPr bwMode="auto">
            <a:xfrm>
              <a:off x="4071" y="1416"/>
              <a:ext cx="0" cy="18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0" name="Line 88"/>
            <p:cNvSpPr>
              <a:spLocks noChangeShapeType="1"/>
            </p:cNvSpPr>
            <p:nvPr/>
          </p:nvSpPr>
          <p:spPr bwMode="auto">
            <a:xfrm>
              <a:off x="4317" y="1401"/>
              <a:ext cx="0" cy="18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1" name="Line 89"/>
            <p:cNvSpPr>
              <a:spLocks noChangeShapeType="1"/>
            </p:cNvSpPr>
            <p:nvPr/>
          </p:nvSpPr>
          <p:spPr bwMode="auto">
            <a:xfrm>
              <a:off x="4367"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2" name="Line 90"/>
            <p:cNvSpPr>
              <a:spLocks noChangeShapeType="1"/>
            </p:cNvSpPr>
            <p:nvPr/>
          </p:nvSpPr>
          <p:spPr bwMode="auto">
            <a:xfrm>
              <a:off x="4416"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3" name="Line 91"/>
            <p:cNvSpPr>
              <a:spLocks noChangeShapeType="1"/>
            </p:cNvSpPr>
            <p:nvPr/>
          </p:nvSpPr>
          <p:spPr bwMode="auto">
            <a:xfrm>
              <a:off x="4466" y="1413"/>
              <a:ext cx="0" cy="18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4" name="Line 92"/>
            <p:cNvSpPr>
              <a:spLocks noChangeShapeType="1"/>
            </p:cNvSpPr>
            <p:nvPr/>
          </p:nvSpPr>
          <p:spPr bwMode="auto">
            <a:xfrm>
              <a:off x="4712" y="1404"/>
              <a:ext cx="0" cy="18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5" name="Line 93"/>
            <p:cNvSpPr>
              <a:spLocks noChangeShapeType="1"/>
            </p:cNvSpPr>
            <p:nvPr/>
          </p:nvSpPr>
          <p:spPr bwMode="auto">
            <a:xfrm>
              <a:off x="4762"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6" name="Line 94"/>
            <p:cNvSpPr>
              <a:spLocks noChangeShapeType="1"/>
            </p:cNvSpPr>
            <p:nvPr/>
          </p:nvSpPr>
          <p:spPr bwMode="auto">
            <a:xfrm>
              <a:off x="4812" y="1395"/>
              <a:ext cx="0" cy="18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7" name="Line 95"/>
            <p:cNvSpPr>
              <a:spLocks noChangeShapeType="1"/>
            </p:cNvSpPr>
            <p:nvPr/>
          </p:nvSpPr>
          <p:spPr bwMode="auto">
            <a:xfrm>
              <a:off x="4862" y="1416"/>
              <a:ext cx="0" cy="18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8" name="Line 96"/>
            <p:cNvSpPr>
              <a:spLocks noChangeShapeType="1"/>
            </p:cNvSpPr>
            <p:nvPr/>
          </p:nvSpPr>
          <p:spPr bwMode="auto">
            <a:xfrm flipV="1">
              <a:off x="4004" y="981"/>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69" name="Line 97"/>
            <p:cNvSpPr>
              <a:spLocks noChangeShapeType="1"/>
            </p:cNvSpPr>
            <p:nvPr/>
          </p:nvSpPr>
          <p:spPr bwMode="auto">
            <a:xfrm flipV="1">
              <a:off x="4397" y="981"/>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370" name="Line 98"/>
            <p:cNvSpPr>
              <a:spLocks noChangeShapeType="1"/>
            </p:cNvSpPr>
            <p:nvPr/>
          </p:nvSpPr>
          <p:spPr bwMode="auto">
            <a:xfrm flipV="1">
              <a:off x="4791" y="981"/>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2371" name="Text Box 99"/>
          <p:cNvSpPr txBox="1">
            <a:spLocks noChangeArrowheads="1"/>
          </p:cNvSpPr>
          <p:nvPr/>
        </p:nvSpPr>
        <p:spPr bwMode="auto">
          <a:xfrm>
            <a:off x="2319338" y="2347913"/>
            <a:ext cx="569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NOT</a:t>
            </a:r>
          </a:p>
        </p:txBody>
      </p:sp>
      <p:sp>
        <p:nvSpPr>
          <p:cNvPr id="182372" name="Text Box 100"/>
          <p:cNvSpPr txBox="1">
            <a:spLocks noChangeArrowheads="1"/>
          </p:cNvSpPr>
          <p:nvPr/>
        </p:nvSpPr>
        <p:spPr bwMode="auto">
          <a:xfrm>
            <a:off x="3903663" y="2274888"/>
            <a:ext cx="569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AND</a:t>
            </a:r>
          </a:p>
        </p:txBody>
      </p:sp>
      <p:sp>
        <p:nvSpPr>
          <p:cNvPr id="182373" name="Text Box 101"/>
          <p:cNvSpPr txBox="1">
            <a:spLocks noChangeArrowheads="1"/>
          </p:cNvSpPr>
          <p:nvPr/>
        </p:nvSpPr>
        <p:spPr bwMode="auto">
          <a:xfrm>
            <a:off x="7432675" y="2058988"/>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OR</a:t>
            </a:r>
          </a:p>
        </p:txBody>
      </p:sp>
      <p:sp>
        <p:nvSpPr>
          <p:cNvPr id="182374" name="Rectangle 102"/>
          <p:cNvSpPr>
            <a:spLocks noChangeArrowheads="1"/>
          </p:cNvSpPr>
          <p:nvPr/>
        </p:nvSpPr>
        <p:spPr bwMode="auto">
          <a:xfrm>
            <a:off x="1476375" y="2708275"/>
            <a:ext cx="2303463" cy="5762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375" name="Rectangle 103"/>
          <p:cNvSpPr>
            <a:spLocks noChangeArrowheads="1"/>
          </p:cNvSpPr>
          <p:nvPr/>
        </p:nvSpPr>
        <p:spPr bwMode="auto">
          <a:xfrm>
            <a:off x="1476375" y="3357563"/>
            <a:ext cx="2303463" cy="57626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376" name="Rectangle 104"/>
          <p:cNvSpPr>
            <a:spLocks noChangeArrowheads="1"/>
          </p:cNvSpPr>
          <p:nvPr/>
        </p:nvSpPr>
        <p:spPr bwMode="auto">
          <a:xfrm>
            <a:off x="1476375" y="4006850"/>
            <a:ext cx="2303463" cy="5762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377" name="Rectangle 105"/>
          <p:cNvSpPr>
            <a:spLocks noChangeArrowheads="1"/>
          </p:cNvSpPr>
          <p:nvPr/>
        </p:nvSpPr>
        <p:spPr bwMode="auto">
          <a:xfrm>
            <a:off x="1476375" y="4656138"/>
            <a:ext cx="2303463" cy="57626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378" name="Rectangle 106"/>
          <p:cNvSpPr>
            <a:spLocks noChangeArrowheads="1"/>
          </p:cNvSpPr>
          <p:nvPr/>
        </p:nvSpPr>
        <p:spPr bwMode="auto">
          <a:xfrm>
            <a:off x="5580063" y="2781300"/>
            <a:ext cx="1800225" cy="23764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2379" name="Text Box 107"/>
          <p:cNvSpPr txBox="1">
            <a:spLocks noChangeArrowheads="1"/>
          </p:cNvSpPr>
          <p:nvPr/>
        </p:nvSpPr>
        <p:spPr bwMode="auto">
          <a:xfrm>
            <a:off x="4932363" y="5337175"/>
            <a:ext cx="34766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b="1">
                <a:solidFill>
                  <a:srgbClr val="FF0000"/>
                </a:solidFill>
                <a:latin typeface="Times New Roman" panose="02020603050405020304" pitchFamily="18" charset="0"/>
              </a:rPr>
              <a:t>AND</a:t>
            </a:r>
            <a:r>
              <a:rPr lang="ja-JP" altLang="en-US" sz="2400" b="1">
                <a:solidFill>
                  <a:srgbClr val="FF0000"/>
                </a:solidFill>
                <a:latin typeface="Times New Roman" panose="02020603050405020304" pitchFamily="18" charset="0"/>
              </a:rPr>
              <a:t>と</a:t>
            </a:r>
            <a:r>
              <a:rPr lang="en-US" altLang="ja-JP" sz="2400" b="1">
                <a:solidFill>
                  <a:srgbClr val="FF0000"/>
                </a:solidFill>
                <a:latin typeface="Times New Roman" panose="02020603050405020304" pitchFamily="18" charset="0"/>
              </a:rPr>
              <a:t>OR</a:t>
            </a:r>
            <a:r>
              <a:rPr lang="ja-JP" altLang="en-US" sz="2400" b="1">
                <a:solidFill>
                  <a:srgbClr val="FF0000"/>
                </a:solidFill>
                <a:latin typeface="Times New Roman" panose="02020603050405020304" pitchFamily="18" charset="0"/>
              </a:rPr>
              <a:t>間の接続を</a:t>
            </a:r>
          </a:p>
          <a:p>
            <a:pPr eaLnBrk="0" hangingPunct="0"/>
            <a:r>
              <a:rPr lang="ja-JP" altLang="en-US" sz="2400" b="1">
                <a:solidFill>
                  <a:srgbClr val="FF0000"/>
                </a:solidFill>
                <a:latin typeface="Times New Roman" panose="02020603050405020304" pitchFamily="18" charset="0"/>
              </a:rPr>
              <a:t>変えて任意の組み合わせ</a:t>
            </a:r>
          </a:p>
          <a:p>
            <a:pPr eaLnBrk="0" hangingPunct="0"/>
            <a:r>
              <a:rPr lang="ja-JP" altLang="en-US" sz="2400" b="1">
                <a:solidFill>
                  <a:srgbClr val="FF0000"/>
                </a:solidFill>
                <a:latin typeface="Times New Roman" panose="02020603050405020304" pitchFamily="18" charset="0"/>
              </a:rPr>
              <a:t>論理を実現</a:t>
            </a:r>
          </a:p>
        </p:txBody>
      </p:sp>
      <p:sp>
        <p:nvSpPr>
          <p:cNvPr id="182380" name="Text Box 108"/>
          <p:cNvSpPr txBox="1">
            <a:spLocks noChangeArrowheads="1"/>
          </p:cNvSpPr>
          <p:nvPr/>
        </p:nvSpPr>
        <p:spPr bwMode="auto">
          <a:xfrm>
            <a:off x="1343025" y="11255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82381" name="Text Box 109"/>
          <p:cNvSpPr txBox="1">
            <a:spLocks noChangeArrowheads="1"/>
          </p:cNvSpPr>
          <p:nvPr/>
        </p:nvSpPr>
        <p:spPr bwMode="auto">
          <a:xfrm>
            <a:off x="1558925" y="11255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182382" name="Text Box 110"/>
          <p:cNvSpPr txBox="1">
            <a:spLocks noChangeArrowheads="1"/>
          </p:cNvSpPr>
          <p:nvPr/>
        </p:nvSpPr>
        <p:spPr bwMode="auto">
          <a:xfrm>
            <a:off x="1774825" y="1117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sp>
        <p:nvSpPr>
          <p:cNvPr id="182383" name="Text Box 111"/>
          <p:cNvSpPr txBox="1">
            <a:spLocks noChangeArrowheads="1"/>
          </p:cNvSpPr>
          <p:nvPr/>
        </p:nvSpPr>
        <p:spPr bwMode="auto">
          <a:xfrm>
            <a:off x="1990725" y="1117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D</a:t>
            </a:r>
          </a:p>
        </p:txBody>
      </p:sp>
      <p:pic>
        <p:nvPicPr>
          <p:cNvPr id="2" name="オーディオ 1">
            <a:hlinkClick r:id="" action="ppaction://media"/>
            <a:extLst>
              <a:ext uri="{FF2B5EF4-FFF2-40B4-BE49-F238E27FC236}">
                <a16:creationId xmlns:a16="http://schemas.microsoft.com/office/drawing/2014/main" id="{6BAC7907-433D-4B56-A02C-97E70667C80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1281"/>
    </mc:Choice>
    <mc:Fallback>
      <p:transition spd="slow" advTm="7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3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23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23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23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23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82374" grpId="0" animBg="1"/>
      <p:bldP spid="182375" grpId="0" animBg="1"/>
      <p:bldP spid="182376" grpId="0" animBg="1"/>
      <p:bldP spid="182377" grpId="0" animBg="1"/>
      <p:bldP spid="182378" grpId="0" animBg="1"/>
      <p:bldP spid="182379" grpId="0"/>
    </p:bldLst>
  </p:timing>
  <p:extLst>
    <p:ext uri="{3A86A75C-4F4B-4683-9AE1-C65F6400EC91}">
      <p14:laserTraceLst xmlns:p14="http://schemas.microsoft.com/office/powerpoint/2010/main">
        <p14:tracePtLst>
          <p14:tracePt t="899" x="9107488" y="3702050"/>
          <p14:tracePt t="912" x="9097963" y="3702050"/>
          <p14:tracePt t="920" x="9061450" y="3702050"/>
          <p14:tracePt t="928" x="9053513" y="3702050"/>
          <p14:tracePt t="939" x="9034463" y="3702050"/>
          <p14:tracePt t="945" x="9024938" y="3702050"/>
          <p14:tracePt t="955" x="8997950" y="3694113"/>
          <p14:tracePt t="961" x="8988425" y="3684588"/>
          <p14:tracePt t="973" x="8980488" y="3684588"/>
          <p14:tracePt t="993" x="8970963" y="3684588"/>
          <p14:tracePt t="1017" x="8961438" y="3684588"/>
          <p14:tracePt t="1062" x="8951913" y="3684588"/>
          <p14:tracePt t="1424" x="8943975" y="3675063"/>
          <p14:tracePt t="1953" x="8943975" y="3665538"/>
          <p14:tracePt t="3033" x="8924925" y="3657600"/>
          <p14:tracePt t="3040" x="8842375" y="3657600"/>
          <p14:tracePt t="3048" x="8778875" y="3657600"/>
          <p14:tracePt t="3056" x="8742363" y="3657600"/>
          <p14:tracePt t="3064" x="8705850" y="3657600"/>
          <p14:tracePt t="3072" x="8669338" y="3657600"/>
          <p14:tracePt t="3079" x="8651875" y="3657600"/>
          <p14:tracePt t="3087" x="8632825" y="3657600"/>
          <p14:tracePt t="3095" x="8578850" y="3657600"/>
          <p14:tracePt t="3103" x="8551863" y="3657600"/>
          <p14:tracePt t="3111" x="8515350" y="3657600"/>
          <p14:tracePt t="3121" x="8469313" y="3657600"/>
          <p14:tracePt t="3130" x="8432800" y="3657600"/>
          <p14:tracePt t="3140" x="8405813" y="3657600"/>
          <p14:tracePt t="3147" x="8359775" y="3657600"/>
          <p14:tracePt t="3156" x="8332788" y="3657600"/>
          <p14:tracePt t="3161" x="8305800" y="3657600"/>
          <p14:tracePt t="3172" x="8259763" y="3657600"/>
          <p14:tracePt t="3176" x="8223250" y="3657600"/>
          <p14:tracePt t="3188" x="8177213" y="3657600"/>
          <p14:tracePt t="3193" x="8150225" y="3657600"/>
          <p14:tracePt t="3203" x="8113713" y="3657600"/>
          <p14:tracePt t="3209" x="8067675" y="3657600"/>
          <p14:tracePt t="3217" x="8050213" y="3657600"/>
          <p14:tracePt t="3224" x="8023225" y="3657600"/>
          <p14:tracePt t="3233" x="8013700" y="3657600"/>
          <p14:tracePt t="3248" x="8004175" y="3657600"/>
          <p14:tracePt t="3536" x="7994650" y="3648075"/>
          <p14:tracePt t="8609" x="7994650" y="3638550"/>
          <p14:tracePt t="8969" x="7931150" y="3611563"/>
          <p14:tracePt t="8977" x="7894638" y="3565525"/>
          <p14:tracePt t="8986" x="7858125" y="3519488"/>
          <p14:tracePt t="8993" x="7840663" y="3492500"/>
          <p14:tracePt t="9002" x="7813675" y="3455988"/>
          <p14:tracePt t="9008" x="7794625" y="3419475"/>
          <p14:tracePt t="9018" x="7785100" y="3402013"/>
          <p14:tracePt t="9024" x="7748588" y="3346450"/>
          <p14:tracePt t="9032" x="7740650" y="3309938"/>
          <p14:tracePt t="9063" x="7731125" y="3292475"/>
          <p14:tracePt t="9096" x="7731125" y="3282950"/>
          <p14:tracePt t="9104" x="7731125" y="3273425"/>
          <p14:tracePt t="9112" x="7721600" y="3265488"/>
          <p14:tracePt t="9124" x="7712075" y="3255963"/>
          <p14:tracePt t="9144" x="7704138" y="3246438"/>
          <p14:tracePt t="9289" x="7704138" y="3236913"/>
          <p14:tracePt t="9297" x="7675563" y="3236913"/>
          <p14:tracePt t="9305" x="7631113" y="3236913"/>
          <p14:tracePt t="9312" x="7612063" y="3228975"/>
          <p14:tracePt t="9321" x="7585075" y="3228975"/>
          <p14:tracePt t="9328" x="7558088" y="3200400"/>
          <p14:tracePt t="9337" x="7539038" y="3200400"/>
          <p14:tracePt t="9344" x="7531100" y="3200400"/>
          <p14:tracePt t="9352" x="7512050" y="3200400"/>
          <p14:tracePt t="9361" x="7466013" y="3182938"/>
          <p14:tracePt t="9368" x="7439025" y="3173413"/>
          <p14:tracePt t="9375" x="7412038" y="3173413"/>
          <p14:tracePt t="9384" x="7366000" y="3173413"/>
          <p14:tracePt t="9392" x="7329488" y="3163888"/>
          <p14:tracePt t="9401" x="7319963" y="3163888"/>
          <p14:tracePt t="9407" x="7292975" y="3163888"/>
          <p14:tracePt t="9416" x="7275513" y="3163888"/>
          <p14:tracePt t="9424" x="7239000" y="3163888"/>
          <p14:tracePt t="9432" x="7183438" y="3163888"/>
          <p14:tracePt t="9440" x="7138988" y="3155950"/>
          <p14:tracePt t="9449" x="7019925" y="3127375"/>
          <p14:tracePt t="9456" x="6964363" y="3109913"/>
          <p14:tracePt t="9464" x="6856413" y="3082925"/>
          <p14:tracePt t="9471" x="6718300" y="3036888"/>
          <p14:tracePt t="9479" x="6610350" y="3027363"/>
          <p14:tracePt t="9487" x="6472238" y="2963863"/>
          <p14:tracePt t="9495" x="6326188" y="2936875"/>
          <p14:tracePt t="9504" x="6208713" y="2890838"/>
          <p14:tracePt t="9512" x="6062663" y="2836863"/>
          <p14:tracePt t="9520" x="6026150" y="2808288"/>
          <p14:tracePt t="9528" x="5926138" y="2771775"/>
          <p14:tracePt t="9535" x="5843588" y="2735263"/>
          <p14:tracePt t="9544" x="5734050" y="2690813"/>
          <p14:tracePt t="9553" x="5634038" y="2635250"/>
          <p14:tracePt t="9561" x="5570538" y="2608263"/>
          <p14:tracePt t="9570" x="5543550" y="2598738"/>
          <p14:tracePt t="9577" x="5524500" y="2581275"/>
          <p14:tracePt t="9587" x="5514975" y="2571750"/>
          <p14:tracePt t="9912" x="5497513" y="2571750"/>
          <p14:tracePt t="9920" x="5424488" y="2544763"/>
          <p14:tracePt t="9928" x="5334000" y="2517775"/>
          <p14:tracePt t="9936" x="5232400" y="2508250"/>
          <p14:tracePt t="9944" x="5178425" y="2508250"/>
          <p14:tracePt t="9953" x="5122863" y="2498725"/>
          <p14:tracePt t="9960" x="5105400" y="2498725"/>
          <p14:tracePt t="9968" x="5059363" y="2489200"/>
          <p14:tracePt t="9975" x="5049838" y="2489200"/>
          <p14:tracePt t="9984" x="5022850" y="2489200"/>
          <p14:tracePt t="10000" x="4995863" y="2462213"/>
          <p14:tracePt t="10080" x="4968875" y="2462213"/>
          <p14:tracePt t="10088" x="4913313" y="2462213"/>
          <p14:tracePt t="10096" x="4849813" y="2452688"/>
          <p14:tracePt t="10103" x="4822825" y="2444750"/>
          <p14:tracePt t="10112" x="4795838" y="2435225"/>
          <p14:tracePt t="10128" x="4786313" y="2435225"/>
          <p14:tracePt t="10137" x="4767263" y="2416175"/>
          <p14:tracePt t="10152" x="4759325" y="2416175"/>
          <p14:tracePt t="10330" x="4730750" y="2416175"/>
          <p14:tracePt t="10335" x="4649788" y="2416175"/>
          <p14:tracePt t="10344" x="4549775" y="2435225"/>
          <p14:tracePt t="10351" x="4457700" y="2471738"/>
          <p14:tracePt t="10360" x="4357688" y="2489200"/>
          <p14:tracePt t="10368" x="4284663" y="2498725"/>
          <p14:tracePt t="10375" x="4211638" y="2517775"/>
          <p14:tracePt t="10384" x="4175125" y="2562225"/>
          <p14:tracePt t="10392" x="4138613" y="2571750"/>
          <p14:tracePt t="10401" x="4102100" y="2589213"/>
          <p14:tracePt t="10408" x="4084638" y="2598738"/>
          <p14:tracePt t="10423" x="4075113" y="2608263"/>
          <p14:tracePt t="10432" x="4065588" y="2608263"/>
          <p14:tracePt t="10672" x="4029075" y="2608263"/>
          <p14:tracePt t="10680" x="3956050" y="2608263"/>
          <p14:tracePt t="10688" x="3829050" y="2608263"/>
          <p14:tracePt t="10695" x="3702050" y="2608263"/>
          <p14:tracePt t="10703" x="3609975" y="2608263"/>
          <p14:tracePt t="10712" x="3500438" y="2608263"/>
          <p14:tracePt t="10720" x="3427413" y="2608263"/>
          <p14:tracePt t="10727" x="3336925" y="2608263"/>
          <p14:tracePt t="10736" x="3227388" y="2608263"/>
          <p14:tracePt t="10743" x="3181350" y="2608263"/>
          <p14:tracePt t="10752" x="3117850" y="2608263"/>
          <p14:tracePt t="10760" x="3071813" y="2608263"/>
          <p14:tracePt t="10768" x="3054350" y="2608263"/>
          <p14:tracePt t="10776" x="3044825" y="2608263"/>
          <p14:tracePt t="10911" x="3035300" y="2608263"/>
          <p14:tracePt t="11010" x="3035300" y="2598738"/>
          <p14:tracePt t="11016" x="3035300" y="2562225"/>
          <p14:tracePt t="11032" x="3035300" y="2544763"/>
          <p14:tracePt t="11040" x="3035300" y="2525713"/>
          <p14:tracePt t="11048" x="3035300" y="2517775"/>
          <p14:tracePt t="11063" x="3035300" y="2508250"/>
          <p14:tracePt t="11072" x="3035300" y="2498725"/>
          <p14:tracePt t="11095" x="3035300" y="2481263"/>
          <p14:tracePt t="11128" x="3035300" y="2471738"/>
          <p14:tracePt t="11153" x="3035300" y="2462213"/>
          <p14:tracePt t="11249" x="3035300" y="2444750"/>
          <p14:tracePt t="11257" x="3035300" y="2425700"/>
          <p14:tracePt t="11269" x="3035300" y="2416175"/>
          <p14:tracePt t="11274" x="3035300" y="2389188"/>
          <p14:tracePt t="11288" x="3044825" y="2362200"/>
          <p14:tracePt t="11296" x="3081338" y="2325688"/>
          <p14:tracePt t="11304" x="3108325" y="2262188"/>
          <p14:tracePt t="11312" x="3144838" y="2197100"/>
          <p14:tracePt t="11321" x="3200400" y="2116138"/>
          <p14:tracePt t="11327" x="3236913" y="2070100"/>
          <p14:tracePt t="11337" x="3317875" y="2006600"/>
          <p14:tracePt t="11345" x="3354388" y="1943100"/>
          <p14:tracePt t="11355" x="3390900" y="1870075"/>
          <p14:tracePt t="11361" x="3436938" y="1804988"/>
          <p14:tracePt t="11373" x="3500438" y="1741488"/>
          <p14:tracePt t="11378" x="3556000" y="1660525"/>
          <p14:tracePt t="11384" x="3629025" y="1558925"/>
          <p14:tracePt t="11392" x="3683000" y="1495425"/>
          <p14:tracePt t="11401" x="3738563" y="1395413"/>
          <p14:tracePt t="11407" x="3792538" y="1331913"/>
          <p14:tracePt t="11416" x="3838575" y="1268413"/>
          <p14:tracePt t="11424" x="3892550" y="1185863"/>
          <p14:tracePt t="11432" x="3929063" y="1149350"/>
          <p14:tracePt t="11440" x="3956050" y="1122363"/>
          <p14:tracePt t="11448" x="3992563" y="1085850"/>
          <p14:tracePt t="11455" x="4011613" y="1057275"/>
          <p14:tracePt t="11464" x="4021138" y="1049338"/>
          <p14:tracePt t="11471" x="4038600" y="1030288"/>
          <p14:tracePt t="11648" x="4057650" y="1012825"/>
          <p14:tracePt t="11656" x="4102100" y="984250"/>
          <p14:tracePt t="11664" x="4129088" y="976313"/>
          <p14:tracePt t="11671" x="4184650" y="957263"/>
          <p14:tracePt t="11679" x="4248150" y="930275"/>
          <p14:tracePt t="11687" x="4294188" y="930275"/>
          <p14:tracePt t="11703" x="4357688" y="911225"/>
          <p14:tracePt t="11712" x="4440238" y="893763"/>
          <p14:tracePt t="11720" x="4513263" y="874713"/>
          <p14:tracePt t="11728" x="4557713" y="857250"/>
          <p14:tracePt t="11735" x="4640263" y="830263"/>
          <p14:tracePt t="11744" x="4676775" y="820738"/>
          <p14:tracePt t="11753" x="4722813" y="811213"/>
          <p14:tracePt t="11762" x="4749800" y="803275"/>
          <p14:tracePt t="11767" x="4759325" y="803275"/>
          <p14:tracePt t="11775" x="4776788" y="793750"/>
          <p14:tracePt t="11784" x="4786313" y="784225"/>
          <p14:tracePt t="11791" x="4803775" y="774700"/>
          <p14:tracePt t="11807" x="4813300" y="774700"/>
          <p14:tracePt t="11817" x="4822825" y="766763"/>
          <p14:tracePt t="11824" x="4832350" y="766763"/>
          <p14:tracePt t="11832" x="4840288" y="766763"/>
          <p14:tracePt t="11848" x="4849813" y="757238"/>
          <p14:tracePt t="11855" x="4859338" y="747713"/>
          <p14:tracePt t="11912" x="4868863" y="730250"/>
          <p14:tracePt t="11920" x="4886325" y="720725"/>
          <p14:tracePt t="11928" x="4895850" y="711200"/>
          <p14:tracePt t="11936" x="4913313" y="693738"/>
          <p14:tracePt t="11944" x="4932363" y="684213"/>
          <p14:tracePt t="11952" x="4959350" y="657225"/>
          <p14:tracePt t="11960" x="4978400" y="638175"/>
          <p14:tracePt t="11968" x="5014913" y="611188"/>
          <p14:tracePt t="11976" x="5041900" y="584200"/>
          <p14:tracePt t="11984" x="5105400" y="547688"/>
          <p14:tracePt t="11992" x="5122863" y="528638"/>
          <p14:tracePt t="12001" x="5168900" y="501650"/>
          <p14:tracePt t="12008" x="5168900" y="492125"/>
          <p14:tracePt t="12017" x="5195888" y="474663"/>
          <p14:tracePt t="12024" x="5214938" y="465138"/>
          <p14:tracePt t="12335" x="5232400" y="465138"/>
          <p14:tracePt t="12641" x="5224463" y="465138"/>
          <p14:tracePt t="12649" x="5105400" y="538163"/>
          <p14:tracePt t="12658" x="4949825" y="628650"/>
          <p14:tracePt t="12667" x="4813300" y="720725"/>
          <p14:tracePt t="12674" x="4667250" y="811213"/>
          <p14:tracePt t="12679" x="4513263" y="874713"/>
          <p14:tracePt t="12687" x="4413250" y="957263"/>
          <p14:tracePt t="12695" x="4311650" y="1030288"/>
          <p14:tracePt t="12703" x="4248150" y="1093788"/>
          <p14:tracePt t="12712" x="4184650" y="1139825"/>
          <p14:tracePt t="12719" x="4157663" y="1158875"/>
          <p14:tracePt t="12728" x="4148138" y="1185863"/>
          <p14:tracePt t="12735" x="4129088" y="1203325"/>
          <p14:tracePt t="12754" x="4121150" y="1212850"/>
          <p14:tracePt t="12772" x="4102100" y="1249363"/>
          <p14:tracePt t="12778" x="4057650" y="1303338"/>
          <p14:tracePt t="12788" x="4021138" y="1331913"/>
          <p14:tracePt t="12792" x="3965575" y="1449388"/>
          <p14:tracePt t="12802" x="3883025" y="1531938"/>
          <p14:tracePt t="12808" x="3792538" y="1631950"/>
          <p14:tracePt t="12819" x="3709988" y="1724025"/>
          <p14:tracePt t="12825" x="3629025" y="1787525"/>
          <p14:tracePt t="12832" x="3573463" y="1824038"/>
          <p14:tracePt t="12841" x="3473450" y="1897063"/>
          <p14:tracePt t="12847" x="3390900" y="1979613"/>
          <p14:tracePt t="12856" x="3309938" y="2070100"/>
          <p14:tracePt t="12864" x="3236913" y="2133600"/>
          <p14:tracePt t="12872" x="3200400" y="2197100"/>
          <p14:tracePt t="12884" x="3181350" y="2216150"/>
          <p14:tracePt t="12888" x="3163888" y="2233613"/>
          <p14:tracePt t="12896" x="3154363" y="2243138"/>
          <p14:tracePt t="12959" x="3144838" y="2252663"/>
          <p14:tracePt t="12970" x="3127375" y="2289175"/>
          <p14:tracePt t="12975" x="3127375" y="2298700"/>
          <p14:tracePt t="12984" x="3117850" y="2362200"/>
          <p14:tracePt t="12991" x="3117850" y="2389188"/>
          <p14:tracePt t="13000" x="3081338" y="2452688"/>
          <p14:tracePt t="13008" x="3081338" y="2489200"/>
          <p14:tracePt t="13018" x="3081338" y="2517775"/>
          <p14:tracePt t="13024" x="3081338" y="2571750"/>
          <p14:tracePt t="13032" x="3081338" y="2662238"/>
          <p14:tracePt t="13040" x="3081338" y="2708275"/>
          <p14:tracePt t="13048" x="3081338" y="2744788"/>
          <p14:tracePt t="13056" x="3081338" y="2754313"/>
          <p14:tracePt t="13064" x="3081338" y="2808288"/>
          <p14:tracePt t="13071" x="3081338" y="2817813"/>
          <p14:tracePt t="13079" x="3081338" y="2854325"/>
          <p14:tracePt t="13087" x="3081338" y="2873375"/>
          <p14:tracePt t="13096" x="3100388" y="2890838"/>
          <p14:tracePt t="13103" x="3108325" y="2900363"/>
          <p14:tracePt t="13112" x="3136900" y="2927350"/>
          <p14:tracePt t="13136" x="3144838" y="2946400"/>
          <p14:tracePt t="13144" x="3144838" y="2954338"/>
          <p14:tracePt t="13152" x="3154363" y="2973388"/>
          <p14:tracePt t="13160" x="3154363" y="2990850"/>
          <p14:tracePt t="13168" x="3154363" y="3000375"/>
          <p14:tracePt t="13180" x="3171825" y="3036888"/>
          <p14:tracePt t="13186" x="3181350" y="3054350"/>
          <p14:tracePt t="13193" x="3181350" y="3082925"/>
          <p14:tracePt t="13204" x="3190875" y="3119438"/>
          <p14:tracePt t="13209" x="3200400" y="3155950"/>
          <p14:tracePt t="13220" x="3227388" y="3200400"/>
          <p14:tracePt t="13224" x="3236913" y="3219450"/>
          <p14:tracePt t="13232" x="3244850" y="3246438"/>
          <p14:tracePt t="13240" x="3281363" y="3292475"/>
          <p14:tracePt t="13248" x="3281363" y="3302000"/>
          <p14:tracePt t="13256" x="3281363" y="3309938"/>
          <p14:tracePt t="13264" x="3281363" y="3319463"/>
          <p14:tracePt t="13392" x="3336925" y="3319463"/>
          <p14:tracePt t="13400" x="3419475" y="3292475"/>
          <p14:tracePt t="13407" x="3509963" y="3228975"/>
          <p14:tracePt t="13416" x="3573463" y="3209925"/>
          <p14:tracePt t="13423" x="3656013" y="3155950"/>
          <p14:tracePt t="13432" x="3756025" y="3082925"/>
          <p14:tracePt t="13439" x="3892550" y="3017838"/>
          <p14:tracePt t="13448" x="4029075" y="2927350"/>
          <p14:tracePt t="13456" x="4148138" y="2854325"/>
          <p14:tracePt t="13464" x="4294188" y="2800350"/>
          <p14:tracePt t="13471" x="4467225" y="2717800"/>
          <p14:tracePt t="13480" x="4576763" y="2671763"/>
          <p14:tracePt t="13488" x="4713288" y="2617788"/>
          <p14:tracePt t="13496" x="4832350" y="2562225"/>
          <p14:tracePt t="13505" x="4905375" y="2535238"/>
          <p14:tracePt t="13515" x="4978400" y="2481263"/>
          <p14:tracePt t="13521" x="5086350" y="2435225"/>
          <p14:tracePt t="13529" x="5132388" y="2416175"/>
          <p14:tracePt t="13537" x="5214938" y="2362200"/>
          <p14:tracePt t="13544" x="5260975" y="2335213"/>
          <p14:tracePt t="13553" x="5287963" y="2316163"/>
          <p14:tracePt t="13560" x="5351463" y="2289175"/>
          <p14:tracePt t="13568" x="5434013" y="2252663"/>
          <p14:tracePt t="13575" x="5470525" y="2252663"/>
          <p14:tracePt t="13584" x="5487988" y="2243138"/>
          <p14:tracePt t="13592" x="5534025" y="2233613"/>
          <p14:tracePt t="13601" x="5570538" y="2225675"/>
          <p14:tracePt t="13608" x="5607050" y="2216150"/>
          <p14:tracePt t="13617" x="5634038" y="2197100"/>
          <p14:tracePt t="13624" x="5688013" y="2189163"/>
          <p14:tracePt t="13640" x="5697538" y="2189163"/>
          <p14:tracePt t="13648" x="5716588" y="2189163"/>
          <p14:tracePt t="22377" x="5688013" y="2206625"/>
          <p14:tracePt t="22385" x="5670550" y="2225675"/>
          <p14:tracePt t="22394" x="5624513" y="2252663"/>
          <p14:tracePt t="22401" x="5607050" y="2262188"/>
          <p14:tracePt t="22432" x="5607050" y="2279650"/>
          <p14:tracePt t="28586" x="5597525" y="2279650"/>
          <p14:tracePt t="28610" x="5588000" y="2279650"/>
          <p14:tracePt t="28619" x="5588000" y="2289175"/>
          <p14:tracePt t="28679" x="5588000" y="2325688"/>
          <p14:tracePt t="28687" x="5524500" y="2389188"/>
          <p14:tracePt t="28696" x="5451475" y="2452688"/>
          <p14:tracePt t="28704" x="5405438" y="2489200"/>
          <p14:tracePt t="28712" x="5341938" y="2562225"/>
          <p14:tracePt t="28720" x="5334000" y="2598738"/>
          <p14:tracePt t="28728" x="5268913" y="2654300"/>
          <p14:tracePt t="28735" x="5195888" y="2690813"/>
          <p14:tracePt t="28743" x="5168900" y="2727325"/>
          <p14:tracePt t="28752" x="5132388" y="2771775"/>
          <p14:tracePt t="28760" x="5114925" y="2781300"/>
          <p14:tracePt t="28768" x="5105400" y="2790825"/>
          <p14:tracePt t="28856" x="5095875" y="2790825"/>
          <p14:tracePt t="28864" x="5059363" y="2790825"/>
          <p14:tracePt t="28872" x="5005388" y="2808288"/>
          <p14:tracePt t="28880" x="4978400" y="2844800"/>
          <p14:tracePt t="28902" x="4905375" y="2890838"/>
          <p14:tracePt t="28905" x="4876800" y="2917825"/>
          <p14:tracePt t="28912" x="4868863" y="2927350"/>
          <p14:tracePt t="28919" x="4849813" y="2946400"/>
          <p14:tracePt t="28927" x="4832350" y="2963863"/>
          <p14:tracePt t="28943" x="4822825" y="2982913"/>
          <p14:tracePt t="28951" x="4813300" y="2990850"/>
          <p14:tracePt t="28960" x="4795838" y="3009900"/>
          <p14:tracePt t="28967" x="4786313" y="3017838"/>
          <p14:tracePt t="28975" x="4776788" y="3027363"/>
          <p14:tracePt t="28984" x="4776788" y="3046413"/>
          <p14:tracePt t="28992" x="4749800" y="3073400"/>
          <p14:tracePt t="29007" x="4740275" y="3090863"/>
          <p14:tracePt t="29016" x="4703763" y="3127375"/>
          <p14:tracePt t="29033" x="4695825" y="3155950"/>
          <p14:tracePt t="29288" x="4667250" y="3163888"/>
          <p14:tracePt t="29296" x="4649788" y="3173413"/>
          <p14:tracePt t="29304" x="4630738" y="3192463"/>
          <p14:tracePt t="29311" x="4622800" y="3192463"/>
          <p14:tracePt t="29320" x="4603750" y="3200400"/>
          <p14:tracePt t="29336" x="4586288" y="3209925"/>
          <p14:tracePt t="29361" x="4576763" y="3219450"/>
          <p14:tracePt t="29385" x="4576763" y="3228975"/>
          <p14:tracePt t="29401" x="4567238" y="3236913"/>
          <p14:tracePt t="29568" x="4540250" y="3236913"/>
          <p14:tracePt t="29576" x="4513263" y="3236913"/>
          <p14:tracePt t="29584" x="4448175" y="3173413"/>
          <p14:tracePt t="29592" x="4394200" y="3109913"/>
          <p14:tracePt t="29600" x="4384675" y="3063875"/>
          <p14:tracePt t="29608" x="4330700" y="2982913"/>
          <p14:tracePt t="29616" x="4267200" y="2917825"/>
          <p14:tracePt t="29624" x="4230688" y="2873375"/>
          <p14:tracePt t="29633" x="4202113" y="2836863"/>
          <p14:tracePt t="29640" x="4165600" y="2808288"/>
          <p14:tracePt t="29655" x="4157663" y="2800350"/>
          <p14:tracePt t="29752" x="4157663" y="2790825"/>
          <p14:tracePt t="29760" x="4194175" y="2763838"/>
          <p14:tracePt t="29768" x="4257675" y="2735263"/>
          <p14:tracePt t="29776" x="4275138" y="2717800"/>
          <p14:tracePt t="29784" x="4284663" y="2708275"/>
          <p14:tracePt t="29793" x="4311650" y="2698750"/>
          <p14:tracePt t="29800" x="4340225" y="2690813"/>
          <p14:tracePt t="29821" x="4348163" y="2690813"/>
          <p14:tracePt t="29827" x="4367213" y="2681288"/>
          <p14:tracePt t="29882" x="4376738" y="2671763"/>
          <p14:tracePt t="29978" x="4376738" y="2681288"/>
          <p14:tracePt t="29985" x="4376738" y="2698750"/>
          <p14:tracePt t="29998" x="4384675" y="2708275"/>
          <p14:tracePt t="30002" x="4403725" y="2717800"/>
          <p14:tracePt t="30008" x="4403725" y="2735263"/>
          <p14:tracePt t="30032" x="4403725" y="2744788"/>
          <p14:tracePt t="30048" x="4413250" y="2763838"/>
          <p14:tracePt t="30072" x="4413250" y="2781300"/>
          <p14:tracePt t="30080" x="4413250" y="2800350"/>
          <p14:tracePt t="30088" x="4413250" y="2808288"/>
          <p14:tracePt t="30104" x="4413250" y="2836863"/>
          <p14:tracePt t="30120" x="4413250" y="2844800"/>
          <p14:tracePt t="30136" x="4413250" y="2863850"/>
          <p14:tracePt t="30144" x="4413250" y="2873375"/>
          <p14:tracePt t="30152" x="4413250" y="2890838"/>
          <p14:tracePt t="30160" x="4413250" y="2909888"/>
          <p14:tracePt t="30168" x="4413250" y="2917825"/>
          <p14:tracePt t="30176" x="4413250" y="2927350"/>
          <p14:tracePt t="30184" x="4413250" y="2963863"/>
          <p14:tracePt t="30191" x="4403725" y="2990850"/>
          <p14:tracePt t="30200" x="4394200" y="3036888"/>
          <p14:tracePt t="30208" x="4384675" y="3054350"/>
          <p14:tracePt t="30216" x="4384675" y="3073400"/>
          <p14:tracePt t="30224" x="4384675" y="3100388"/>
          <p14:tracePt t="30233" x="4376738" y="3119438"/>
          <p14:tracePt t="30239" x="4376738" y="3127375"/>
          <p14:tracePt t="30249" x="4376738" y="3146425"/>
          <p14:tracePt t="30271" x="4367213" y="3146425"/>
          <p14:tracePt t="30360" x="4367213" y="3163888"/>
          <p14:tracePt t="30367" x="4376738" y="3182938"/>
          <p14:tracePt t="30376" x="4403725" y="3228975"/>
          <p14:tracePt t="30383" x="4413250" y="3273425"/>
          <p14:tracePt t="30392" x="4421188" y="3328988"/>
          <p14:tracePt t="30401" x="4457700" y="3392488"/>
          <p14:tracePt t="30407" x="4476750" y="3475038"/>
          <p14:tracePt t="30416" x="4503738" y="3565525"/>
          <p14:tracePt t="30423" x="4540250" y="3611563"/>
          <p14:tracePt t="30433" x="4540250" y="3648075"/>
          <p14:tracePt t="30440" x="4549775" y="3684588"/>
          <p14:tracePt t="30449" x="4549775" y="3730625"/>
          <p14:tracePt t="30456" x="4549775" y="3748088"/>
          <p14:tracePt t="30466" x="4549775" y="3767138"/>
          <p14:tracePt t="30513" x="4549775" y="3775075"/>
          <p14:tracePt t="30529" x="4549775" y="3794125"/>
          <p14:tracePt t="30538" x="4540250" y="3794125"/>
          <p14:tracePt t="30546" x="4521200" y="3811588"/>
          <p14:tracePt t="30552" x="4513263" y="3821113"/>
          <p14:tracePt t="30561" x="4503738" y="3821113"/>
          <p14:tracePt t="30568" x="4503738" y="3830638"/>
          <p14:tracePt t="30689" x="4494213" y="3830638"/>
          <p14:tracePt t="30698" x="4494213" y="3811588"/>
          <p14:tracePt t="30705" x="4494213" y="3803650"/>
          <p14:tracePt t="30713" x="4494213" y="3784600"/>
          <p14:tracePt t="30728" x="4494213" y="3775075"/>
          <p14:tracePt t="30736" x="4494213" y="3767138"/>
          <p14:tracePt t="30743" x="4494213" y="3748088"/>
          <p14:tracePt t="30751" x="4494213" y="3730625"/>
          <p14:tracePt t="30760" x="4513263" y="3711575"/>
          <p14:tracePt t="30768" x="4549775" y="3702050"/>
          <p14:tracePt t="30776" x="4586288" y="3675063"/>
          <p14:tracePt t="30784" x="4603750" y="3657600"/>
          <p14:tracePt t="30792" x="4630738" y="3638550"/>
          <p14:tracePt t="30800" x="4667250" y="3621088"/>
          <p14:tracePt t="30809" x="4686300" y="3611563"/>
          <p14:tracePt t="30820" x="4713288" y="3575050"/>
          <p14:tracePt t="30827" x="4759325" y="3556000"/>
          <p14:tracePt t="30832" x="4776788" y="3538538"/>
          <p14:tracePt t="30839" x="4813300" y="3511550"/>
          <p14:tracePt t="30849" x="4822825" y="3502025"/>
          <p14:tracePt t="30883" x="4840288" y="3482975"/>
          <p14:tracePt t="30889" x="4840288" y="3475038"/>
          <p14:tracePt t="30895" x="4849813" y="3446463"/>
          <p14:tracePt t="30904" x="4849813" y="3438525"/>
          <p14:tracePt t="30912" x="4849813" y="3429000"/>
          <p14:tracePt t="30919" x="4849813" y="3402013"/>
          <p14:tracePt t="30928" x="4849813" y="3392488"/>
          <p14:tracePt t="30943" x="4849813" y="3375025"/>
          <p14:tracePt t="30951" x="4849813" y="3355975"/>
          <p14:tracePt t="30960" x="4849813" y="3346450"/>
          <p14:tracePt t="30967" x="4849813" y="3319463"/>
          <p14:tracePt t="30976" x="4849813" y="3309938"/>
          <p14:tracePt t="30984" x="4849813" y="3302000"/>
          <p14:tracePt t="30992" x="4849813" y="3292475"/>
          <p14:tracePt t="31000" x="4849813" y="3282950"/>
          <p14:tracePt t="31008" x="4849813" y="3265488"/>
          <p14:tracePt t="31016" x="4832350" y="3246438"/>
          <p14:tracePt t="31033" x="4832350" y="3236913"/>
          <p14:tracePt t="31161" x="4832350" y="3219450"/>
          <p14:tracePt t="31167" x="4832350" y="3200400"/>
          <p14:tracePt t="31175" x="4868863" y="3163888"/>
          <p14:tracePt t="31184" x="4959350" y="3163888"/>
          <p14:tracePt t="31192" x="5041900" y="3155950"/>
          <p14:tracePt t="31200" x="5095875" y="3155950"/>
          <p14:tracePt t="31208" x="5122863" y="3146425"/>
          <p14:tracePt t="31217" x="5141913" y="3136900"/>
          <p14:tracePt t="31223" x="5168900" y="3127375"/>
          <p14:tracePt t="31232" x="5178425" y="3127375"/>
          <p14:tracePt t="31335" x="5187950" y="3119438"/>
          <p14:tracePt t="31344" x="5195888" y="3109913"/>
          <p14:tracePt t="31352" x="5251450" y="3090863"/>
          <p14:tracePt t="31360" x="5278438" y="3090863"/>
          <p14:tracePt t="31368" x="5297488" y="3082925"/>
          <p14:tracePt t="31376" x="5324475" y="3082925"/>
          <p14:tracePt t="31384" x="5334000" y="3082925"/>
          <p14:tracePt t="31392" x="5351463" y="3082925"/>
          <p14:tracePt t="31400" x="5378450" y="3082925"/>
          <p14:tracePt t="31408" x="5414963" y="3073400"/>
          <p14:tracePt t="31416" x="5434013" y="3073400"/>
          <p14:tracePt t="31425" x="5441950" y="3073400"/>
          <p14:tracePt t="31440" x="5451475" y="3063875"/>
          <p14:tracePt t="31688" x="5478463" y="3036888"/>
          <p14:tracePt t="31695" x="5524500" y="3000375"/>
          <p14:tracePt t="31704" x="5588000" y="2963863"/>
          <p14:tracePt t="31712" x="5661025" y="2909888"/>
          <p14:tracePt t="31719" x="5688013" y="2863850"/>
          <p14:tracePt t="31729" x="5724525" y="2844800"/>
          <p14:tracePt t="31738" x="5770563" y="2781300"/>
          <p14:tracePt t="31747" x="5826125" y="2717800"/>
          <p14:tracePt t="31753" x="5853113" y="2681288"/>
          <p14:tracePt t="31761" x="5880100" y="2654300"/>
          <p14:tracePt t="31768" x="5899150" y="2635250"/>
          <p14:tracePt t="31777" x="5907088" y="2617788"/>
          <p14:tracePt t="31784" x="5907088" y="2598738"/>
          <p14:tracePt t="31794" x="5916613" y="2589213"/>
          <p14:tracePt t="31972" x="5916613" y="2608263"/>
          <p14:tracePt t="31977" x="5889625" y="2654300"/>
          <p14:tracePt t="31985" x="5880100" y="2671763"/>
          <p14:tracePt t="31995" x="5870575" y="2690813"/>
          <p14:tracePt t="32002" x="5862638" y="2717800"/>
          <p14:tracePt t="32008" x="5862638" y="2744788"/>
          <p14:tracePt t="32016" x="5862638" y="2763838"/>
          <p14:tracePt t="32023" x="5843588" y="2781300"/>
          <p14:tracePt t="32032" x="5843588" y="2790825"/>
          <p14:tracePt t="32040" x="5843588" y="2808288"/>
          <p14:tracePt t="32049" x="5843588" y="2817813"/>
          <p14:tracePt t="32056" x="5843588" y="2827338"/>
          <p14:tracePt t="32065" x="5834063" y="2844800"/>
          <p14:tracePt t="32296" x="5853113" y="2836863"/>
          <p14:tracePt t="32304" x="5853113" y="2827338"/>
          <p14:tracePt t="32336" x="5862638" y="2808288"/>
          <p14:tracePt t="32488" x="5870575" y="2800350"/>
          <p14:tracePt t="32504" x="5907088" y="2827338"/>
          <p14:tracePt t="32514" x="5943600" y="2890838"/>
          <p14:tracePt t="32519" x="5953125" y="2936875"/>
          <p14:tracePt t="32528" x="5962650" y="2982913"/>
          <p14:tracePt t="32535" x="5999163" y="3046413"/>
          <p14:tracePt t="32544" x="6026150" y="3090863"/>
          <p14:tracePt t="32552" x="6043613" y="3119438"/>
          <p14:tracePt t="32559" x="6053138" y="3127375"/>
          <p14:tracePt t="32567" x="6062663" y="3136900"/>
          <p14:tracePt t="32575" x="6062663" y="3146425"/>
          <p14:tracePt t="32712" x="6072188" y="3146425"/>
          <p14:tracePt t="32727" x="6072188" y="3127375"/>
          <p14:tracePt t="32735" x="6072188" y="3119438"/>
          <p14:tracePt t="32743" x="6072188" y="3109913"/>
          <p14:tracePt t="32751" x="6080125" y="3109913"/>
          <p14:tracePt t="32759" x="6089650" y="3100388"/>
          <p14:tracePt t="32784" x="6099175" y="3082925"/>
          <p14:tracePt t="32792" x="6108700" y="3063875"/>
          <p14:tracePt t="32800" x="6116638" y="3027363"/>
          <p14:tracePt t="32808" x="6135688" y="3009900"/>
          <p14:tracePt t="32816" x="6153150" y="2973388"/>
          <p14:tracePt t="32824" x="6181725" y="2927350"/>
          <p14:tracePt t="32832" x="6199188" y="2900363"/>
          <p14:tracePt t="32840" x="6199188" y="2881313"/>
          <p14:tracePt t="32852" x="6218238" y="2854325"/>
          <p14:tracePt t="32858" x="6235700" y="2800350"/>
          <p14:tracePt t="32869" x="6254750" y="2771775"/>
          <p14:tracePt t="32873" x="6262688" y="2771775"/>
          <p14:tracePt t="32902" x="6272213" y="2754313"/>
          <p14:tracePt t="33055" x="6262688" y="2763838"/>
          <p14:tracePt t="33064" x="6245225" y="2781300"/>
          <p14:tracePt t="33072" x="6245225" y="2790825"/>
          <p14:tracePt t="33079" x="6245225" y="2800350"/>
          <p14:tracePt t="33104" x="6245225" y="2817813"/>
          <p14:tracePt t="33112" x="6245225" y="2836863"/>
          <p14:tracePt t="33128" x="6245225" y="2844800"/>
          <p14:tracePt t="33136" x="6245225" y="2854325"/>
          <p14:tracePt t="33143" x="6245225" y="2863850"/>
          <p14:tracePt t="33218" x="6245225" y="2873375"/>
          <p14:tracePt t="33256" x="6262688" y="2873375"/>
          <p14:tracePt t="33264" x="6281738" y="2863850"/>
          <p14:tracePt t="33296" x="6281738" y="2854325"/>
          <p14:tracePt t="33304" x="6291263" y="2844800"/>
          <p14:tracePt t="33320" x="6299200" y="2836863"/>
          <p14:tracePt t="33328" x="6318250" y="2827338"/>
          <p14:tracePt t="33343" x="6318250" y="2817813"/>
          <p14:tracePt t="33352" x="6335713" y="2800350"/>
          <p14:tracePt t="33359" x="6362700" y="2790825"/>
          <p14:tracePt t="33368" x="6372225" y="2781300"/>
          <p14:tracePt t="33375" x="6391275" y="2771775"/>
          <p14:tracePt t="33384" x="6418263" y="2754313"/>
          <p14:tracePt t="33392" x="6435725" y="2735263"/>
          <p14:tracePt t="33400" x="6454775" y="2727325"/>
          <p14:tracePt t="33408" x="6481763" y="2708275"/>
          <p14:tracePt t="33416" x="6481763" y="2698750"/>
          <p14:tracePt t="33432" x="6500813" y="2681288"/>
          <p14:tracePt t="33449" x="6508750" y="2671763"/>
          <p14:tracePt t="33465" x="6518275" y="2662238"/>
          <p14:tracePt t="33488" x="6527800" y="2654300"/>
          <p14:tracePt t="33752" x="6527800" y="2635250"/>
          <p14:tracePt t="33760" x="6527800" y="2617788"/>
          <p14:tracePt t="33768" x="6527800" y="2598738"/>
          <p14:tracePt t="33784" x="6527800" y="2589213"/>
          <p14:tracePt t="33792" x="6527800" y="2571750"/>
          <p14:tracePt t="33799" x="6527800" y="2544763"/>
          <p14:tracePt t="33808" x="6527800" y="2508250"/>
          <p14:tracePt t="33816" x="6527800" y="2452688"/>
          <p14:tracePt t="33824" x="6527800" y="2379663"/>
          <p14:tracePt t="33832" x="6527800" y="2298700"/>
          <p14:tracePt t="33839" x="6527800" y="2179638"/>
          <p14:tracePt t="33849" x="6564313" y="2097088"/>
          <p14:tracePt t="33856" x="6564313" y="2060575"/>
          <p14:tracePt t="33865" x="6581775" y="1997075"/>
          <p14:tracePt t="33871" x="6591300" y="1914525"/>
          <p14:tracePt t="33884" x="6591300" y="1878013"/>
          <p14:tracePt t="33888" x="6627813" y="1833563"/>
          <p14:tracePt t="33896" x="6627813" y="1824038"/>
          <p14:tracePt t="33904" x="6627813" y="1814513"/>
          <p14:tracePt t="34568" x="6627813" y="1804988"/>
          <p14:tracePt t="34648" x="6637338" y="1797050"/>
          <p14:tracePt t="34689" x="6637338" y="1787525"/>
          <p14:tracePt t="34703" x="6645275" y="1778000"/>
          <p14:tracePt t="34831" x="6645275" y="1768475"/>
          <p14:tracePt t="34850" x="6645275" y="1760538"/>
          <p14:tracePt t="34914" x="6654800" y="1751013"/>
          <p14:tracePt t="38193" x="6618288" y="1751013"/>
          <p14:tracePt t="38202" x="6345238" y="1833563"/>
          <p14:tracePt t="38207" x="6162675" y="1851025"/>
          <p14:tracePt t="38217" x="5899150" y="1906588"/>
          <p14:tracePt t="38224" x="5753100" y="1914525"/>
          <p14:tracePt t="38232" x="5624513" y="1914525"/>
          <p14:tracePt t="38239" x="5570538" y="1914525"/>
          <p14:tracePt t="38248" x="5561013" y="1914525"/>
          <p14:tracePt t="38368" x="5551488" y="1914525"/>
          <p14:tracePt t="38375" x="5543550" y="1914525"/>
          <p14:tracePt t="38383" x="5507038" y="1914525"/>
          <p14:tracePt t="38392" x="5461000" y="1914525"/>
          <p14:tracePt t="38400" x="5405438" y="1914525"/>
          <p14:tracePt t="38407" x="5334000" y="1914525"/>
          <p14:tracePt t="38416" x="5260975" y="1914525"/>
          <p14:tracePt t="38424" x="5205413" y="1914525"/>
          <p14:tracePt t="38432" x="5122863" y="1887538"/>
          <p14:tracePt t="38439" x="5041900" y="1841500"/>
          <p14:tracePt t="38448" x="4978400" y="1824038"/>
          <p14:tracePt t="38455" x="4886325" y="1778000"/>
          <p14:tracePt t="38465" x="4822825" y="1741488"/>
          <p14:tracePt t="38472" x="4740275" y="1704975"/>
          <p14:tracePt t="38481" x="4676775" y="1687513"/>
          <p14:tracePt t="38488" x="4576763" y="1651000"/>
          <p14:tracePt t="38496" x="4503738" y="1631950"/>
          <p14:tracePt t="38504" x="4457700" y="1624013"/>
          <p14:tracePt t="38512" x="4367213" y="1624013"/>
          <p14:tracePt t="38520" x="4311650" y="1614488"/>
          <p14:tracePt t="38528" x="4230688" y="1587500"/>
          <p14:tracePt t="38536" x="4157663" y="1587500"/>
          <p14:tracePt t="38544" x="4129088" y="1577975"/>
          <p14:tracePt t="38552" x="4057650" y="1558925"/>
          <p14:tracePt t="38560" x="3956050" y="1531938"/>
          <p14:tracePt t="38567" x="3919538" y="1514475"/>
          <p14:tracePt t="38576" x="3883025" y="1504950"/>
          <p14:tracePt t="38583" x="3829050" y="1504950"/>
          <p14:tracePt t="38592" x="3775075" y="1495425"/>
          <p14:tracePt t="38599" x="3709988" y="1468438"/>
          <p14:tracePt t="38608" x="3683000" y="1458913"/>
          <p14:tracePt t="38616" x="3636963" y="1449388"/>
          <p14:tracePt t="38623" x="3609975" y="1441450"/>
          <p14:tracePt t="38631" x="3592513" y="1441450"/>
          <p14:tracePt t="38641" x="3556000" y="1412875"/>
          <p14:tracePt t="38745" x="3546475" y="1412875"/>
          <p14:tracePt t="38761" x="3536950" y="1404938"/>
          <p14:tracePt t="38777" x="3500438" y="1395413"/>
          <p14:tracePt t="38785" x="3436938" y="1385888"/>
          <p14:tracePt t="38794" x="3382963" y="1358900"/>
          <p14:tracePt t="38801" x="3300413" y="1339850"/>
          <p14:tracePt t="38808" x="3208338" y="1322388"/>
          <p14:tracePt t="38816" x="3144838" y="1295400"/>
          <p14:tracePt t="38824" x="3063875" y="1268413"/>
          <p14:tracePt t="38832" x="3027363" y="1258888"/>
          <p14:tracePt t="38840" x="2962275" y="1239838"/>
          <p14:tracePt t="38849" x="2935288" y="1222375"/>
          <p14:tracePt t="38856" x="2898775" y="1222375"/>
          <p14:tracePt t="38866" x="2881313" y="1212850"/>
          <p14:tracePt t="38961" x="2852738" y="1203325"/>
          <p14:tracePt t="38971" x="2789238" y="1166813"/>
          <p14:tracePt t="38978" x="2752725" y="1158875"/>
          <p14:tracePt t="38984" x="2708275" y="1122363"/>
          <p14:tracePt t="38992" x="2689225" y="1112838"/>
          <p14:tracePt t="39001" x="2662238" y="1093788"/>
          <p14:tracePt t="39008" x="2635250" y="1093788"/>
          <p14:tracePt t="39016" x="2616200" y="1076325"/>
          <p14:tracePt t="39066" x="2616200" y="1066800"/>
          <p14:tracePt t="39220" x="2616200" y="1057275"/>
          <p14:tracePt t="39230" x="2616200" y="1049338"/>
          <p14:tracePt t="39232" x="2616200" y="1030288"/>
          <p14:tracePt t="39239" x="2616200" y="993775"/>
          <p14:tracePt t="39265" x="2616200" y="984250"/>
          <p14:tracePt t="40362" x="2679700" y="957263"/>
          <p14:tracePt t="40367" x="2825750" y="957263"/>
          <p14:tracePt t="40375" x="2971800" y="957263"/>
          <p14:tracePt t="40384" x="3100388" y="957263"/>
          <p14:tracePt t="40393" x="3200400" y="930275"/>
          <p14:tracePt t="40403" x="3273425" y="930275"/>
          <p14:tracePt t="40409" x="3327400" y="920750"/>
          <p14:tracePt t="40419" x="3373438" y="920750"/>
          <p14:tracePt t="40424" x="3382963" y="920750"/>
          <p14:tracePt t="41370" x="3390900" y="939800"/>
          <p14:tracePt t="41376" x="3382963" y="1012825"/>
          <p14:tracePt t="41383" x="3354388" y="1057275"/>
          <p14:tracePt t="41392" x="3263900" y="1130300"/>
          <p14:tracePt t="41400" x="3217863" y="1166813"/>
          <p14:tracePt t="41407" x="3190875" y="1195388"/>
          <p14:tracePt t="41415" x="3154363" y="1231900"/>
          <p14:tracePt t="41424" x="3144838" y="1268413"/>
          <p14:tracePt t="41433" x="3081338" y="1339850"/>
          <p14:tracePt t="41440" x="3027363" y="1404938"/>
          <p14:tracePt t="41449" x="2962275" y="1441450"/>
          <p14:tracePt t="41455" x="2925763" y="1468438"/>
          <p14:tracePt t="41464" x="2871788" y="1495425"/>
          <p14:tracePt t="41472" x="2844800" y="1522413"/>
          <p14:tracePt t="41481" x="2844800" y="1531938"/>
          <p14:tracePt t="41488" x="2825750" y="1550988"/>
          <p14:tracePt t="41498" x="2817813" y="1558925"/>
          <p14:tracePt t="41503" x="2817813" y="1577975"/>
          <p14:tracePt t="41519" x="2808288" y="1604963"/>
          <p14:tracePt t="41567" x="2798763" y="1614488"/>
          <p14:tracePt t="41719" x="2781300" y="1614488"/>
          <p14:tracePt t="41727" x="2744788" y="1614488"/>
          <p14:tracePt t="41735" x="2708275" y="1614488"/>
          <p14:tracePt t="41744" x="2671763" y="1631950"/>
          <p14:tracePt t="41751" x="2635250" y="1660525"/>
          <p14:tracePt t="41759" x="2625725" y="1660525"/>
          <p14:tracePt t="41768" x="2616200" y="1660525"/>
          <p14:tracePt t="41775" x="2606675" y="1668463"/>
          <p14:tracePt t="41784" x="2598738" y="1677988"/>
          <p14:tracePt t="41799" x="2579688" y="1677988"/>
          <p14:tracePt t="41808" x="2570163" y="1677988"/>
          <p14:tracePt t="41815" x="2552700" y="1677988"/>
          <p14:tracePt t="41823" x="2533650" y="1687513"/>
          <p14:tracePt t="41832" x="2525713" y="1687513"/>
          <p14:tracePt t="41841" x="2516188" y="1687513"/>
          <p14:tracePt t="41863" x="2498725" y="1687513"/>
          <p14:tracePt t="41872" x="2462213" y="1714500"/>
          <p14:tracePt t="41884" x="2443163" y="1714500"/>
          <p14:tracePt t="41888" x="2406650" y="1714500"/>
          <p14:tracePt t="41896" x="2389188" y="1714500"/>
          <p14:tracePt t="41904" x="2343150" y="1714500"/>
          <p14:tracePt t="41928" x="2333625" y="1714500"/>
          <p14:tracePt t="42043" x="2324100" y="1714500"/>
          <p14:tracePt t="42052" x="2279650" y="1724025"/>
          <p14:tracePt t="42060" x="2251075" y="1724025"/>
          <p14:tracePt t="42069" x="2206625" y="1731963"/>
          <p14:tracePt t="42074" x="2197100" y="1731963"/>
          <p14:tracePt t="42088" x="2170113" y="1731963"/>
          <p14:tracePt t="42096" x="2160588" y="1731963"/>
          <p14:tracePt t="42112" x="2151063" y="1731963"/>
          <p14:tracePt t="42128" x="2133600" y="1731963"/>
          <p14:tracePt t="42136" x="2124075" y="1731963"/>
          <p14:tracePt t="42305" x="2114550" y="1714500"/>
          <p14:tracePt t="42312" x="2106613" y="1704975"/>
          <p14:tracePt t="42320" x="2106613" y="1697038"/>
          <p14:tracePt t="42327" x="2106613" y="1677988"/>
          <p14:tracePt t="42335" x="2078038" y="1641475"/>
          <p14:tracePt t="42349" x="2070100" y="1614488"/>
          <p14:tracePt t="42351" x="2070100" y="1604963"/>
          <p14:tracePt t="42359" x="2060575" y="1595438"/>
          <p14:tracePt t="42367" x="2051050" y="1577975"/>
          <p14:tracePt t="42392" x="2033588" y="1577975"/>
          <p14:tracePt t="42399" x="2005013" y="1577975"/>
          <p14:tracePt t="42408" x="1987550" y="1577975"/>
          <p14:tracePt t="42416" x="1951038" y="1577975"/>
          <p14:tracePt t="42424" x="1941513" y="1577975"/>
          <p14:tracePt t="42432" x="1895475" y="1577975"/>
          <p14:tracePt t="42440" x="1878013" y="1577975"/>
          <p14:tracePt t="42449" x="1841500" y="1577975"/>
          <p14:tracePt t="42469" x="1831975" y="1577975"/>
          <p14:tracePt t="42489" x="1814513" y="1577975"/>
          <p14:tracePt t="42515" x="1804988" y="1577975"/>
          <p14:tracePt t="42522" x="1787525" y="1577975"/>
          <p14:tracePt t="42530" x="1768475" y="1577975"/>
          <p14:tracePt t="42545" x="1758950" y="1577975"/>
          <p14:tracePt t="42553" x="1751013" y="1577975"/>
          <p14:tracePt t="42559" x="1731963" y="1577975"/>
          <p14:tracePt t="42567" x="1722438" y="1577975"/>
          <p14:tracePt t="42576" x="1704975" y="1587500"/>
          <p14:tracePt t="42583" x="1685925" y="1587500"/>
          <p14:tracePt t="42591" x="1668463" y="1595438"/>
          <p14:tracePt t="42641" x="1658938" y="1595438"/>
          <p14:tracePt t="42969" x="1649413" y="1595438"/>
          <p14:tracePt t="42977" x="1604963" y="1624013"/>
          <p14:tracePt t="42987" x="1568450" y="1687513"/>
          <p14:tracePt t="42992" x="1512888" y="1768475"/>
          <p14:tracePt t="43001" x="1495425" y="1824038"/>
          <p14:tracePt t="43008" x="1476375" y="1887538"/>
          <p14:tracePt t="43016" x="1449388" y="1970088"/>
          <p14:tracePt t="43024" x="1422400" y="2060575"/>
          <p14:tracePt t="43033" x="1376363" y="2179638"/>
          <p14:tracePt t="43039" x="1358900" y="2289175"/>
          <p14:tracePt t="43048" x="1303338" y="2444750"/>
          <p14:tracePt t="43056" x="1276350" y="2571750"/>
          <p14:tracePt t="43065" x="1230313" y="2698750"/>
          <p14:tracePt t="43072" x="1212850" y="2817813"/>
          <p14:tracePt t="43081" x="1212850" y="2946400"/>
          <p14:tracePt t="43088" x="1185863" y="3073400"/>
          <p14:tracePt t="43096" x="1185863" y="3163888"/>
          <p14:tracePt t="43104" x="1149350" y="3246438"/>
          <p14:tracePt t="43112" x="1149350" y="3302000"/>
          <p14:tracePt t="43120" x="1130300" y="3346450"/>
          <p14:tracePt t="43130" x="1120775" y="3382963"/>
          <p14:tracePt t="43136" x="1112838" y="3402013"/>
          <p14:tracePt t="43146" x="1103313" y="3429000"/>
          <p14:tracePt t="43155" x="1093788" y="3446463"/>
          <p14:tracePt t="43159" x="1093788" y="3475038"/>
          <p14:tracePt t="43169" x="1076325" y="3502025"/>
          <p14:tracePt t="43175" x="1047750" y="3556000"/>
          <p14:tracePt t="43183" x="1047750" y="3638550"/>
          <p14:tracePt t="43192" x="1039813" y="3730625"/>
          <p14:tracePt t="43200" x="1030288" y="3803650"/>
          <p14:tracePt t="43207" x="984250" y="3921125"/>
          <p14:tracePt t="43215" x="966788" y="3994150"/>
          <p14:tracePt t="43223" x="957263" y="4094163"/>
          <p14:tracePt t="43232" x="957263" y="4186238"/>
          <p14:tracePt t="43240" x="957263" y="4213225"/>
          <p14:tracePt t="43249" x="957263" y="4268788"/>
          <p14:tracePt t="43256" x="957263" y="4295775"/>
          <p14:tracePt t="43265" x="957263" y="4303713"/>
          <p14:tracePt t="43353" x="957263" y="4313238"/>
          <p14:tracePt t="43362" x="957263" y="4332288"/>
          <p14:tracePt t="43424" x="957263" y="4322763"/>
          <p14:tracePt t="43433" x="957263" y="4159250"/>
          <p14:tracePt t="43441" x="974725" y="3976688"/>
          <p14:tracePt t="43449" x="1011238" y="3830638"/>
          <p14:tracePt t="43458" x="1020763" y="3721100"/>
          <p14:tracePt t="43466" x="1047750" y="3538538"/>
          <p14:tracePt t="43473" x="1066800" y="3355975"/>
          <p14:tracePt t="43483" x="1084263" y="3173413"/>
          <p14:tracePt t="43487" x="1093788" y="3027363"/>
          <p14:tracePt t="43498" x="1139825" y="2854325"/>
          <p14:tracePt t="43503" x="1139825" y="2744788"/>
          <p14:tracePt t="43512" x="1176338" y="2617788"/>
          <p14:tracePt t="43519" x="1176338" y="2508250"/>
          <p14:tracePt t="43528" x="1212850" y="2389188"/>
          <p14:tracePt t="43535" x="1239838" y="2279650"/>
          <p14:tracePt t="43544" x="1285875" y="2179638"/>
          <p14:tracePt t="43552" x="1293813" y="2106613"/>
          <p14:tracePt t="43560" x="1312863" y="2024063"/>
          <p14:tracePt t="43568" x="1366838" y="1943100"/>
          <p14:tracePt t="43576" x="1376363" y="1906588"/>
          <p14:tracePt t="43584" x="1412875" y="1841500"/>
          <p14:tracePt t="43593" x="1422400" y="1804988"/>
          <p14:tracePt t="43705" x="1422400" y="1833563"/>
          <p14:tracePt t="43712" x="1422400" y="1924050"/>
          <p14:tracePt t="43720" x="1422400" y="2052638"/>
          <p14:tracePt t="43727" x="1422400" y="2160588"/>
          <p14:tracePt t="43735" x="1422400" y="2252663"/>
          <p14:tracePt t="43743" x="1422400" y="2352675"/>
          <p14:tracePt t="43751" x="1422400" y="2481263"/>
          <p14:tracePt t="43760" x="1422400" y="2608263"/>
          <p14:tracePt t="43767" x="1422400" y="2744788"/>
          <p14:tracePt t="43776" x="1422400" y="2909888"/>
          <p14:tracePt t="43784" x="1422400" y="3054350"/>
          <p14:tracePt t="43793" x="1422400" y="3236913"/>
          <p14:tracePt t="43800" x="1422400" y="3365500"/>
          <p14:tracePt t="43807" x="1422400" y="3492500"/>
          <p14:tracePt t="43816" x="1422400" y="3621088"/>
          <p14:tracePt t="43823" x="1439863" y="3730625"/>
          <p14:tracePt t="43832" x="1439863" y="3840163"/>
          <p14:tracePt t="43840" x="1468438" y="3903663"/>
          <p14:tracePt t="43848" x="1476375" y="3984625"/>
          <p14:tracePt t="43856" x="1485900" y="4076700"/>
          <p14:tracePt t="43864" x="1504950" y="4130675"/>
          <p14:tracePt t="43871" x="1504950" y="4213225"/>
          <p14:tracePt t="43881" x="1504950" y="4286250"/>
          <p14:tracePt t="43901" x="1504950" y="4413250"/>
          <p14:tracePt t="43904" x="1504950" y="4505325"/>
          <p14:tracePt t="43912" x="1504950" y="4578350"/>
          <p14:tracePt t="43919" x="1504950" y="4651375"/>
          <p14:tracePt t="43928" x="1522413" y="4714875"/>
          <p14:tracePt t="43936" x="1512888" y="4732338"/>
          <p14:tracePt t="43943" x="1512888" y="4760913"/>
          <p14:tracePt t="43951" x="1512888" y="4797425"/>
          <p14:tracePt t="43959" x="1512888" y="4805363"/>
          <p14:tracePt t="43976" x="1504950" y="4805363"/>
          <p14:tracePt t="44053" x="1476375" y="4732338"/>
          <p14:tracePt t="44060" x="1476375" y="4605338"/>
          <p14:tracePt t="44066" x="1476375" y="4478338"/>
          <p14:tracePt t="44073" x="1476375" y="4313238"/>
          <p14:tracePt t="44082" x="1495425" y="4167188"/>
          <p14:tracePt t="44088" x="1558925" y="4021138"/>
          <p14:tracePt t="44096" x="1585913" y="3867150"/>
          <p14:tracePt t="44105" x="1649413" y="3721100"/>
          <p14:tracePt t="44112" x="1658938" y="3556000"/>
          <p14:tracePt t="44121" x="1677988" y="3411538"/>
          <p14:tracePt t="44127" x="1704975" y="3273425"/>
          <p14:tracePt t="44135" x="1722438" y="3146425"/>
          <p14:tracePt t="44143" x="1731963" y="3054350"/>
          <p14:tracePt t="44152" x="1731963" y="2946400"/>
          <p14:tracePt t="44159" x="1731963" y="2873375"/>
          <p14:tracePt t="44167" x="1741488" y="2808288"/>
          <p14:tracePt t="44175" x="1768475" y="2717800"/>
          <p14:tracePt t="44184" x="1768475" y="2681288"/>
          <p14:tracePt t="44192" x="1787525" y="2625725"/>
          <p14:tracePt t="44199" x="1787525" y="2571750"/>
          <p14:tracePt t="44208" x="1795463" y="2544763"/>
          <p14:tracePt t="44216" x="1824038" y="2498725"/>
          <p14:tracePt t="44223" x="1860550" y="2462213"/>
          <p14:tracePt t="44233" x="1887538" y="2435225"/>
          <p14:tracePt t="44239" x="1914525" y="2398713"/>
          <p14:tracePt t="44247" x="1924050" y="2371725"/>
          <p14:tracePt t="44256" x="1941513" y="2352675"/>
          <p14:tracePt t="44264" x="1951038" y="2343150"/>
          <p14:tracePt t="44272" x="1968500" y="2325688"/>
          <p14:tracePt t="44281" x="1968500" y="2316163"/>
          <p14:tracePt t="44296" x="1978025" y="2306638"/>
          <p14:tracePt t="44304" x="1987550" y="2306638"/>
          <p14:tracePt t="44312" x="1987550" y="2298700"/>
          <p14:tracePt t="44337" x="1987550" y="2289175"/>
          <p14:tracePt t="44346" x="1987550" y="2279650"/>
          <p14:tracePt t="44359" x="1997075" y="2262188"/>
          <p14:tracePt t="44367" x="1997075" y="2252663"/>
          <p14:tracePt t="44376" x="2005013" y="2233613"/>
          <p14:tracePt t="44383" x="2014538" y="2233613"/>
          <p14:tracePt t="44392" x="2024063" y="2225675"/>
          <p14:tracePt t="44399" x="2033588" y="2206625"/>
          <p14:tracePt t="44408" x="2033588" y="2197100"/>
          <p14:tracePt t="44416" x="2041525" y="2189163"/>
          <p14:tracePt t="44424" x="2060575" y="2160588"/>
          <p14:tracePt t="44433" x="2078038" y="2143125"/>
          <p14:tracePt t="44439" x="2106613" y="2125663"/>
          <p14:tracePt t="44448" x="2124075" y="2089150"/>
          <p14:tracePt t="44455" x="2133600" y="2060575"/>
          <p14:tracePt t="44464" x="2170113" y="2033588"/>
          <p14:tracePt t="44472" x="2179638" y="2016125"/>
          <p14:tracePt t="44481" x="2214563" y="1970088"/>
          <p14:tracePt t="44488" x="2224088" y="1951038"/>
          <p14:tracePt t="44499" x="2243138" y="1914525"/>
          <p14:tracePt t="44504" x="2260600" y="1897063"/>
          <p14:tracePt t="44511" x="2270125" y="1887538"/>
          <p14:tracePt t="44519" x="2279650" y="1870075"/>
          <p14:tracePt t="44528" x="2279650" y="1860550"/>
          <p14:tracePt t="44536" x="2287588" y="1851025"/>
          <p14:tracePt t="44552" x="2306638" y="1833563"/>
          <p14:tracePt t="44601" x="2306638" y="1824038"/>
          <p14:tracePt t="44624" x="2306638" y="1814513"/>
          <p14:tracePt t="44760" x="2306638" y="1804988"/>
          <p14:tracePt t="44808" x="2316163" y="1804988"/>
          <p14:tracePt t="44815" x="2379663" y="1804988"/>
          <p14:tracePt t="44823" x="2489200" y="1804988"/>
          <p14:tracePt t="44832" x="2598738" y="1804988"/>
          <p14:tracePt t="44840" x="2652713" y="1804988"/>
          <p14:tracePt t="44847" x="2725738" y="1804988"/>
          <p14:tracePt t="44857" x="2798763" y="1804988"/>
          <p14:tracePt t="44864" x="2862263" y="1804988"/>
          <p14:tracePt t="44871" x="2898775" y="1804988"/>
          <p14:tracePt t="44882" x="2944813" y="1804988"/>
          <p14:tracePt t="44887" x="2971800" y="1804988"/>
          <p14:tracePt t="44896" x="2990850" y="1804988"/>
          <p14:tracePt t="44904" x="2998788" y="1804988"/>
          <p14:tracePt t="45075" x="2990850" y="1814513"/>
          <p14:tracePt t="45272" x="2981325" y="1814513"/>
          <p14:tracePt t="45424" x="2981325" y="1841500"/>
          <p14:tracePt t="45433" x="2954338" y="1933575"/>
          <p14:tracePt t="45441" x="2917825" y="1997075"/>
          <p14:tracePt t="45448" x="2881313" y="2016125"/>
          <p14:tracePt t="45456" x="2871788" y="2097088"/>
          <p14:tracePt t="45464" x="2862263" y="2179638"/>
          <p14:tracePt t="45471" x="2835275" y="2270125"/>
          <p14:tracePt t="45481" x="2817813" y="2389188"/>
          <p14:tracePt t="45487" x="2817813" y="2462213"/>
          <p14:tracePt t="45496" x="2817813" y="2535238"/>
          <p14:tracePt t="45504" x="2808288" y="2644775"/>
          <p14:tracePt t="45512" x="2808288" y="2754313"/>
          <p14:tracePt t="45519" x="2808288" y="2863850"/>
          <p14:tracePt t="45528" x="2825750" y="3009900"/>
          <p14:tracePt t="45536" x="2825750" y="3136900"/>
          <p14:tracePt t="45544" x="2825750" y="3265488"/>
          <p14:tracePt t="45552" x="2835275" y="3382963"/>
          <p14:tracePt t="45560" x="2852738" y="3475038"/>
          <p14:tracePt t="45567" x="2862263" y="3529013"/>
          <p14:tracePt t="45575" x="2862263" y="3592513"/>
          <p14:tracePt t="45583" x="2862263" y="3611563"/>
          <p14:tracePt t="45591" x="2862263" y="3638550"/>
          <p14:tracePt t="45599" x="2862263" y="3665538"/>
          <p14:tracePt t="45608" x="2862263" y="3694113"/>
          <p14:tracePt t="45615" x="2862263" y="3702050"/>
          <p14:tracePt t="45624" x="2862263" y="3738563"/>
          <p14:tracePt t="45632" x="2862263" y="3775075"/>
          <p14:tracePt t="45640" x="2862263" y="3811588"/>
          <p14:tracePt t="45647" x="2862263" y="3867150"/>
          <p14:tracePt t="45656" x="2862263" y="3921125"/>
          <p14:tracePt t="45664" x="2862263" y="3976688"/>
          <p14:tracePt t="45672" x="2862263" y="4030663"/>
          <p14:tracePt t="45682" x="2862263" y="4086225"/>
          <p14:tracePt t="45688" x="2862263" y="4130675"/>
          <p14:tracePt t="45697" x="2862263" y="4195763"/>
          <p14:tracePt t="45705" x="2862263" y="4240213"/>
          <p14:tracePt t="45715" x="2862263" y="4295775"/>
          <p14:tracePt t="45719" x="2889250" y="4340225"/>
          <p14:tracePt t="45728" x="2889250" y="4359275"/>
          <p14:tracePt t="45735" x="2889250" y="4395788"/>
          <p14:tracePt t="45743" x="2889250" y="4441825"/>
          <p14:tracePt t="45752" x="2889250" y="4478338"/>
          <p14:tracePt t="45759" x="2889250" y="4532313"/>
          <p14:tracePt t="45767" x="2889250" y="4587875"/>
          <p14:tracePt t="45775" x="2889250" y="4624388"/>
          <p14:tracePt t="45783" x="2889250" y="4651375"/>
          <p14:tracePt t="45792" x="2889250" y="4687888"/>
          <p14:tracePt t="45799" x="2889250" y="4705350"/>
          <p14:tracePt t="45808" x="2889250" y="4714875"/>
          <p14:tracePt t="45816" x="2881313" y="4741863"/>
          <p14:tracePt t="45873" x="2881313" y="4751388"/>
          <p14:tracePt t="45882" x="2881313" y="4760913"/>
          <p14:tracePt t="45900" x="2881313" y="4787900"/>
          <p14:tracePt t="45912" x="2871788" y="4797425"/>
          <p14:tracePt t="46024" x="2871788" y="4732338"/>
          <p14:tracePt t="46031" x="2871788" y="4660900"/>
          <p14:tracePt t="46039" x="2871788" y="4532313"/>
          <p14:tracePt t="46047" x="2871788" y="4405313"/>
          <p14:tracePt t="46055" x="2871788" y="4295775"/>
          <p14:tracePt t="46064" x="2871788" y="4149725"/>
          <p14:tracePt t="46071" x="2871788" y="4021138"/>
          <p14:tracePt t="46081" x="2825750" y="3894138"/>
          <p14:tracePt t="46088" x="2798763" y="3738563"/>
          <p14:tracePt t="46097" x="2752725" y="3629025"/>
          <p14:tracePt t="46104" x="2725738" y="3492500"/>
          <p14:tracePt t="46112" x="2698750" y="3402013"/>
          <p14:tracePt t="46120" x="2679700" y="3319463"/>
          <p14:tracePt t="46127" x="2671763" y="3246438"/>
          <p14:tracePt t="46136" x="2662238" y="3136900"/>
          <p14:tracePt t="46144" x="2635250" y="3054350"/>
          <p14:tracePt t="46152" x="2635250" y="2963863"/>
          <p14:tracePt t="46160" x="2635250" y="2873375"/>
          <p14:tracePt t="46168" x="2635250" y="2817813"/>
          <p14:tracePt t="46176" x="2616200" y="2754313"/>
          <p14:tracePt t="46184" x="2616200" y="2681288"/>
          <p14:tracePt t="46191" x="2616200" y="2644775"/>
          <p14:tracePt t="46199" x="2616200" y="2608263"/>
          <p14:tracePt t="46207" x="2616200" y="2581275"/>
          <p14:tracePt t="46216" x="2606675" y="2571750"/>
          <p14:tracePt t="46353" x="2543175" y="2554288"/>
          <p14:tracePt t="46363" x="2452688" y="2562225"/>
          <p14:tracePt t="46368" x="2352675" y="2598738"/>
          <p14:tracePt t="46378" x="2233613" y="2662238"/>
          <p14:tracePt t="46384" x="2187575" y="2681288"/>
          <p14:tracePt t="46392" x="2106613" y="2727325"/>
          <p14:tracePt t="46400" x="2070100" y="2735263"/>
          <p14:tracePt t="46408" x="2005013" y="2763838"/>
          <p14:tracePt t="46417" x="1960563" y="2763838"/>
          <p14:tracePt t="46423" x="1941513" y="2771775"/>
          <p14:tracePt t="46432" x="1931988" y="2781300"/>
          <p14:tracePt t="46608" x="1924050" y="2800350"/>
          <p14:tracePt t="46616" x="1914525" y="2800350"/>
          <p14:tracePt t="46624" x="1887538" y="2817813"/>
          <p14:tracePt t="46640" x="1868488" y="2827338"/>
          <p14:tracePt t="46656" x="1860550" y="2836863"/>
          <p14:tracePt t="46969" x="1841500" y="2836863"/>
          <p14:tracePt t="46978" x="1824038" y="2836863"/>
          <p14:tracePt t="46986" x="1804988" y="2844800"/>
          <p14:tracePt t="46993" x="1787525" y="2844800"/>
          <p14:tracePt t="47000" x="1778000" y="2863850"/>
          <p14:tracePt t="47249" x="1768475" y="2873375"/>
          <p14:tracePt t="47255" x="1741488" y="2873375"/>
          <p14:tracePt t="47263" x="1722438" y="2873375"/>
          <p14:tracePt t="47273" x="1685925" y="2873375"/>
          <p14:tracePt t="47285" x="1668463" y="2873375"/>
          <p14:tracePt t="47289" x="1612900" y="2873375"/>
          <p14:tracePt t="47297" x="1585913" y="2863850"/>
          <p14:tracePt t="47303" x="1531938" y="2863850"/>
          <p14:tracePt t="47311" x="1512888" y="2854325"/>
          <p14:tracePt t="47319" x="1495425" y="2854325"/>
          <p14:tracePt t="47327" x="1476375" y="2844800"/>
          <p14:tracePt t="48024" x="1549400" y="2844800"/>
          <p14:tracePt t="48032" x="1641475" y="2844800"/>
          <p14:tracePt t="48039" x="1751013" y="2844800"/>
          <p14:tracePt t="48048" x="1878013" y="2844800"/>
          <p14:tracePt t="48055" x="2024063" y="2844800"/>
          <p14:tracePt t="48064" x="2187575" y="2844800"/>
          <p14:tracePt t="48071" x="2333625" y="2844800"/>
          <p14:tracePt t="48080" x="2479675" y="2844800"/>
          <p14:tracePt t="48087" x="2606675" y="2844800"/>
          <p14:tracePt t="48097" x="2698750" y="2844800"/>
          <p14:tracePt t="48104" x="2789238" y="2844800"/>
          <p14:tracePt t="48112" x="2817813" y="2844800"/>
          <p14:tracePt t="48120" x="2825750" y="2844800"/>
          <p14:tracePt t="48135" x="2835275" y="2844800"/>
          <p14:tracePt t="48152" x="2844800" y="2844800"/>
          <p14:tracePt t="48192" x="2852738" y="2827338"/>
          <p14:tracePt t="48200" x="2889250" y="2827338"/>
          <p14:tracePt t="48209" x="2898775" y="2827338"/>
          <p14:tracePt t="48219" x="2935288" y="2817813"/>
          <p14:tracePt t="48225" x="2971800" y="2817813"/>
          <p14:tracePt t="48233" x="2981325" y="2817813"/>
          <p14:tracePt t="48241" x="2998788" y="2817813"/>
          <p14:tracePt t="48250" x="3027363" y="2817813"/>
          <p14:tracePt t="48256" x="3035300" y="2817813"/>
          <p14:tracePt t="48267" x="3044825" y="2817813"/>
          <p14:tracePt t="48271" x="3063875" y="2817813"/>
          <p14:tracePt t="48303" x="3071813" y="2817813"/>
          <p14:tracePt t="48319" x="3081338" y="2817813"/>
          <p14:tracePt t="48328" x="3100388" y="2817813"/>
          <p14:tracePt t="48344" x="3108325" y="2817813"/>
          <p14:tracePt t="48352" x="3117850" y="2817813"/>
          <p14:tracePt t="48368" x="3127375" y="2817813"/>
          <p14:tracePt t="48488" x="3127375" y="2827338"/>
          <p14:tracePt t="48497" x="3117850" y="2863850"/>
          <p14:tracePt t="48503" x="3100388" y="2873375"/>
          <p14:tracePt t="48633" x="3090863" y="2881313"/>
          <p14:tracePt t="48640" x="3063875" y="2881313"/>
          <p14:tracePt t="48656" x="3054350" y="2881313"/>
          <p14:tracePt t="49042" x="3035300" y="2881313"/>
          <p14:tracePt t="49047" x="3027363" y="2881313"/>
          <p14:tracePt t="49055" x="3008313" y="2890838"/>
          <p14:tracePt t="49064" x="2990850" y="2900363"/>
          <p14:tracePt t="49071" x="2981325" y="2909888"/>
          <p14:tracePt t="49081" x="2971800" y="2909888"/>
          <p14:tracePt t="49096" x="2954338" y="2917825"/>
          <p14:tracePt t="49680" x="2935288" y="2909888"/>
          <p14:tracePt t="49696" x="2925763" y="2900363"/>
          <p14:tracePt t="50258" x="2925763" y="2890838"/>
          <p14:tracePt t="50263" x="2998788" y="2890838"/>
          <p14:tracePt t="50271" x="3127375" y="2890838"/>
          <p14:tracePt t="50281" x="3236913" y="2890838"/>
          <p14:tracePt t="50288" x="3382963" y="2900363"/>
          <p14:tracePt t="50297" x="3500438" y="2946400"/>
          <p14:tracePt t="50304" x="3636963" y="2990850"/>
          <p14:tracePt t="50312" x="3709988" y="3000375"/>
          <p14:tracePt t="50320" x="3810000" y="3027363"/>
          <p14:tracePt t="50328" x="3865563" y="3027363"/>
          <p14:tracePt t="50336" x="3892550" y="3046413"/>
          <p14:tracePt t="50344" x="3911600" y="3046413"/>
          <p14:tracePt t="50546" x="3892550" y="3046413"/>
          <p14:tracePt t="50554" x="3819525" y="3046413"/>
          <p14:tracePt t="50561" x="3746500" y="3046413"/>
          <p14:tracePt t="50570" x="3636963" y="3046413"/>
          <p14:tracePt t="50578" x="3563938" y="3046413"/>
          <p14:tracePt t="50584" x="3490913" y="3046413"/>
          <p14:tracePt t="50593" x="3436938" y="3046413"/>
          <p14:tracePt t="50599" x="3373438" y="3046413"/>
          <p14:tracePt t="50609" x="3346450" y="3036888"/>
          <p14:tracePt t="50618" x="3309938" y="3027363"/>
          <p14:tracePt t="50625" x="3273425" y="3017838"/>
          <p14:tracePt t="50634" x="3263900" y="3009900"/>
          <p14:tracePt t="50639" x="3236913" y="3000375"/>
          <p14:tracePt t="50679" x="3236913" y="2990850"/>
          <p14:tracePt t="50696" x="3236913" y="2982913"/>
          <p14:tracePt t="50720" x="3236913" y="2973388"/>
          <p14:tracePt t="50738" x="3236913" y="2963863"/>
          <p14:tracePt t="50748" x="3236913" y="2954338"/>
          <p14:tracePt t="50760" x="3236913" y="2936875"/>
          <p14:tracePt t="50768" x="3236913" y="2927350"/>
          <p14:tracePt t="50776" x="3236913" y="2917825"/>
          <p14:tracePt t="50784" x="3236913" y="2909888"/>
          <p14:tracePt t="50792" x="3236913" y="2881313"/>
          <p14:tracePt t="50800" x="3227388" y="2863850"/>
          <p14:tracePt t="50808" x="3217863" y="2854325"/>
          <p14:tracePt t="50816" x="3200400" y="2827338"/>
          <p14:tracePt t="50833" x="3190875" y="2827338"/>
          <p14:tracePt t="50913" x="3181350" y="2827338"/>
          <p14:tracePt t="51113" x="3171825" y="2836863"/>
          <p14:tracePt t="51129" x="3171825" y="2863850"/>
          <p14:tracePt t="51139" x="3171825" y="2873375"/>
          <p14:tracePt t="51146" x="3171825" y="2881313"/>
          <p14:tracePt t="51152" x="3171825" y="2900363"/>
          <p14:tracePt t="51297" x="3171825" y="2909888"/>
          <p14:tracePt t="51305" x="3136900" y="2917825"/>
          <p14:tracePt t="51314" x="3027363" y="2927350"/>
          <p14:tracePt t="51321" x="2981325" y="2927350"/>
          <p14:tracePt t="51328" x="2908300" y="2927350"/>
          <p14:tracePt t="51336" x="2852738" y="2927350"/>
          <p14:tracePt t="51344" x="2781300" y="2927350"/>
          <p14:tracePt t="51352" x="2708275" y="2927350"/>
          <p14:tracePt t="51360" x="2652713" y="2927350"/>
          <p14:tracePt t="51368" x="2598738" y="2927350"/>
          <p14:tracePt t="51376" x="2552700" y="2927350"/>
          <p14:tracePt t="51384" x="2525713" y="2927350"/>
          <p14:tracePt t="51391" x="2516188" y="2927350"/>
          <p14:tracePt t="51399" x="2498725" y="2927350"/>
          <p14:tracePt t="51407" x="2489200" y="2927350"/>
          <p14:tracePt t="51416" x="2479675" y="2927350"/>
          <p14:tracePt t="51423" x="2462213" y="2927350"/>
          <p14:tracePt t="51432" x="2416175" y="2927350"/>
          <p14:tracePt t="51440" x="2360613" y="2927350"/>
          <p14:tracePt t="51447" x="2324100" y="2927350"/>
          <p14:tracePt t="51455" x="2279650" y="2927350"/>
          <p14:tracePt t="51465" x="2243138" y="2927350"/>
          <p14:tracePt t="51471" x="2224088" y="2917825"/>
          <p14:tracePt t="51480" x="2206625" y="2917825"/>
          <p14:tracePt t="51488" x="2197100" y="2909888"/>
          <p14:tracePt t="51537" x="2187575" y="2900363"/>
          <p14:tracePt t="51545" x="2179638" y="2900363"/>
          <p14:tracePt t="51553" x="2160588" y="2900363"/>
          <p14:tracePt t="51560" x="2124075" y="2900363"/>
          <p14:tracePt t="51568" x="2087563" y="2881313"/>
          <p14:tracePt t="51576" x="2051050" y="2873375"/>
          <p14:tracePt t="51583" x="1987550" y="2863850"/>
          <p14:tracePt t="51592" x="1968500" y="2863850"/>
          <p14:tracePt t="51599" x="1931988" y="2844800"/>
          <p14:tracePt t="51608" x="1887538" y="2827338"/>
          <p14:tracePt t="51615" x="1868488" y="2817813"/>
          <p14:tracePt t="51624" x="1851025" y="2817813"/>
          <p14:tracePt t="51631" x="1824038" y="2808288"/>
          <p14:tracePt t="51775" x="1814513" y="2800350"/>
          <p14:tracePt t="51841" x="1778000" y="2800350"/>
          <p14:tracePt t="51849" x="1722438" y="2800350"/>
          <p14:tracePt t="51858" x="1695450" y="2800350"/>
          <p14:tracePt t="51868" x="1649413" y="2800350"/>
          <p14:tracePt t="51877" x="1595438" y="2790825"/>
          <p14:tracePt t="51888" x="1531938" y="2744788"/>
          <p14:tracePt t="51897" x="1522413" y="2744788"/>
          <p14:tracePt t="51903" x="1512888" y="2735263"/>
          <p14:tracePt t="52016" x="1512888" y="2717800"/>
          <p14:tracePt t="52032" x="1522413" y="2717800"/>
          <p14:tracePt t="52039" x="1541463" y="2717800"/>
          <p14:tracePt t="52047" x="1549400" y="2708275"/>
          <p14:tracePt t="52056" x="1558925" y="2708275"/>
          <p14:tracePt t="52063" x="1568450" y="2708275"/>
          <p14:tracePt t="52122" x="1585913" y="2708275"/>
          <p14:tracePt t="52128" x="1604963" y="2735263"/>
          <p14:tracePt t="52136" x="1612900" y="2744788"/>
          <p14:tracePt t="52144" x="1612900" y="2771775"/>
          <p14:tracePt t="52153" x="1641475" y="2800350"/>
          <p14:tracePt t="52160" x="1658938" y="2808288"/>
          <p14:tracePt t="52168" x="1677988" y="2827338"/>
          <p14:tracePt t="52176" x="1685925" y="2836863"/>
          <p14:tracePt t="52185" x="1704975" y="2844800"/>
          <p14:tracePt t="52193" x="1751013" y="2873375"/>
          <p14:tracePt t="52201" x="1758950" y="2873375"/>
          <p14:tracePt t="52209" x="1787525" y="2881313"/>
          <p14:tracePt t="52216" x="1804988" y="2890838"/>
          <p14:tracePt t="52224" x="1824038" y="2890838"/>
          <p14:tracePt t="52233" x="1841500" y="2900363"/>
          <p14:tracePt t="52248" x="1841500" y="2909888"/>
          <p14:tracePt t="52256" x="1851025" y="2917825"/>
          <p14:tracePt t="52336" x="1851025" y="2927350"/>
          <p14:tracePt t="52353" x="1851025" y="2954338"/>
          <p14:tracePt t="52369" x="1851025" y="2973388"/>
          <p14:tracePt t="52681" x="1851025" y="2982913"/>
          <p14:tracePt t="52687" x="1868488" y="2982913"/>
          <p14:tracePt t="52696" x="1878013" y="2982913"/>
          <p14:tracePt t="52703" x="1895475" y="3000375"/>
          <p14:tracePt t="52824" x="1905000" y="3000375"/>
          <p14:tracePt t="53001" x="1914525" y="2990850"/>
          <p14:tracePt t="53008" x="1924050" y="2982913"/>
          <p14:tracePt t="53015" x="1941513" y="2963863"/>
          <p14:tracePt t="53320" x="1951038" y="2954338"/>
          <p14:tracePt t="53328" x="1960563" y="2954338"/>
          <p14:tracePt t="53335" x="1968500" y="2954338"/>
          <p14:tracePt t="53351" x="1978025" y="2954338"/>
          <p14:tracePt t="53360" x="1987550" y="2954338"/>
          <p14:tracePt t="53375" x="2005013" y="2954338"/>
          <p14:tracePt t="53383" x="2024063" y="2954338"/>
          <p14:tracePt t="53392" x="2060575" y="2954338"/>
          <p14:tracePt t="53400" x="2133600" y="2954338"/>
          <p14:tracePt t="53408" x="2224088" y="2954338"/>
          <p14:tracePt t="53416" x="2324100" y="2982913"/>
          <p14:tracePt t="53424" x="2452688" y="3009900"/>
          <p14:tracePt t="53432" x="2552700" y="3054350"/>
          <p14:tracePt t="53440" x="2679700" y="3063875"/>
          <p14:tracePt t="53448" x="2825750" y="3082925"/>
          <p14:tracePt t="53456" x="2962275" y="3127375"/>
          <p14:tracePt t="53464" x="3090863" y="3127375"/>
          <p14:tracePt t="53472" x="3181350" y="3127375"/>
          <p14:tracePt t="53481" x="3254375" y="3127375"/>
          <p14:tracePt t="53487" x="3281363" y="3127375"/>
          <p14:tracePt t="53497" x="3300413" y="3127375"/>
          <p14:tracePt t="53513" x="3309938" y="3127375"/>
          <p14:tracePt t="53680" x="3317875" y="3127375"/>
          <p14:tracePt t="53689" x="3317875" y="3119438"/>
          <p14:tracePt t="53699" x="3327400" y="3082925"/>
          <p14:tracePt t="53706" x="3336925" y="3073400"/>
          <p14:tracePt t="53714" x="3354388" y="3063875"/>
          <p14:tracePt t="53719" x="3354388" y="3027363"/>
          <p14:tracePt t="53734" x="3354388" y="3017838"/>
          <p14:tracePt t="53738" x="3363913" y="2990850"/>
          <p14:tracePt t="53746" x="3363913" y="2982913"/>
          <p14:tracePt t="53752" x="3400425" y="2936875"/>
          <p14:tracePt t="53760" x="3409950" y="2927350"/>
          <p14:tracePt t="53768" x="3419475" y="2900363"/>
          <p14:tracePt t="53776" x="3427413" y="2881313"/>
          <p14:tracePt t="53784" x="3446463" y="2836863"/>
          <p14:tracePt t="53792" x="3455988" y="2827338"/>
          <p14:tracePt t="53799" x="3455988" y="2800350"/>
          <p14:tracePt t="53807" x="3463925" y="2790825"/>
          <p14:tracePt t="53929" x="3463925" y="2771775"/>
          <p14:tracePt t="53967" x="3473450" y="2763838"/>
          <p14:tracePt t="54096" x="3482975" y="2754313"/>
          <p14:tracePt t="54103" x="3490913" y="2754313"/>
          <p14:tracePt t="54112" x="3519488" y="2744788"/>
          <p14:tracePt t="54120" x="3536950" y="2735263"/>
          <p14:tracePt t="54128" x="3546475" y="2735263"/>
          <p14:tracePt t="54136" x="3563938" y="2735263"/>
          <p14:tracePt t="54144" x="3592513" y="2735263"/>
          <p14:tracePt t="54152" x="3636963" y="2717800"/>
          <p14:tracePt t="54160" x="3692525" y="2717800"/>
          <p14:tracePt t="54168" x="3738563" y="2698750"/>
          <p14:tracePt t="54176" x="3792538" y="2698750"/>
          <p14:tracePt t="54184" x="3865563" y="2698750"/>
          <p14:tracePt t="54192" x="3892550" y="2698750"/>
          <p14:tracePt t="54200" x="3902075" y="2698750"/>
          <p14:tracePt t="54248" x="3911600" y="2698750"/>
          <p14:tracePt t="54312" x="3919538" y="2717800"/>
          <p14:tracePt t="54319" x="3965575" y="2744788"/>
          <p14:tracePt t="54328" x="3992563" y="2763838"/>
          <p14:tracePt t="54336" x="4038600" y="2781300"/>
          <p14:tracePt t="54344" x="4084638" y="2808288"/>
          <p14:tracePt t="54352" x="4111625" y="2817813"/>
          <p14:tracePt t="54360" x="4121150" y="2817813"/>
          <p14:tracePt t="54368" x="4129088" y="2827338"/>
          <p14:tracePt t="54376" x="4148138" y="2827338"/>
          <p14:tracePt t="54457" x="4157663" y="2854325"/>
          <p14:tracePt t="54465" x="4175125" y="2890838"/>
          <p14:tracePt t="54473" x="4184650" y="2909888"/>
          <p14:tracePt t="54482" x="4211638" y="2954338"/>
          <p14:tracePt t="54487" x="4221163" y="2973388"/>
          <p14:tracePt t="54496" x="4221163" y="3009900"/>
          <p14:tracePt t="54504" x="4221163" y="3036888"/>
          <p14:tracePt t="54514" x="4230688" y="3073400"/>
          <p14:tracePt t="54519" x="4230688" y="3109913"/>
          <p14:tracePt t="54527" x="4230688" y="3155950"/>
          <p14:tracePt t="54536" x="4230688" y="3173413"/>
          <p14:tracePt t="54544" x="4238625" y="3173413"/>
          <p14:tracePt t="54552" x="4248150" y="3192463"/>
          <p14:tracePt t="54560" x="4248150" y="3200400"/>
          <p14:tracePt t="54568" x="4248150" y="3209925"/>
          <p14:tracePt t="54576" x="4248150" y="3228975"/>
          <p14:tracePt t="54584" x="4248150" y="3236913"/>
          <p14:tracePt t="54592" x="4257675" y="3265488"/>
          <p14:tracePt t="54599" x="4257675" y="3282950"/>
          <p14:tracePt t="54607" x="4257675" y="3319463"/>
          <p14:tracePt t="54623" x="4257675" y="3338513"/>
          <p14:tracePt t="54632" x="4257675" y="3365500"/>
          <p14:tracePt t="54648" x="4257675" y="3375025"/>
          <p14:tracePt t="54655" x="4257675" y="3382963"/>
          <p14:tracePt t="54672" x="4257675" y="3411538"/>
          <p14:tracePt t="54689" x="4248150" y="3429000"/>
          <p14:tracePt t="54701" x="4238625" y="3438525"/>
          <p14:tracePt t="54704" x="4238625" y="3455988"/>
          <p14:tracePt t="54713" x="4230688" y="3455988"/>
          <p14:tracePt t="54743" x="4230688" y="3465513"/>
          <p14:tracePt t="54752" x="4221163" y="3475038"/>
          <p14:tracePt t="54783" x="4211638" y="3475038"/>
          <p14:tracePt t="54848" x="4202113" y="3475038"/>
          <p14:tracePt t="54856" x="4202113" y="3465513"/>
          <p14:tracePt t="54929" x="4202113" y="3446463"/>
          <p14:tracePt t="54935" x="4221163" y="3446463"/>
          <p14:tracePt t="54943" x="4230688" y="3446463"/>
          <p14:tracePt t="54952" x="4267200" y="3446463"/>
          <p14:tracePt t="54959" x="4275138" y="3438525"/>
          <p14:tracePt t="54967" x="4284663" y="3429000"/>
          <p14:tracePt t="54975" x="4294188" y="3419475"/>
          <p14:tracePt t="55007" x="4294188" y="3382963"/>
          <p14:tracePt t="55015" x="4294188" y="3375025"/>
          <p14:tracePt t="55024" x="4303713" y="3338513"/>
          <p14:tracePt t="55031" x="4303713" y="3319463"/>
          <p14:tracePt t="55039" x="4303713" y="3302000"/>
          <p14:tracePt t="55047" x="4303713" y="3292475"/>
          <p14:tracePt t="55066" x="4303713" y="3282950"/>
          <p14:tracePt t="55071" x="4303713" y="3273425"/>
          <p14:tracePt t="55088" x="4303713" y="3265488"/>
          <p14:tracePt t="55105" x="4303713" y="3255963"/>
          <p14:tracePt t="55116" x="4303713" y="3246438"/>
          <p14:tracePt t="55139" x="4303713" y="3228975"/>
          <p14:tracePt t="55145" x="4303713" y="3219450"/>
          <p14:tracePt t="55153" x="4303713" y="3209925"/>
          <p14:tracePt t="55161" x="4303713" y="3200400"/>
          <p14:tracePt t="55169" x="4303713" y="3173413"/>
          <p14:tracePt t="55176" x="4303713" y="3163888"/>
          <p14:tracePt t="55200" x="4303713" y="3146425"/>
          <p14:tracePt t="55335" x="4303713" y="3136900"/>
          <p14:tracePt t="55343" x="4340225" y="3136900"/>
          <p14:tracePt t="55351" x="4440238" y="3136900"/>
          <p14:tracePt t="55359" x="4586288" y="3136900"/>
          <p14:tracePt t="55368" x="4749800" y="3136900"/>
          <p14:tracePt t="55376" x="4913313" y="3136900"/>
          <p14:tracePt t="55383" x="5059363" y="3136900"/>
          <p14:tracePt t="55391" x="5187950" y="3136900"/>
          <p14:tracePt t="55399" x="5314950" y="3136900"/>
          <p14:tracePt t="55407" x="5441950" y="3136900"/>
          <p14:tracePt t="55415" x="5551488" y="3136900"/>
          <p14:tracePt t="55423" x="5624513" y="3136900"/>
          <p14:tracePt t="55432" x="5680075" y="3136900"/>
          <p14:tracePt t="55440" x="5707063" y="3136900"/>
          <p14:tracePt t="55449" x="5716588" y="3136900"/>
          <p14:tracePt t="55560" x="5734050" y="3136900"/>
          <p14:tracePt t="55568" x="5753100" y="3136900"/>
          <p14:tracePt t="55576" x="5770563" y="3127375"/>
          <p14:tracePt t="55583" x="5780088" y="3127375"/>
          <p14:tracePt t="55591" x="5797550" y="3127375"/>
          <p14:tracePt t="55600" x="5807075" y="3127375"/>
          <p14:tracePt t="55608" x="5816600" y="3127375"/>
          <p14:tracePt t="55616" x="5843588" y="3127375"/>
          <p14:tracePt t="55763" x="5853113" y="3127375"/>
          <p14:tracePt t="55770" x="5834063" y="3146425"/>
          <p14:tracePt t="55778" x="5734050" y="3182938"/>
          <p14:tracePt t="55787" x="5634038" y="3219450"/>
          <p14:tracePt t="55796" x="5524500" y="3265488"/>
          <p14:tracePt t="55800" x="5405438" y="3328988"/>
          <p14:tracePt t="55808" x="5305425" y="3355975"/>
          <p14:tracePt t="55816" x="5187950" y="3429000"/>
          <p14:tracePt t="55825" x="5095875" y="3482975"/>
          <p14:tracePt t="55832" x="4995863" y="3538538"/>
          <p14:tracePt t="55839" x="4932363" y="3575050"/>
          <p14:tracePt t="55848" x="4868863" y="3611563"/>
          <p14:tracePt t="55856" x="4822825" y="3638550"/>
          <p14:tracePt t="55865" x="4803775" y="3648075"/>
          <p14:tracePt t="55872" x="4795838" y="3657600"/>
          <p14:tracePt t="55880" x="4786313" y="3665538"/>
          <p14:tracePt t="55898" x="4776788" y="3675063"/>
          <p14:tracePt t="55913" x="4767263" y="3675063"/>
          <p14:tracePt t="55928" x="4759325" y="3675063"/>
          <p14:tracePt t="55969" x="4749800" y="3684588"/>
          <p14:tracePt t="56088" x="4786313" y="3694113"/>
          <p14:tracePt t="56096" x="4840288" y="3694113"/>
          <p14:tracePt t="56104" x="4913313" y="3694113"/>
          <p14:tracePt t="56112" x="5041900" y="3694113"/>
          <p14:tracePt t="56119" x="5205413" y="3694113"/>
          <p14:tracePt t="56127" x="5278438" y="3694113"/>
          <p14:tracePt t="56135" x="5405438" y="3694113"/>
          <p14:tracePt t="56143" x="5534025" y="3694113"/>
          <p14:tracePt t="56152" x="5551488" y="3694113"/>
          <p14:tracePt t="56159" x="5597525" y="3694113"/>
          <p14:tracePt t="56168" x="5616575" y="3694113"/>
          <p14:tracePt t="56297" x="5607050" y="3694113"/>
          <p14:tracePt t="56305" x="5580063" y="3694113"/>
          <p14:tracePt t="56315" x="5561013" y="3694113"/>
          <p14:tracePt t="56322" x="5551488" y="3694113"/>
          <p14:tracePt t="56331" x="5534025" y="3694113"/>
          <p14:tracePt t="56336" x="5514975" y="3694113"/>
          <p14:tracePt t="56344" x="5507038" y="3694113"/>
          <p14:tracePt t="56352" x="5497513" y="3694113"/>
          <p14:tracePt t="56495" x="5497513" y="3684588"/>
          <p14:tracePt t="56503" x="5507038" y="3684588"/>
          <p14:tracePt t="56512" x="5514975" y="3665538"/>
          <p14:tracePt t="56519" x="5543550" y="3638550"/>
          <p14:tracePt t="56528" x="5561013" y="3611563"/>
          <p14:tracePt t="56536" x="5561013" y="3602038"/>
          <p14:tracePt t="56544" x="5570538" y="3592513"/>
          <p14:tracePt t="56552" x="5570538" y="3584575"/>
          <p14:tracePt t="56560" x="5580063" y="3575050"/>
          <p14:tracePt t="56568" x="5588000" y="3565525"/>
          <p14:tracePt t="56576" x="5597525" y="3556000"/>
          <p14:tracePt t="56601" x="5607050" y="3548063"/>
          <p14:tracePt t="56728" x="5616575" y="3538538"/>
          <p14:tracePt t="56751" x="5634038" y="3529013"/>
          <p14:tracePt t="56865" x="5643563" y="3519488"/>
          <p14:tracePt t="56882" x="5653088" y="3502025"/>
          <p14:tracePt t="56895" x="5670550" y="3482975"/>
          <p14:tracePt t="56904" x="5670550" y="3475038"/>
          <p14:tracePt t="56913" x="5670550" y="3455988"/>
          <p14:tracePt t="57103" x="5670550" y="3438525"/>
          <p14:tracePt t="57112" x="5680075" y="3411538"/>
          <p14:tracePt t="57120" x="5680075" y="3392488"/>
          <p14:tracePt t="57127" x="5680075" y="3346450"/>
          <p14:tracePt t="57135" x="5688013" y="3319463"/>
          <p14:tracePt t="57144" x="5688013" y="3292475"/>
          <p14:tracePt t="57152" x="5697538" y="3265488"/>
          <p14:tracePt t="57160" x="5697538" y="3228975"/>
          <p14:tracePt t="57168" x="5697538" y="3219450"/>
          <p14:tracePt t="57175" x="5724525" y="3173413"/>
          <p14:tracePt t="57183" x="5734050" y="3155950"/>
          <p14:tracePt t="57191" x="5734050" y="3136900"/>
          <p14:tracePt t="57199" x="5743575" y="3119438"/>
          <p14:tracePt t="57208" x="5743575" y="3109913"/>
          <p14:tracePt t="57215" x="5743575" y="3100388"/>
          <p14:tracePt t="57224" x="5743575" y="3090863"/>
          <p14:tracePt t="57289" x="5743575" y="3073400"/>
          <p14:tracePt t="57346" x="5743575" y="3063875"/>
          <p14:tracePt t="57376" x="5743575" y="3054350"/>
          <p14:tracePt t="57384" x="5743575" y="3036888"/>
          <p14:tracePt t="57399" x="5743575" y="3017838"/>
          <p14:tracePt t="57407" x="5743575" y="3009900"/>
          <p14:tracePt t="57415" x="5743575" y="3000375"/>
          <p14:tracePt t="57432" x="5743575" y="2990850"/>
          <p14:tracePt t="57439" x="5743575" y="2954338"/>
          <p14:tracePt t="57448" x="5743575" y="2927350"/>
          <p14:tracePt t="57455" x="5743575" y="2900363"/>
          <p14:tracePt t="57465" x="5743575" y="2881313"/>
          <p14:tracePt t="57472" x="5743575" y="2873375"/>
          <p14:tracePt t="57480" x="5743575" y="2844800"/>
          <p14:tracePt t="57487" x="5743575" y="2827338"/>
          <p14:tracePt t="57497" x="5743575" y="2808288"/>
          <p14:tracePt t="57513" x="5743575" y="2800350"/>
          <p14:tracePt t="57520" x="5743575" y="2790825"/>
          <p14:tracePt t="57536" x="5743575" y="2763838"/>
          <p14:tracePt t="57544" x="5743575" y="2754313"/>
          <p14:tracePt t="57552" x="5743575" y="2744788"/>
          <p14:tracePt t="57560" x="5743575" y="2727325"/>
          <p14:tracePt t="57584" x="5743575" y="2717800"/>
          <p14:tracePt t="57593" x="5743575" y="2708275"/>
          <p14:tracePt t="57600" x="5743575" y="2690813"/>
          <p14:tracePt t="58017" x="5743575" y="2681288"/>
          <p14:tracePt t="58023" x="5743575" y="2671763"/>
          <p14:tracePt t="58039" x="5743575" y="2654300"/>
          <p14:tracePt t="58048" x="5743575" y="2644775"/>
          <p14:tracePt t="58329" x="5688013" y="2662238"/>
          <p14:tracePt t="58335" x="5661025" y="2690813"/>
          <p14:tracePt t="58343" x="5616575" y="2698750"/>
          <p14:tracePt t="58352" x="5588000" y="2708275"/>
          <p14:tracePt t="58360" x="5551488" y="2717800"/>
          <p14:tracePt t="58368" x="5524500" y="2735263"/>
          <p14:tracePt t="58375" x="5497513" y="2744788"/>
          <p14:tracePt t="58384" x="5451475" y="2744788"/>
          <p14:tracePt t="58392" x="5424488" y="2754313"/>
          <p14:tracePt t="58400" x="5414963" y="2754313"/>
          <p14:tracePt t="58407" x="5378450" y="2754313"/>
          <p14:tracePt t="58416" x="5341938" y="2754313"/>
          <p14:tracePt t="58423" x="5297488" y="2754313"/>
          <p14:tracePt t="58431" x="5214938" y="2754313"/>
          <p14:tracePt t="58439" x="5141913" y="2754313"/>
          <p14:tracePt t="58448" x="5014913" y="2754313"/>
          <p14:tracePt t="58457" x="4868863" y="2754313"/>
          <p14:tracePt t="58468" x="4740275" y="2754313"/>
          <p14:tracePt t="58473" x="4594225" y="2754313"/>
          <p14:tracePt t="58483" x="4448175" y="2754313"/>
          <p14:tracePt t="58488" x="4321175" y="2754313"/>
          <p14:tracePt t="58497" x="4194175" y="2754313"/>
          <p14:tracePt t="58504" x="4048125" y="2754313"/>
          <p14:tracePt t="58513" x="3919538" y="2754313"/>
          <p14:tracePt t="58520" x="3810000" y="2771775"/>
          <p14:tracePt t="58528" x="3702050" y="2771775"/>
          <p14:tracePt t="58536" x="3592513" y="2771775"/>
          <p14:tracePt t="58544" x="3500438" y="2771775"/>
          <p14:tracePt t="58551" x="3419475" y="2800350"/>
          <p14:tracePt t="58559" x="3346450" y="2800350"/>
          <p14:tracePt t="58567" x="3290888" y="2800350"/>
          <p14:tracePt t="58575" x="3217863" y="2800350"/>
          <p14:tracePt t="58583" x="3127375" y="2800350"/>
          <p14:tracePt t="58592" x="3027363" y="2800350"/>
          <p14:tracePt t="58599" x="2917825" y="2800350"/>
          <p14:tracePt t="58607" x="2808288" y="2800350"/>
          <p14:tracePt t="58615" x="2716213" y="2800350"/>
          <p14:tracePt t="58623" x="2625725" y="2800350"/>
          <p14:tracePt t="58631" x="2516188" y="2790825"/>
          <p14:tracePt t="58640" x="2406650" y="2781300"/>
          <p14:tracePt t="58648" x="2260600" y="2763838"/>
          <p14:tracePt t="58656" x="2160588" y="2763838"/>
          <p14:tracePt t="58664" x="2051050" y="2763838"/>
          <p14:tracePt t="58672" x="1978025" y="2763838"/>
          <p14:tracePt t="58679" x="1931988" y="2744788"/>
          <p14:tracePt t="58687" x="1895475" y="2744788"/>
          <p14:tracePt t="58696" x="1878013" y="2744788"/>
          <p14:tracePt t="58801" x="1868488" y="2754313"/>
          <p14:tracePt t="58815" x="1868488" y="2763838"/>
          <p14:tracePt t="58832" x="1868488" y="2771775"/>
          <p14:tracePt t="58906" x="1868488" y="2781300"/>
          <p14:tracePt t="58921" x="1868488" y="2808288"/>
          <p14:tracePt t="58929" x="1841500" y="2827338"/>
          <p14:tracePt t="58938" x="1824038" y="2827338"/>
          <p14:tracePt t="58945" x="1787525" y="2836863"/>
          <p14:tracePt t="58952" x="1731963" y="2854325"/>
          <p14:tracePt t="58960" x="1695450" y="2854325"/>
          <p14:tracePt t="58968" x="1622425" y="2863850"/>
          <p14:tracePt t="58976" x="1612900" y="2873375"/>
          <p14:tracePt t="58984" x="1604963" y="2873375"/>
          <p14:tracePt t="58993" x="1585913" y="2873375"/>
          <p14:tracePt t="59282" x="1531938" y="2873375"/>
          <p14:tracePt t="59288" x="1458913" y="2873375"/>
          <p14:tracePt t="59295" x="1403350" y="2873375"/>
          <p14:tracePt t="59303" x="1349375" y="2873375"/>
          <p14:tracePt t="59313" x="1293813" y="2873375"/>
          <p14:tracePt t="59320" x="1249363" y="2873375"/>
          <p14:tracePt t="59328" x="1230313" y="2873375"/>
          <p14:tracePt t="59408" x="1258888" y="2873375"/>
          <p14:tracePt t="59416" x="1285875" y="2854325"/>
          <p14:tracePt t="59424" x="1312863" y="2844800"/>
          <p14:tracePt t="59431" x="1358900" y="2827338"/>
          <p14:tracePt t="59440" x="1385888" y="2827338"/>
          <p14:tracePt t="59448" x="1412875" y="2827338"/>
          <p14:tracePt t="59456" x="1431925" y="2827338"/>
          <p14:tracePt t="59488" x="1439863" y="2827338"/>
          <p14:tracePt t="59522" x="1458913" y="2827338"/>
          <p14:tracePt t="59528" x="1512888" y="2827338"/>
          <p14:tracePt t="59537" x="1549400" y="2827338"/>
          <p14:tracePt t="59544" x="1622425" y="2827338"/>
          <p14:tracePt t="59552" x="1731963" y="2827338"/>
          <p14:tracePt t="59560" x="1895475" y="2827338"/>
          <p14:tracePt t="59568" x="2041525" y="2827338"/>
          <p14:tracePt t="59576" x="2206625" y="2827338"/>
          <p14:tracePt t="59584" x="2352675" y="2827338"/>
          <p14:tracePt t="59594" x="2479675" y="2827338"/>
          <p14:tracePt t="59599" x="2625725" y="2827338"/>
          <p14:tracePt t="59609" x="2752725" y="2827338"/>
          <p14:tracePt t="59616" x="2844800" y="2827338"/>
          <p14:tracePt t="59625" x="2935288" y="2827338"/>
          <p14:tracePt t="59632" x="2962275" y="2827338"/>
          <p14:tracePt t="59640" x="2990850" y="2827338"/>
          <p14:tracePt t="59648" x="2998788" y="2817813"/>
          <p14:tracePt t="59657" x="3008313" y="2817813"/>
          <p14:tracePt t="59697" x="3017838" y="2817813"/>
          <p14:tracePt t="59704" x="3054350" y="2817813"/>
          <p14:tracePt t="59712" x="3136900" y="2817813"/>
          <p14:tracePt t="59719" x="3244850" y="2817813"/>
          <p14:tracePt t="59728" x="3390900" y="2817813"/>
          <p14:tracePt t="59736" x="3536950" y="2854325"/>
          <p14:tracePt t="59744" x="3636963" y="2900363"/>
          <p14:tracePt t="59752" x="3783013" y="2909888"/>
          <p14:tracePt t="59760" x="3892550" y="2927350"/>
          <p14:tracePt t="59767" x="3992563" y="2963863"/>
          <p14:tracePt t="59776" x="4057650" y="2982913"/>
          <p14:tracePt t="59784" x="4065588" y="2982913"/>
          <p14:tracePt t="59800" x="4075113" y="2982913"/>
          <p14:tracePt t="59968" x="4084638" y="2990850"/>
          <p14:tracePt t="60049" x="4084638" y="3000375"/>
          <p14:tracePt t="60065" x="4084638" y="3009900"/>
          <p14:tracePt t="60079" x="4084638" y="3017838"/>
          <p14:tracePt t="60088" x="4075113" y="3017838"/>
          <p14:tracePt t="60096" x="4065588" y="3027363"/>
          <p14:tracePt t="60119" x="4057650" y="3027363"/>
          <p14:tracePt t="60128" x="4038600" y="3027363"/>
          <p14:tracePt t="60135" x="4011613" y="3027363"/>
          <p14:tracePt t="60143" x="3975100" y="3036888"/>
          <p14:tracePt t="60152" x="3919538" y="3036888"/>
          <p14:tracePt t="60168" x="3883025" y="3036888"/>
          <p14:tracePt t="60175" x="3829050" y="3036888"/>
          <p14:tracePt t="60184" x="3775075" y="3036888"/>
          <p14:tracePt t="60192" x="3709988" y="3036888"/>
          <p14:tracePt t="60200" x="3636963" y="3036888"/>
          <p14:tracePt t="60207" x="3546475" y="3036888"/>
          <p14:tracePt t="60215" x="3473450" y="3036888"/>
          <p14:tracePt t="60223" x="3382963" y="3036888"/>
          <p14:tracePt t="60231" x="3336925" y="3036888"/>
          <p14:tracePt t="60239" x="3281363" y="3036888"/>
          <p14:tracePt t="60247" x="3244850" y="3036888"/>
          <p14:tracePt t="60256" x="3217863" y="3036888"/>
          <p14:tracePt t="60264" x="3190875" y="3036888"/>
          <p14:tracePt t="60272" x="3171825" y="3036888"/>
          <p14:tracePt t="60281" x="3154363" y="3036888"/>
          <p14:tracePt t="60288" x="3144838" y="3036888"/>
          <p14:tracePt t="60297" x="3136900" y="3036888"/>
          <p14:tracePt t="60304" x="3127375" y="3046413"/>
          <p14:tracePt t="60313" x="3108325" y="3054350"/>
          <p14:tracePt t="60320" x="3100388" y="3054350"/>
          <p14:tracePt t="60330" x="3090863" y="3054350"/>
          <p14:tracePt t="60336" x="3054350" y="3063875"/>
          <p14:tracePt t="60344" x="3044825" y="3063875"/>
          <p14:tracePt t="60360" x="3027363" y="3063875"/>
          <p14:tracePt t="60368" x="3017838" y="3063875"/>
          <p14:tracePt t="60376" x="3008313" y="3073400"/>
          <p14:tracePt t="60502" x="2998788" y="3073400"/>
          <p14:tracePt t="60505" x="2971800" y="3082925"/>
          <p14:tracePt t="60513" x="2925763" y="3100388"/>
          <p14:tracePt t="60519" x="2898775" y="3109913"/>
          <p14:tracePt t="60528" x="2844800" y="3109913"/>
          <p14:tracePt t="60535" x="2789238" y="3109913"/>
          <p14:tracePt t="60543" x="2698750" y="3109913"/>
          <p14:tracePt t="60551" x="2606675" y="3109913"/>
          <p14:tracePt t="60559" x="2498725" y="3109913"/>
          <p14:tracePt t="60567" x="2406650" y="3109913"/>
          <p14:tracePt t="60575" x="2333625" y="3109913"/>
          <p14:tracePt t="60584" x="2224088" y="3109913"/>
          <p14:tracePt t="60592" x="2143125" y="3109913"/>
          <p14:tracePt t="60599" x="2087563" y="3109913"/>
          <p14:tracePt t="60608" x="2033588" y="3109913"/>
          <p14:tracePt t="60616" x="2005013" y="3109913"/>
          <p14:tracePt t="60624" x="1997075" y="3109913"/>
          <p14:tracePt t="60767" x="2106613" y="3100388"/>
          <p14:tracePt t="60776" x="2251075" y="3100388"/>
          <p14:tracePt t="60784" x="2397125" y="3100388"/>
          <p14:tracePt t="60792" x="2525713" y="3100388"/>
          <p14:tracePt t="60801" x="2671763" y="3100388"/>
          <p14:tracePt t="60807" x="2762250" y="3100388"/>
          <p14:tracePt t="60815" x="2871788" y="3100388"/>
          <p14:tracePt t="60823" x="2925763" y="3100388"/>
          <p14:tracePt t="60831" x="3017838" y="3100388"/>
          <p14:tracePt t="60839" x="3081338" y="3100388"/>
          <p14:tracePt t="60847" x="3117850" y="3100388"/>
          <p14:tracePt t="60856" x="3163888" y="3100388"/>
          <p14:tracePt t="60873" x="3190875" y="3100388"/>
          <p14:tracePt t="60883" x="3200400" y="3100388"/>
          <p14:tracePt t="60901" x="3208338" y="3100388"/>
          <p14:tracePt t="60906" x="3217863" y="3100388"/>
          <p14:tracePt t="60921" x="3244850" y="3100388"/>
          <p14:tracePt t="60932" x="3281363" y="3100388"/>
          <p14:tracePt t="60937" x="3300413" y="3100388"/>
          <p14:tracePt t="60945" x="3327400" y="3100388"/>
          <p14:tracePt t="60952" x="3346450" y="3100388"/>
          <p14:tracePt t="60960" x="3373438" y="3100388"/>
          <p14:tracePt t="60968" x="3400425" y="3100388"/>
          <p14:tracePt t="60976" x="3400425" y="3109913"/>
          <p14:tracePt t="60983" x="3419475" y="3109913"/>
          <p14:tracePt t="60991" x="3427413" y="3109913"/>
          <p14:tracePt t="61007" x="3436938" y="3109913"/>
          <p14:tracePt t="61040" x="3455988" y="3109913"/>
          <p14:tracePt t="61048" x="3482975" y="3109913"/>
          <p14:tracePt t="61056" x="3527425" y="3119438"/>
          <p14:tracePt t="61064" x="3546475" y="3127375"/>
          <p14:tracePt t="61072" x="3556000" y="3127375"/>
          <p14:tracePt t="61079" x="3573463" y="3127375"/>
          <p14:tracePt t="61088" x="3609975" y="3127375"/>
          <p14:tracePt t="61096" x="3636963" y="3136900"/>
          <p14:tracePt t="61103" x="3656013" y="3146425"/>
          <p14:tracePt t="61113" x="3665538" y="3146425"/>
          <p14:tracePt t="61119" x="3683000" y="3155950"/>
          <p14:tracePt t="61248" x="3683000" y="3163888"/>
          <p14:tracePt t="61264" x="3683000" y="3182938"/>
          <p14:tracePt t="61272" x="3702050" y="3209925"/>
          <p14:tracePt t="61280" x="3729038" y="3219450"/>
          <p14:tracePt t="61288" x="3792538" y="3255963"/>
          <p14:tracePt t="61297" x="3846513" y="3265488"/>
          <p14:tracePt t="61304" x="3911600" y="3302000"/>
          <p14:tracePt t="61314" x="3992563" y="3319463"/>
          <p14:tracePt t="61320" x="4065588" y="3328988"/>
          <p14:tracePt t="61329" x="4111625" y="3338513"/>
          <p14:tracePt t="61336" x="4148138" y="3338513"/>
          <p14:tracePt t="61343" x="4175125" y="3338513"/>
          <p14:tracePt t="61352" x="4184650" y="3338513"/>
          <p14:tracePt t="61521" x="4194175" y="3338513"/>
          <p14:tracePt t="61561" x="4165600" y="3338513"/>
          <p14:tracePt t="61570" x="4129088" y="3338513"/>
          <p14:tracePt t="61578" x="4102100" y="3338513"/>
          <p14:tracePt t="61584" x="4057650" y="3328988"/>
          <p14:tracePt t="61592" x="4029075" y="3319463"/>
          <p14:tracePt t="61599" x="3984625" y="3319463"/>
          <p14:tracePt t="61607" x="3948113" y="3309938"/>
          <p14:tracePt t="61615" x="3911600" y="3309938"/>
          <p14:tracePt t="61624" x="3856038" y="3309938"/>
          <p14:tracePt t="61631" x="3802063" y="3309938"/>
          <p14:tracePt t="61640" x="3765550" y="3309938"/>
          <p14:tracePt t="61647" x="3709988" y="3309938"/>
          <p14:tracePt t="61655" x="3665538" y="3309938"/>
          <p14:tracePt t="61663" x="3629025" y="3302000"/>
          <p14:tracePt t="61672" x="3563938" y="3292475"/>
          <p14:tracePt t="61680" x="3536950" y="3292475"/>
          <p14:tracePt t="61687" x="3509963" y="3282950"/>
          <p14:tracePt t="61696" x="3500438" y="3273425"/>
          <p14:tracePt t="61703" x="3473450" y="3265488"/>
          <p14:tracePt t="61713" x="3463925" y="3265488"/>
          <p14:tracePt t="61735" x="3455988" y="3265488"/>
          <p14:tracePt t="61881" x="3463925" y="3246438"/>
          <p14:tracePt t="61887" x="3482975" y="3228975"/>
          <p14:tracePt t="61903" x="3500438" y="3219450"/>
          <p14:tracePt t="61912" x="3536950" y="3209925"/>
          <p14:tracePt t="61920" x="3536950" y="3200400"/>
          <p14:tracePt t="61929" x="3536950" y="3192463"/>
          <p14:tracePt t="61936" x="3546475" y="3173413"/>
          <p14:tracePt t="61944" x="3563938" y="3155950"/>
          <p14:tracePt t="61952" x="3573463" y="3146425"/>
          <p14:tracePt t="61960" x="3573463" y="3136900"/>
          <p14:tracePt t="61968" x="3592513" y="3119438"/>
          <p14:tracePt t="62058" x="3592513" y="3100388"/>
          <p14:tracePt t="62074" x="3592513" y="3073400"/>
          <p14:tracePt t="62091" x="3592513" y="3046413"/>
          <p14:tracePt t="62107" x="3592513" y="3036888"/>
          <p14:tracePt t="62119" x="3592513" y="3027363"/>
          <p14:tracePt t="62128" x="3600450" y="3009900"/>
          <p14:tracePt t="62152" x="3600450" y="3000375"/>
          <p14:tracePt t="62176" x="3600450" y="2973388"/>
          <p14:tracePt t="62184" x="3600450" y="2963863"/>
          <p14:tracePt t="62192" x="3600450" y="2946400"/>
          <p14:tracePt t="62208" x="3600450" y="2917825"/>
          <p14:tracePt t="62224" x="3600450" y="2900363"/>
          <p14:tracePt t="62232" x="3600450" y="2873375"/>
          <p14:tracePt t="62248" x="3600450" y="2827338"/>
          <p14:tracePt t="62256" x="3600450" y="2817813"/>
          <p14:tracePt t="62280" x="3600450" y="2808288"/>
          <p14:tracePt t="62296" x="3600450" y="2790825"/>
          <p14:tracePt t="62313" x="3600450" y="2781300"/>
          <p14:tracePt t="62501" x="3600450" y="2808288"/>
          <p14:tracePt t="62503" x="3600450" y="2836863"/>
          <p14:tracePt t="62513" x="3609975" y="2881313"/>
          <p14:tracePt t="62528" x="3619500" y="2900363"/>
          <p14:tracePt t="62535" x="3656013" y="2936875"/>
          <p14:tracePt t="62552" x="3673475" y="2982913"/>
          <p14:tracePt t="62568" x="3683000" y="2990850"/>
          <p14:tracePt t="62576" x="3702050" y="3027363"/>
          <p14:tracePt t="62609" x="3709988" y="3036888"/>
          <p14:tracePt t="62858" x="3709988" y="3073400"/>
          <p14:tracePt t="62865" x="3746500" y="3127375"/>
          <p14:tracePt t="62885" x="3746500" y="3192463"/>
          <p14:tracePt t="62892" x="3746500" y="3273425"/>
          <p14:tracePt t="62899" x="3746500" y="3346450"/>
          <p14:tracePt t="62905" x="3765550" y="3429000"/>
          <p14:tracePt t="62916" x="3765550" y="3465513"/>
          <p14:tracePt t="62944" x="3765550" y="3482975"/>
          <p14:tracePt t="62952" x="3765550" y="3492500"/>
          <p14:tracePt t="63097" x="3765550" y="3482975"/>
          <p14:tracePt t="63128" x="3765550" y="3475038"/>
          <p14:tracePt t="63160" x="3765550" y="3465513"/>
          <p14:tracePt t="64304" x="3765550" y="3455988"/>
          <p14:tracePt t="64311" x="3765550" y="3446463"/>
          <p14:tracePt t="64368" x="3775075" y="3438525"/>
          <p14:tracePt t="65049" x="3775075" y="3429000"/>
          <p14:tracePt t="65289" x="3765550" y="3419475"/>
          <p14:tracePt t="65649" x="3819525" y="3419475"/>
          <p14:tracePt t="65656" x="3911600" y="3419475"/>
          <p14:tracePt t="65663" x="3948113" y="3419475"/>
          <p14:tracePt t="65672" x="4002088" y="3419475"/>
          <p14:tracePt t="65680" x="4038600" y="3419475"/>
          <p14:tracePt t="65687" x="4065588" y="3419475"/>
          <p14:tracePt t="65696" x="4094163" y="3419475"/>
          <p14:tracePt t="65703" x="4129088" y="3419475"/>
          <p14:tracePt t="65713" x="4157663" y="3419475"/>
          <p14:tracePt t="65721" x="4184650" y="3419475"/>
          <p14:tracePt t="65735" x="4238625" y="3419475"/>
          <p14:tracePt t="65737" x="4311650" y="3419475"/>
          <p14:tracePt t="65749" x="4403725" y="3419475"/>
          <p14:tracePt t="65753" x="4513263" y="3419475"/>
          <p14:tracePt t="65760" x="4640263" y="3419475"/>
          <p14:tracePt t="65768" x="4786313" y="3419475"/>
          <p14:tracePt t="65776" x="4949825" y="3419475"/>
          <p14:tracePt t="65783" x="5151438" y="3419475"/>
          <p14:tracePt t="65791" x="5314950" y="3419475"/>
          <p14:tracePt t="65800" x="5478463" y="3419475"/>
          <p14:tracePt t="65808" x="5661025" y="3419475"/>
          <p14:tracePt t="65815" x="5770563" y="3419475"/>
          <p14:tracePt t="65824" x="5899150" y="3419475"/>
          <p14:tracePt t="65832" x="6026150" y="3419475"/>
          <p14:tracePt t="65840" x="6116638" y="3419475"/>
          <p14:tracePt t="65847" x="6172200" y="3419475"/>
          <p14:tracePt t="65856" x="6262688" y="3419475"/>
          <p14:tracePt t="65864" x="6318250" y="3419475"/>
          <p14:tracePt t="65872" x="6391275" y="3419475"/>
          <p14:tracePt t="65880" x="6481763" y="3419475"/>
          <p14:tracePt t="65888" x="6591300" y="3419475"/>
          <p14:tracePt t="65895" x="6754813" y="3419475"/>
          <p14:tracePt t="65904" x="6883400" y="3419475"/>
          <p14:tracePt t="65913" x="7037388" y="3455988"/>
          <p14:tracePt t="65919" x="7239000" y="3475038"/>
          <p14:tracePt t="65928" x="7494588" y="3529013"/>
          <p14:tracePt t="65936" x="7675563" y="3538538"/>
          <p14:tracePt t="65945" x="7858125" y="3575050"/>
          <p14:tracePt t="65952" x="8067675" y="3602038"/>
          <p14:tracePt t="65960" x="8250238" y="3621088"/>
          <p14:tracePt t="65968" x="8505825" y="3657600"/>
          <p14:tracePt t="65976" x="8724900" y="3702050"/>
          <p14:tracePt t="65984" x="8951913" y="3702050"/>
          <p14:tracePt t="65992" x="9117013" y="370205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FPGA in Cloud</a:t>
            </a:r>
            <a:endParaRPr kumimoji="1" lang="ja-JP" altLang="en-US" dirty="0"/>
          </a:p>
        </p:txBody>
      </p:sp>
      <p:sp>
        <p:nvSpPr>
          <p:cNvPr id="3" name="コンテンツ プレースホルダー 2"/>
          <p:cNvSpPr>
            <a:spLocks noGrp="1"/>
          </p:cNvSpPr>
          <p:nvPr>
            <p:ph idx="1"/>
          </p:nvPr>
        </p:nvSpPr>
        <p:spPr>
          <a:xfrm>
            <a:off x="457200" y="1398848"/>
            <a:ext cx="8229600" cy="4525963"/>
          </a:xfrm>
        </p:spPr>
        <p:txBody>
          <a:bodyPr/>
          <a:lstStyle/>
          <a:p>
            <a:r>
              <a:rPr kumimoji="1" lang="en-US" altLang="ja-JP" dirty="0"/>
              <a:t>Catapult project </a:t>
            </a:r>
            <a:r>
              <a:rPr kumimoji="1" lang="ja-JP" altLang="en-US" dirty="0"/>
              <a:t>　</a:t>
            </a:r>
            <a:r>
              <a:rPr kumimoji="1" lang="en-US" altLang="ja-JP" dirty="0"/>
              <a:t>by Microsoft [</a:t>
            </a:r>
            <a:r>
              <a:rPr kumimoji="1" lang="en-US" altLang="ja-JP" dirty="0" err="1"/>
              <a:t>ISCA14</a:t>
            </a:r>
            <a:r>
              <a:rPr kumimoji="1" lang="ja-JP" altLang="en-US" dirty="0"/>
              <a:t>他</a:t>
            </a:r>
            <a:r>
              <a:rPr kumimoji="1" lang="en-US" altLang="ja-JP" dirty="0"/>
              <a:t>]</a:t>
            </a:r>
          </a:p>
          <a:p>
            <a:pPr lvl="1"/>
            <a:r>
              <a:rPr lang="en-US" altLang="ja-JP" dirty="0" err="1"/>
              <a:t>FPGA</a:t>
            </a:r>
            <a:r>
              <a:rPr lang="ja-JP" altLang="en-US" dirty="0"/>
              <a:t>を用いた検索エンジンの導入</a:t>
            </a:r>
            <a:endParaRPr lang="en-US" altLang="ja-JP" dirty="0"/>
          </a:p>
          <a:p>
            <a:r>
              <a:rPr kumimoji="1" lang="en-US" altLang="ja-JP" dirty="0" err="1"/>
              <a:t>FPGA</a:t>
            </a:r>
            <a:r>
              <a:rPr kumimoji="1" lang="en-US" altLang="ja-JP" dirty="0"/>
              <a:t> </a:t>
            </a:r>
            <a:r>
              <a:rPr kumimoji="1" lang="en-US" altLang="ja-JP" dirty="0" err="1"/>
              <a:t>Supervessel</a:t>
            </a:r>
            <a:r>
              <a:rPr kumimoji="1" lang="en-US" altLang="ja-JP" dirty="0"/>
              <a:t> Cloud by IBM</a:t>
            </a:r>
            <a:endParaRPr lang="en-US" altLang="ja-JP" dirty="0"/>
          </a:p>
          <a:p>
            <a:pPr lvl="1"/>
            <a:r>
              <a:rPr kumimoji="1" lang="en-US" altLang="ja-JP" dirty="0" err="1"/>
              <a:t>FPGA</a:t>
            </a:r>
            <a:r>
              <a:rPr kumimoji="1" lang="ja-JP" altLang="en-US" dirty="0"/>
              <a:t>によるサービスの提供</a:t>
            </a:r>
            <a:r>
              <a:rPr kumimoji="1" lang="en-US" altLang="ja-JP" dirty="0"/>
              <a:t>[</a:t>
            </a:r>
            <a:r>
              <a:rPr kumimoji="1" lang="en-US" altLang="ja-JP" dirty="0" err="1"/>
              <a:t>ICFPT2016</a:t>
            </a:r>
            <a:r>
              <a:rPr kumimoji="1" lang="en-US" altLang="ja-JP" dirty="0"/>
              <a:t>]</a:t>
            </a:r>
          </a:p>
          <a:p>
            <a:pPr lvl="1"/>
            <a:r>
              <a:rPr kumimoji="1" lang="en-US" altLang="ja-JP" dirty="0"/>
              <a:t>Xilinx </a:t>
            </a:r>
            <a:r>
              <a:rPr kumimoji="1" lang="en-US" altLang="ja-JP" dirty="0" err="1"/>
              <a:t>SDACcel</a:t>
            </a:r>
            <a:r>
              <a:rPr kumimoji="1" lang="ja-JP" altLang="en-US" dirty="0"/>
              <a:t>によるアプリケーション開発</a:t>
            </a:r>
            <a:endParaRPr kumimoji="1" lang="en-US" altLang="ja-JP" dirty="0"/>
          </a:p>
          <a:p>
            <a:pPr lvl="2"/>
            <a:r>
              <a:rPr lang="en-US" altLang="ja-JP" dirty="0" err="1"/>
              <a:t>OpenCL</a:t>
            </a:r>
            <a:r>
              <a:rPr lang="ja-JP" altLang="en-US" dirty="0"/>
              <a:t>に似た開発環境</a:t>
            </a:r>
            <a:endParaRPr lang="en-US" altLang="ja-JP" dirty="0"/>
          </a:p>
          <a:p>
            <a:r>
              <a:rPr kumimoji="1" lang="en-US" altLang="ja-JP" dirty="0"/>
              <a:t>Amazon</a:t>
            </a:r>
            <a:r>
              <a:rPr kumimoji="1" lang="ja-JP" altLang="en-US" dirty="0"/>
              <a:t> </a:t>
            </a:r>
            <a:r>
              <a:rPr kumimoji="1" lang="en-US" altLang="ja-JP" dirty="0" err="1"/>
              <a:t>EC2</a:t>
            </a:r>
            <a:r>
              <a:rPr lang="ja-JP" altLang="en-US" dirty="0"/>
              <a:t> </a:t>
            </a:r>
            <a:r>
              <a:rPr lang="en-US" altLang="ja-JP" dirty="0" err="1"/>
              <a:t>F1</a:t>
            </a:r>
            <a:r>
              <a:rPr lang="ja-JP" altLang="en-US" dirty="0"/>
              <a:t>インスタンス</a:t>
            </a:r>
            <a:endParaRPr lang="en-US" altLang="ja-JP" dirty="0"/>
          </a:p>
          <a:p>
            <a:pPr lvl="1"/>
            <a:r>
              <a:rPr kumimoji="1" lang="en-US" altLang="ja-JP" dirty="0"/>
              <a:t>Cloud</a:t>
            </a:r>
            <a:r>
              <a:rPr kumimoji="1" lang="ja-JP" altLang="en-US" dirty="0"/>
              <a:t>上での</a:t>
            </a:r>
            <a:r>
              <a:rPr kumimoji="1" lang="en-US" altLang="ja-JP" dirty="0" err="1"/>
              <a:t>FPGA</a:t>
            </a:r>
            <a:r>
              <a:rPr kumimoji="1" lang="ja-JP" altLang="en-US" dirty="0"/>
              <a:t>アプリケーション開発環境</a:t>
            </a:r>
            <a:endParaRPr kumimoji="1" lang="en-US" altLang="ja-JP" dirty="0"/>
          </a:p>
          <a:p>
            <a:pPr lvl="1"/>
            <a:r>
              <a:rPr kumimoji="1" lang="en-US" altLang="ja-JP" dirty="0"/>
              <a:t>Xilinx </a:t>
            </a:r>
            <a:r>
              <a:rPr kumimoji="1" lang="en-US" altLang="ja-JP" dirty="0" err="1"/>
              <a:t>Ultrascale</a:t>
            </a:r>
            <a:r>
              <a:rPr kumimoji="1" lang="en-US" altLang="ja-JP" dirty="0"/>
              <a:t>+</a:t>
            </a:r>
            <a:r>
              <a:rPr kumimoji="1" lang="ja-JP" altLang="en-US" dirty="0"/>
              <a:t>を利用</a:t>
            </a:r>
            <a:endParaRPr kumimoji="1" lang="en-US" altLang="ja-JP" dirty="0"/>
          </a:p>
          <a:p>
            <a:pPr lvl="1"/>
            <a:r>
              <a:rPr kumimoji="1" lang="ja-JP" altLang="en-US" dirty="0"/>
              <a:t>さほど利用は広がっていない</a:t>
            </a:r>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ADE2B511-CE6A-417E-A3A5-57C47D3506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25224545"/>
      </p:ext>
    </p:extLst>
  </p:cSld>
  <p:clrMapOvr>
    <a:masterClrMapping/>
  </p:clrMapOvr>
  <mc:AlternateContent xmlns:mc="http://schemas.openxmlformats.org/markup-compatibility/2006">
    <mc:Choice xmlns:p14="http://schemas.microsoft.com/office/powerpoint/2010/main" Requires="p14">
      <p:transition spd="slow" p14:dur="2000" advTm="29641"/>
    </mc:Choice>
    <mc:Fallback>
      <p:transition spd="slow" advTm="2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73" x="9080500" y="3830638"/>
          <p14:tracePt t="1680" x="9053513" y="3830638"/>
          <p14:tracePt t="2089" x="9017000" y="3848100"/>
          <p14:tracePt t="2098" x="8943975" y="3930650"/>
          <p14:tracePt t="2106" x="8842375" y="4030663"/>
          <p14:tracePt t="2115" x="8788400" y="4076700"/>
          <p14:tracePt t="2123" x="8688388" y="4167188"/>
          <p14:tracePt t="2134" x="8605838" y="4240213"/>
          <p14:tracePt t="2138" x="8469313" y="4322763"/>
          <p14:tracePt t="2145" x="8313738" y="4432300"/>
          <p14:tracePt t="2153" x="8177213" y="4541838"/>
          <p14:tracePt t="2161" x="8159750" y="4605338"/>
          <p14:tracePt t="2171" x="8023225" y="4678363"/>
          <p14:tracePt t="2176" x="7904163" y="4751388"/>
          <p14:tracePt t="2184" x="7821613" y="4787900"/>
          <p14:tracePt t="2193" x="7794625" y="4814888"/>
          <p14:tracePt t="2200" x="7785100" y="4814888"/>
          <p14:tracePt t="2209" x="7777163" y="4814888"/>
          <p14:tracePt t="2216" x="7767638" y="4824413"/>
          <p14:tracePt t="2432" x="7767638" y="4841875"/>
          <p14:tracePt t="2440" x="7758113" y="4870450"/>
          <p14:tracePt t="2449" x="7712075" y="4906963"/>
          <p14:tracePt t="2456" x="7648575" y="4933950"/>
          <p14:tracePt t="2464" x="7602538" y="4970463"/>
          <p14:tracePt t="2473" x="7585075" y="4997450"/>
          <p14:tracePt t="2481" x="7558088" y="5006975"/>
          <p14:tracePt t="2488" x="7494588" y="5043488"/>
          <p14:tracePt t="2497" x="7475538" y="5060950"/>
          <p14:tracePt t="2505" x="7429500" y="5089525"/>
          <p14:tracePt t="2513" x="7385050" y="5106988"/>
          <p14:tracePt t="2521" x="7366000" y="5116513"/>
          <p14:tracePt t="2529" x="7356475" y="5126038"/>
          <p14:tracePt t="5136" x="7348538" y="5126038"/>
          <p14:tracePt t="5739" x="7319963" y="5170488"/>
          <p14:tracePt t="5747" x="7312025" y="5226050"/>
          <p14:tracePt t="5754" x="7312025" y="5270500"/>
          <p14:tracePt t="5763" x="7312025" y="5280025"/>
          <p14:tracePt t="6203" x="7312025" y="5289550"/>
          <p14:tracePt t="6243" x="7256463" y="5335588"/>
          <p14:tracePt t="6248" x="7192963" y="5389563"/>
          <p14:tracePt t="6257" x="7165975" y="5408613"/>
          <p14:tracePt t="6267" x="7146925" y="5426075"/>
          <p14:tracePt t="6274" x="7129463" y="5445125"/>
          <p14:tracePt t="6283" x="7119938" y="5453063"/>
          <p14:tracePt t="6290" x="7110413" y="5481638"/>
          <p14:tracePt t="6300" x="7102475" y="5489575"/>
          <p14:tracePt t="6664" x="7102475" y="5518150"/>
          <p14:tracePt t="6673" x="7092950" y="5518150"/>
          <p14:tracePt t="6680" x="7083425" y="5526088"/>
          <p14:tracePt t="6705" x="7073900" y="5535613"/>
          <p14:tracePt t="6713" x="7073900" y="5545138"/>
          <p14:tracePt t="6720" x="7065963" y="5554663"/>
          <p14:tracePt t="6745" x="7056438" y="5562600"/>
          <p14:tracePt t="6780" x="7046913" y="5572125"/>
          <p14:tracePt t="6784" x="7019925" y="5589588"/>
          <p14:tracePt t="6792" x="6992938" y="5608638"/>
          <p14:tracePt t="6800" x="6964363" y="5626100"/>
          <p14:tracePt t="6808" x="6946900" y="5645150"/>
          <p14:tracePt t="6816" x="6937375" y="5662613"/>
          <p14:tracePt t="6824" x="6929438" y="5691188"/>
          <p14:tracePt t="6832" x="6929438" y="5727700"/>
          <p14:tracePt t="6841" x="6919913" y="5745163"/>
          <p14:tracePt t="6848" x="6900863" y="5764213"/>
          <p14:tracePt t="6857" x="6900863" y="5772150"/>
          <p14:tracePt t="6864" x="6883400" y="5800725"/>
          <p14:tracePt t="6873" x="6873875" y="5800725"/>
          <p14:tracePt t="6987" x="6856413" y="5818188"/>
          <p14:tracePt t="6994" x="6837363" y="5845175"/>
          <p14:tracePt t="7002" x="6819900" y="5864225"/>
          <p14:tracePt t="7010" x="6791325" y="5873750"/>
          <p14:tracePt t="7019" x="6773863" y="5900738"/>
          <p14:tracePt t="7025" x="6746875" y="5918200"/>
          <p14:tracePt t="7034" x="6727825" y="5954713"/>
          <p14:tracePt t="7040" x="6710363" y="5973763"/>
          <p14:tracePt t="7048" x="6691313" y="5991225"/>
          <p14:tracePt t="7056" x="6664325" y="6046788"/>
          <p14:tracePt t="7065" x="6645275" y="6064250"/>
          <p14:tracePt t="7073" x="6600825" y="6110288"/>
          <p14:tracePt t="7081" x="6581775" y="6137275"/>
          <p14:tracePt t="7088" x="6537325" y="6183313"/>
          <p14:tracePt t="7097" x="6472238" y="6219825"/>
          <p14:tracePt t="7104" x="6427788" y="6256338"/>
          <p14:tracePt t="7113" x="6391275" y="6283325"/>
          <p14:tracePt t="7120" x="6345238" y="6338888"/>
          <p14:tracePt t="7129" x="6299200" y="6375400"/>
          <p14:tracePt t="7137" x="6226175" y="6419850"/>
          <p14:tracePt t="7145" x="6181725" y="6475413"/>
          <p14:tracePt t="7153" x="6162675" y="6492875"/>
          <p14:tracePt t="7161" x="6116638" y="6538913"/>
          <p14:tracePt t="7170" x="6099175" y="6556375"/>
          <p14:tracePt t="7178" x="6072188" y="6575425"/>
          <p14:tracePt t="7189" x="6072188" y="6584950"/>
          <p14:tracePt t="7194" x="6053138" y="6602413"/>
          <p14:tracePt t="7204" x="6035675" y="6621463"/>
          <p14:tracePt t="7977" x="5989638" y="6621463"/>
          <p14:tracePt t="7985" x="5962650" y="6611938"/>
          <p14:tracePt t="7993" x="5916613" y="6584950"/>
          <p14:tracePt t="8001" x="5870575" y="6556375"/>
          <p14:tracePt t="8009" x="5853113" y="6548438"/>
          <p14:tracePt t="8017" x="5780088" y="6519863"/>
          <p14:tracePt t="8025" x="5697538" y="6492875"/>
          <p14:tracePt t="8033" x="5597525" y="6438900"/>
          <p14:tracePt t="8041" x="5507038" y="6419850"/>
          <p14:tracePt t="8050" x="5434013" y="6411913"/>
          <p14:tracePt t="8056" x="5351463" y="6356350"/>
          <p14:tracePt t="8064" x="5305425" y="6356350"/>
          <p14:tracePt t="8072" x="5260975" y="6319838"/>
          <p14:tracePt t="8081" x="5241925" y="6302375"/>
          <p14:tracePt t="8089" x="5224463" y="6283325"/>
          <p14:tracePt t="8097" x="5214938" y="6273800"/>
          <p14:tracePt t="8105" x="5195888" y="6256338"/>
          <p14:tracePt t="8113" x="5195888" y="6246813"/>
          <p14:tracePt t="8121" x="5195888" y="6237288"/>
          <p14:tracePt t="8129" x="5195888" y="6229350"/>
          <p14:tracePt t="8137" x="5195888" y="6219825"/>
          <p14:tracePt t="8145" x="5195888" y="6210300"/>
          <p14:tracePt t="8153" x="5195888" y="6192838"/>
          <p14:tracePt t="8169" x="5195888" y="6183313"/>
          <p14:tracePt t="8233" x="5195888" y="6164263"/>
          <p14:tracePt t="8242" x="5205413" y="6137275"/>
          <p14:tracePt t="8253" x="5251450" y="6119813"/>
          <p14:tracePt t="8256" x="5260975" y="6110288"/>
          <p14:tracePt t="8264" x="5297488" y="6064250"/>
          <p14:tracePt t="8272" x="5334000" y="6037263"/>
          <p14:tracePt t="8281" x="5360988" y="6027738"/>
          <p14:tracePt t="8291" x="5424488" y="5983288"/>
          <p14:tracePt t="8298" x="5470525" y="5954713"/>
          <p14:tracePt t="8307" x="5524500" y="5927725"/>
          <p14:tracePt t="8315" x="5551488" y="5910263"/>
          <p14:tracePt t="8458" x="5561013" y="5910263"/>
          <p14:tracePt t="8474" x="5580063" y="5918200"/>
          <p14:tracePt t="8481" x="5580063" y="5927725"/>
          <p14:tracePt t="8488" x="5580063" y="5946775"/>
          <p14:tracePt t="8497" x="5580063" y="5964238"/>
          <p14:tracePt t="8504" x="5580063" y="5991225"/>
          <p14:tracePt t="8513" x="5580063" y="6000750"/>
          <p14:tracePt t="8521" x="5580063" y="6010275"/>
          <p14:tracePt t="8529" x="5580063" y="6018213"/>
          <p14:tracePt t="8536" x="5580063" y="6027738"/>
          <p14:tracePt t="8544" x="5580063" y="6037263"/>
          <p14:tracePt t="8553" x="5580063" y="6054725"/>
          <p14:tracePt t="8560" x="5580063" y="6073775"/>
          <p14:tracePt t="8568" x="5580063" y="6091238"/>
          <p14:tracePt t="8577" x="5580063" y="6100763"/>
          <p14:tracePt t="8585" x="5580063" y="6119813"/>
          <p14:tracePt t="8628" x="5580063" y="6127750"/>
          <p14:tracePt t="8682" x="5580063" y="6137275"/>
          <p14:tracePt t="8690" x="5580063" y="6146800"/>
          <p14:tracePt t="8699" x="5580063" y="6164263"/>
          <p14:tracePt t="8707" x="5580063" y="6173788"/>
          <p14:tracePt t="8722" x="5580063" y="6192838"/>
          <p14:tracePt t="8732" x="5580063" y="6210300"/>
          <p14:tracePt t="8739" x="5580063" y="6229350"/>
          <p14:tracePt t="8745" x="5561013" y="6246813"/>
          <p14:tracePt t="8752" x="5543550" y="6283325"/>
          <p14:tracePt t="8760" x="5524500" y="6310313"/>
          <p14:tracePt t="8768" x="5514975" y="6319838"/>
          <p14:tracePt t="8777" x="5497513" y="6338888"/>
          <p14:tracePt t="8784" x="5478463" y="6356350"/>
          <p14:tracePt t="8793" x="5451475" y="6375400"/>
          <p14:tracePt t="8801" x="5441950" y="6392863"/>
          <p14:tracePt t="8809" x="5424488" y="6402388"/>
          <p14:tracePt t="8817" x="5424488" y="6411913"/>
          <p14:tracePt t="8841" x="5414963" y="6419850"/>
          <p14:tracePt t="9235" x="5414963" y="6411913"/>
          <p14:tracePt t="9472" x="5387975" y="6402388"/>
          <p14:tracePt t="9480" x="5341938" y="6383338"/>
          <p14:tracePt t="9489" x="5324475" y="6365875"/>
          <p14:tracePt t="9496" x="5305425" y="6329363"/>
          <p14:tracePt t="9504" x="5278438" y="6292850"/>
          <p14:tracePt t="9513" x="5260975" y="6256338"/>
          <p14:tracePt t="9522" x="5251450" y="6237288"/>
          <p14:tracePt t="9533" x="5232400" y="6210300"/>
          <p14:tracePt t="9538" x="5205413" y="6173788"/>
          <p14:tracePt t="9549" x="5205413" y="6164263"/>
          <p14:tracePt t="9552" x="5205413" y="6156325"/>
          <p14:tracePt t="9560" x="5205413" y="6137275"/>
          <p14:tracePt t="9569" x="5195888" y="6127750"/>
          <p14:tracePt t="9689" x="5187950" y="6119813"/>
          <p14:tracePt t="9697" x="5187950" y="6110288"/>
          <p14:tracePt t="9705" x="5187950" y="6083300"/>
          <p14:tracePt t="9721" x="5187950" y="6073775"/>
          <p14:tracePt t="9963" x="5168900" y="6073775"/>
          <p14:tracePt t="9971" x="5141913" y="6083300"/>
          <p14:tracePt t="9978" x="5122863" y="6091238"/>
          <p14:tracePt t="9985" x="5078413" y="6110288"/>
          <p14:tracePt t="9993" x="5049838" y="6110288"/>
          <p14:tracePt t="10008" x="5032375" y="6110288"/>
          <p14:tracePt t="10016" x="5014913" y="6119813"/>
          <p14:tracePt t="10025" x="5005388" y="6119813"/>
          <p14:tracePt t="10032" x="4986338" y="6127750"/>
          <p14:tracePt t="10041" x="4941888" y="6137275"/>
          <p14:tracePt t="10049" x="4905375" y="6137275"/>
          <p14:tracePt t="10056" x="4876800" y="6164263"/>
          <p14:tracePt t="10097" x="4859338" y="6164263"/>
          <p14:tracePt t="10105" x="4822825" y="6146800"/>
          <p14:tracePt t="10115" x="4813300" y="6146800"/>
          <p14:tracePt t="10122" x="4795838" y="6127750"/>
          <p14:tracePt t="10132" x="4786313" y="6110288"/>
          <p14:tracePt t="10138" x="4767263" y="6091238"/>
          <p14:tracePt t="10144" x="4740275" y="6054725"/>
          <p14:tracePt t="10152" x="4722813" y="6037263"/>
          <p14:tracePt t="10161" x="4676775" y="6000750"/>
          <p14:tracePt t="10168" x="4659313" y="5991225"/>
          <p14:tracePt t="10176" x="4640263" y="5973763"/>
          <p14:tracePt t="10184" x="4630738" y="5964238"/>
          <p14:tracePt t="10192" x="4630738" y="5954713"/>
          <p14:tracePt t="10201" x="4630738" y="5946775"/>
          <p14:tracePt t="10209" x="4622800" y="5927725"/>
          <p14:tracePt t="10218" x="4622800" y="5918200"/>
          <p14:tracePt t="10225" x="4622800" y="5891213"/>
          <p14:tracePt t="10233" x="4622800" y="5881688"/>
          <p14:tracePt t="10241" x="4622800" y="5845175"/>
          <p14:tracePt t="10248" x="4622800" y="5837238"/>
          <p14:tracePt t="10257" x="4622800" y="5800725"/>
          <p14:tracePt t="10267" x="4667250" y="5754688"/>
          <p14:tracePt t="10274" x="4703763" y="5718175"/>
          <p14:tracePt t="10282" x="4749800" y="5672138"/>
          <p14:tracePt t="10289" x="4795838" y="5645150"/>
          <p14:tracePt t="10298" x="4822825" y="5626100"/>
          <p14:tracePt t="10305" x="4849813" y="5608638"/>
          <p14:tracePt t="10314" x="4876800" y="5572125"/>
          <p14:tracePt t="10321" x="4895850" y="5554663"/>
          <p14:tracePt t="10330" x="4941888" y="5526088"/>
          <p14:tracePt t="10337" x="4959350" y="5508625"/>
          <p14:tracePt t="10345" x="4995863" y="5481638"/>
          <p14:tracePt t="10353" x="5022850" y="5453063"/>
          <p14:tracePt t="10360" x="5049838" y="5445125"/>
          <p14:tracePt t="10368" x="5095875" y="5408613"/>
          <p14:tracePt t="10409" x="5114925" y="5408613"/>
          <p14:tracePt t="10520" x="5141913" y="5408613"/>
          <p14:tracePt t="10529" x="5168900" y="5426075"/>
          <p14:tracePt t="10537" x="5195888" y="5445125"/>
          <p14:tracePt t="10545" x="5214938" y="5472113"/>
          <p14:tracePt t="10553" x="5224463" y="5472113"/>
          <p14:tracePt t="10561" x="5232400" y="5481638"/>
          <p14:tracePt t="10569" x="5241925" y="5499100"/>
          <p14:tracePt t="10577" x="5251450" y="5508625"/>
          <p14:tracePt t="10585" x="5260975" y="5526088"/>
          <p14:tracePt t="10593" x="5278438" y="5545138"/>
          <p14:tracePt t="10603" x="5278438" y="5554663"/>
          <p14:tracePt t="10609" x="5278438" y="5589588"/>
          <p14:tracePt t="10617" x="5278438" y="5608638"/>
          <p14:tracePt t="10625" x="5278438" y="5635625"/>
          <p14:tracePt t="10634" x="5278438" y="5672138"/>
          <p14:tracePt t="10641" x="5278438" y="5681663"/>
          <p14:tracePt t="10649" x="5251450" y="5708650"/>
          <p14:tracePt t="10657" x="5232400" y="5754688"/>
          <p14:tracePt t="10665" x="5224463" y="5772150"/>
          <p14:tracePt t="10672" x="5224463" y="5781675"/>
          <p14:tracePt t="10682" x="5214938" y="5791200"/>
          <p14:tracePt t="10688" x="5214938" y="5800725"/>
          <p14:tracePt t="10697" x="5205413" y="5818188"/>
          <p14:tracePt t="10704" x="5195888" y="5827713"/>
          <p14:tracePt t="10713" x="5178425" y="5837238"/>
          <p14:tracePt t="10721" x="5151438" y="5873750"/>
          <p14:tracePt t="10730" x="5132388" y="5881688"/>
          <p14:tracePt t="10737" x="5095875" y="5891213"/>
          <p14:tracePt t="10745" x="5049838" y="5927725"/>
          <p14:tracePt t="10753" x="5005388" y="5946775"/>
          <p14:tracePt t="10764" x="4978400" y="5954713"/>
          <p14:tracePt t="10770" x="4932363" y="5991225"/>
          <p14:tracePt t="10776" x="4905375" y="6000750"/>
          <p14:tracePt t="10784" x="4840288" y="6037263"/>
          <p14:tracePt t="10792" x="4822825" y="6037263"/>
          <p14:tracePt t="10800" x="4795838" y="6046788"/>
          <p14:tracePt t="10808" x="4776788" y="6054725"/>
          <p14:tracePt t="10816" x="4767263" y="6064250"/>
          <p14:tracePt t="10893" x="4759325" y="6064250"/>
          <p14:tracePt t="10899" x="4730750" y="6064250"/>
          <p14:tracePt t="10906" x="4695825" y="6027738"/>
          <p14:tracePt t="10917" x="4667250" y="6010275"/>
          <p14:tracePt t="10923" x="4649788" y="5991225"/>
          <p14:tracePt t="10933" x="4622800" y="5954713"/>
          <p14:tracePt t="10939" x="4613275" y="5954713"/>
          <p14:tracePt t="10946" x="4613275" y="5946775"/>
          <p14:tracePt t="10952" x="4603750" y="5927725"/>
          <p14:tracePt t="10961" x="4594225" y="5900738"/>
          <p14:tracePt t="10968" x="4594225" y="5891213"/>
          <p14:tracePt t="10976" x="4576763" y="5881688"/>
          <p14:tracePt t="10985" x="4567238" y="5845175"/>
          <p14:tracePt t="10992" x="4557713" y="5845175"/>
          <p14:tracePt t="11000" x="4557713" y="5818188"/>
          <p14:tracePt t="11032" x="4557713" y="5800725"/>
          <p14:tracePt t="11040" x="4557713" y="5791200"/>
          <p14:tracePt t="11049" x="4557713" y="5764213"/>
          <p14:tracePt t="11058" x="4557713" y="5745163"/>
          <p14:tracePt t="11065" x="4557713" y="5718175"/>
          <p14:tracePt t="11080" x="4557713" y="5699125"/>
          <p14:tracePt t="11089" x="4567238" y="5691188"/>
          <p14:tracePt t="11105" x="4576763" y="5672138"/>
          <p14:tracePt t="11113" x="4586288" y="5662613"/>
          <p14:tracePt t="11120" x="4594225" y="5654675"/>
          <p14:tracePt t="11129" x="4613275" y="5645150"/>
          <p14:tracePt t="11136" x="4640263" y="5618163"/>
          <p14:tracePt t="11145" x="4667250" y="5608638"/>
          <p14:tracePt t="11153" x="4703763" y="5599113"/>
          <p14:tracePt t="11161" x="4730750" y="5581650"/>
          <p14:tracePt t="11170" x="4749800" y="5572125"/>
          <p14:tracePt t="11176" x="4776788" y="5545138"/>
          <p14:tracePt t="11185" x="4813300" y="5535613"/>
          <p14:tracePt t="11193" x="4840288" y="5508625"/>
          <p14:tracePt t="11201" x="4886325" y="5481638"/>
          <p14:tracePt t="11209" x="4932363" y="5462588"/>
          <p14:tracePt t="11217" x="4941888" y="5453063"/>
          <p14:tracePt t="11225" x="4959350" y="5453063"/>
          <p14:tracePt t="11275" x="4968875" y="5453063"/>
          <p14:tracePt t="11281" x="4978400" y="5453063"/>
          <p14:tracePt t="11298" x="4995863" y="5453063"/>
          <p14:tracePt t="11306" x="5022850" y="5453063"/>
          <p14:tracePt t="11314" x="5059363" y="5472113"/>
          <p14:tracePt t="11322" x="5068888" y="5481638"/>
          <p14:tracePt t="11331" x="5086350" y="5489575"/>
          <p14:tracePt t="11338" x="5122863" y="5508625"/>
          <p14:tracePt t="11346" x="5141913" y="5535613"/>
          <p14:tracePt t="11354" x="5151438" y="5535613"/>
          <p14:tracePt t="11360" x="5168900" y="5554663"/>
          <p14:tracePt t="11368" x="5178425" y="5562600"/>
          <p14:tracePt t="11384" x="5195888" y="5589588"/>
          <p14:tracePt t="11392" x="5195888" y="5599113"/>
          <p14:tracePt t="11400" x="5195888" y="5608638"/>
          <p14:tracePt t="11409" x="5195888" y="5618163"/>
          <p14:tracePt t="11417" x="5195888" y="5645150"/>
          <p14:tracePt t="11433" x="5195888" y="5654675"/>
          <p14:tracePt t="11441" x="5195888" y="5681663"/>
          <p14:tracePt t="11449" x="5195888" y="5691188"/>
          <p14:tracePt t="11457" x="5195888" y="5718175"/>
          <p14:tracePt t="11465" x="5195888" y="5727700"/>
          <p14:tracePt t="11475" x="5195888" y="5745163"/>
          <p14:tracePt t="11482" x="5195888" y="5772150"/>
          <p14:tracePt t="11489" x="5195888" y="5791200"/>
          <p14:tracePt t="11498" x="5195888" y="5808663"/>
          <p14:tracePt t="11506" x="5187950" y="5818188"/>
          <p14:tracePt t="11515" x="5178425" y="5827713"/>
          <p14:tracePt t="11521" x="5178425" y="5845175"/>
          <p14:tracePt t="11530" x="5159375" y="5873750"/>
          <p14:tracePt t="11537" x="5151438" y="5873750"/>
          <p14:tracePt t="11545" x="5141913" y="5900738"/>
          <p14:tracePt t="11553" x="5132388" y="5910263"/>
          <p14:tracePt t="11562" x="5122863" y="5918200"/>
          <p14:tracePt t="11570" x="5105400" y="5946775"/>
          <p14:tracePt t="11578" x="5095875" y="5954713"/>
          <p14:tracePt t="11586" x="5086350" y="5964238"/>
          <p14:tracePt t="11594" x="5059363" y="5983288"/>
          <p14:tracePt t="11602" x="5022850" y="6000750"/>
          <p14:tracePt t="11610" x="5005388" y="6010275"/>
          <p14:tracePt t="11618" x="4968875" y="6027738"/>
          <p14:tracePt t="11626" x="4959350" y="6037263"/>
          <p14:tracePt t="11638" x="4932363" y="6054725"/>
          <p14:tracePt t="11649" x="4922838" y="6054725"/>
          <p14:tracePt t="11657" x="4913313" y="6064250"/>
          <p14:tracePt t="11664" x="4895850" y="6064250"/>
          <p14:tracePt t="11672" x="4876800" y="6083300"/>
          <p14:tracePt t="11681" x="4868863" y="6091238"/>
          <p14:tracePt t="11688" x="4832350" y="6091238"/>
          <p14:tracePt t="11697" x="4786313" y="6100763"/>
          <p14:tracePt t="11704" x="4730750" y="6100763"/>
          <p14:tracePt t="11714" x="4695825" y="6100763"/>
          <p14:tracePt t="11720" x="4640263" y="6100763"/>
          <p14:tracePt t="11729" x="4567238" y="6100763"/>
          <p14:tracePt t="11737" x="4476750" y="6100763"/>
          <p14:tracePt t="11745" x="4348163" y="6100763"/>
          <p14:tracePt t="11753" x="4221163" y="6100763"/>
          <p14:tracePt t="11761" x="4129088" y="6100763"/>
          <p14:tracePt t="11769" x="4094163" y="6100763"/>
          <p14:tracePt t="11777" x="4057650" y="6100763"/>
          <p14:tracePt t="11784" x="4002088" y="6100763"/>
          <p14:tracePt t="11792" x="3984625" y="6091238"/>
          <p14:tracePt t="11800" x="3938588" y="6073775"/>
          <p14:tracePt t="11816" x="3929063" y="6064250"/>
          <p14:tracePt t="11825" x="3919538" y="6054725"/>
          <p14:tracePt t="11841" x="3919538" y="6046788"/>
          <p14:tracePt t="11848" x="3919538" y="6037263"/>
          <p14:tracePt t="11856" x="3919538" y="6027738"/>
          <p14:tracePt t="11865" x="3919538" y="6000750"/>
          <p14:tracePt t="11872" x="3911600" y="6000750"/>
          <p14:tracePt t="11880" x="3911600" y="5991225"/>
          <p14:tracePt t="11888" x="3911600" y="5964238"/>
          <p14:tracePt t="11896" x="3911600" y="5954713"/>
          <p14:tracePt t="11905" x="3911600" y="5946775"/>
          <p14:tracePt t="11913" x="3911600" y="5918200"/>
          <p14:tracePt t="11921" x="3911600" y="5910263"/>
          <p14:tracePt t="11928" x="3911600" y="5881688"/>
          <p14:tracePt t="11936" x="3919538" y="5881688"/>
          <p14:tracePt t="11945" x="3948113" y="5854700"/>
          <p14:tracePt t="11953" x="3984625" y="5791200"/>
          <p14:tracePt t="11960" x="4021138" y="5735638"/>
          <p14:tracePt t="11968" x="4057650" y="5718175"/>
          <p14:tracePt t="11977" x="4102100" y="5681663"/>
          <p14:tracePt t="11985" x="4121150" y="5654675"/>
          <p14:tracePt t="11993" x="4148138" y="5635625"/>
          <p14:tracePt t="12000" x="4157663" y="5626100"/>
          <p14:tracePt t="12008" x="4211638" y="5581650"/>
          <p14:tracePt t="12016" x="4238625" y="5572125"/>
          <p14:tracePt t="12024" x="4275138" y="5554663"/>
          <p14:tracePt t="12032" x="4294188" y="5535613"/>
          <p14:tracePt t="12041" x="4311650" y="5526088"/>
          <p14:tracePt t="12048" x="4340225" y="5508625"/>
          <p14:tracePt t="12058" x="4348163" y="5499100"/>
          <p14:tracePt t="12092" x="4357688" y="5489575"/>
          <p14:tracePt t="12098" x="4367213" y="5489575"/>
          <p14:tracePt t="12106" x="4394200" y="5481638"/>
          <p14:tracePt t="12121" x="4413250" y="5472113"/>
          <p14:tracePt t="12129" x="4421188" y="5462588"/>
          <p14:tracePt t="12137" x="4430713" y="5462588"/>
          <p14:tracePt t="12145" x="4440238" y="5462588"/>
          <p14:tracePt t="14153" x="4448175" y="5462588"/>
          <p14:tracePt t="14344" x="4467225" y="5462588"/>
          <p14:tracePt t="14914" x="4476750" y="5462588"/>
          <p14:tracePt t="14922" x="4476750" y="5472113"/>
          <p14:tracePt t="14931" x="4476750" y="5489575"/>
          <p14:tracePt t="14939" x="4476750" y="5508625"/>
          <p14:tracePt t="14948" x="4476750" y="5526088"/>
          <p14:tracePt t="14954" x="4476750" y="5545138"/>
          <p14:tracePt t="15220" x="4457700" y="5562600"/>
          <p14:tracePt t="15224" x="4457700" y="5572125"/>
          <p14:tracePt t="15232" x="4448175" y="5581650"/>
          <p14:tracePt t="15257" x="4448175" y="5589588"/>
          <p14:tracePt t="15290" x="4440238" y="5599113"/>
          <p14:tracePt t="15322" x="4430713" y="5599113"/>
          <p14:tracePt t="15331" x="4421188" y="5608638"/>
          <p14:tracePt t="15337" x="4403725" y="5626100"/>
          <p14:tracePt t="15348" x="4394200" y="5626100"/>
          <p14:tracePt t="15354" x="4367213" y="5635625"/>
          <p14:tracePt t="15369" x="4348163" y="5645150"/>
          <p14:tracePt t="15426" x="4340225" y="5645150"/>
          <p14:tracePt t="15466" x="4330700" y="5662613"/>
          <p14:tracePt t="15474" x="4330700" y="5672138"/>
          <p14:tracePt t="15482" x="4311650" y="5681663"/>
          <p14:tracePt t="15492" x="4303713" y="5691188"/>
          <p14:tracePt t="15506" x="4294188" y="5699125"/>
          <p14:tracePt t="15516" x="4284663" y="5708650"/>
          <p14:tracePt t="15523" x="4275138" y="5708650"/>
          <p14:tracePt t="15536" x="4267200" y="5718175"/>
          <p14:tracePt t="15560" x="4267200" y="5727700"/>
          <p14:tracePt t="15568" x="4248150" y="5735638"/>
          <p14:tracePt t="15576" x="4230688" y="5754688"/>
          <p14:tracePt t="15584" x="4221163" y="5754688"/>
          <p14:tracePt t="15593" x="4211638" y="5764213"/>
          <p14:tracePt t="15690" x="4194175" y="5764213"/>
          <p14:tracePt t="15714" x="4184650" y="5764213"/>
          <p14:tracePt t="15722" x="4165600" y="5754688"/>
          <p14:tracePt t="15731" x="4157663" y="5745163"/>
          <p14:tracePt t="15738" x="4148138" y="5727700"/>
          <p14:tracePt t="15755" x="4138613" y="5727700"/>
          <p14:tracePt t="15764" x="4129088" y="5708650"/>
          <p14:tracePt t="15776" x="4129088" y="5672138"/>
          <p14:tracePt t="15793" x="4129088" y="5645150"/>
          <p14:tracePt t="15802" x="4129088" y="5618163"/>
          <p14:tracePt t="15810" x="4129088" y="5599113"/>
          <p14:tracePt t="15818" x="4129088" y="5562600"/>
          <p14:tracePt t="15826" x="4129088" y="5526088"/>
          <p14:tracePt t="15834" x="4148138" y="5499100"/>
          <p14:tracePt t="15844" x="4157663" y="5481638"/>
          <p14:tracePt t="15849" x="4165600" y="5453063"/>
          <p14:tracePt t="15857" x="4184650" y="5435600"/>
          <p14:tracePt t="15864" x="4211638" y="5399088"/>
          <p14:tracePt t="15876" x="4221163" y="5380038"/>
          <p14:tracePt t="15883" x="4238625" y="5353050"/>
          <p14:tracePt t="15901" x="4284663" y="5307013"/>
          <p14:tracePt t="15905" x="4311650" y="5299075"/>
          <p14:tracePt t="15915" x="4340225" y="5280025"/>
          <p14:tracePt t="15922" x="4357688" y="5253038"/>
          <p14:tracePt t="15931" x="4403725" y="5243513"/>
          <p14:tracePt t="15939" x="4421188" y="5216525"/>
          <p14:tracePt t="15944" x="4440238" y="5207000"/>
          <p14:tracePt t="15952" x="4467225" y="5189538"/>
          <p14:tracePt t="15961" x="4484688" y="5170488"/>
          <p14:tracePt t="15968" x="4503738" y="5160963"/>
          <p14:tracePt t="15976" x="4540250" y="5153025"/>
          <p14:tracePt t="15984" x="4549775" y="5143500"/>
          <p14:tracePt t="16001" x="4576763" y="5143500"/>
          <p14:tracePt t="16008" x="4594225" y="5143500"/>
          <p14:tracePt t="16016" x="4622800" y="5143500"/>
          <p14:tracePt t="16025" x="4640263" y="5143500"/>
          <p14:tracePt t="16033" x="4676775" y="5143500"/>
          <p14:tracePt t="16041" x="4695825" y="5143500"/>
          <p14:tracePt t="16057" x="4713288" y="5160963"/>
          <p14:tracePt t="16068" x="4722813" y="5160963"/>
          <p14:tracePt t="16130" x="4740275" y="5170488"/>
          <p14:tracePt t="16138" x="4740275" y="5180013"/>
          <p14:tracePt t="16147" x="4740275" y="5207000"/>
          <p14:tracePt t="16154" x="4740275" y="5233988"/>
          <p14:tracePt t="16166" x="4740275" y="5262563"/>
          <p14:tracePt t="16171" x="4749800" y="5307013"/>
          <p14:tracePt t="16177" x="4776788" y="5380038"/>
          <p14:tracePt t="16185" x="4776788" y="5389563"/>
          <p14:tracePt t="16193" x="4776788" y="5426075"/>
          <p14:tracePt t="16202" x="4776788" y="5453063"/>
          <p14:tracePt t="16210" x="4776788" y="5472113"/>
          <p14:tracePt t="16217" x="4776788" y="5481638"/>
          <p14:tracePt t="16225" x="4776788" y="5499100"/>
          <p14:tracePt t="16281" x="4776788" y="5508625"/>
          <p14:tracePt t="16289" x="4776788" y="5526088"/>
          <p14:tracePt t="16296" x="4776788" y="5545138"/>
          <p14:tracePt t="16304" x="4759325" y="5562600"/>
          <p14:tracePt t="16312" x="4730750" y="5589588"/>
          <p14:tracePt t="16321" x="4713288" y="5608638"/>
          <p14:tracePt t="16331" x="4676775" y="5635625"/>
          <p14:tracePt t="16336" x="4667250" y="5654675"/>
          <p14:tracePt t="16345" x="4649788" y="5672138"/>
          <p14:tracePt t="16353" x="4630738" y="5691188"/>
          <p14:tracePt t="16362" x="4613275" y="5708650"/>
          <p14:tracePt t="16368" x="4594225" y="5718175"/>
          <p14:tracePt t="16377" x="4576763" y="5727700"/>
          <p14:tracePt t="16384" x="4557713" y="5745163"/>
          <p14:tracePt t="16394" x="4540250" y="5764213"/>
          <p14:tracePt t="16400" x="4521200" y="5772150"/>
          <p14:tracePt t="16409" x="4476750" y="5800725"/>
          <p14:tracePt t="16416" x="4467225" y="5808663"/>
          <p14:tracePt t="16424" x="4457700" y="5818188"/>
          <p14:tracePt t="16432" x="4430713" y="5827713"/>
          <p14:tracePt t="16440" x="4421188" y="5837238"/>
          <p14:tracePt t="16448" x="4413250" y="5845175"/>
          <p14:tracePt t="16596" x="4403725" y="5845175"/>
          <p14:tracePt t="16603" x="4384675" y="5827713"/>
          <p14:tracePt t="16610" x="4376738" y="5791200"/>
          <p14:tracePt t="16618" x="4348163" y="5754688"/>
          <p14:tracePt t="16627" x="4340225" y="5735638"/>
          <p14:tracePt t="16632" x="4340225" y="5708650"/>
          <p14:tracePt t="16643" x="4340225" y="5681663"/>
          <p14:tracePt t="16649" x="4340225" y="5635625"/>
          <p14:tracePt t="16657" x="4340225" y="5599113"/>
          <p14:tracePt t="16666" x="4340225" y="5581650"/>
          <p14:tracePt t="16672" x="4340225" y="5554663"/>
          <p14:tracePt t="16680" x="4340225" y="5508625"/>
          <p14:tracePt t="16688" x="4340225" y="5489575"/>
          <p14:tracePt t="16696" x="4340225" y="5481638"/>
          <p14:tracePt t="16704" x="4348163" y="5453063"/>
          <p14:tracePt t="16712" x="4357688" y="5435600"/>
          <p14:tracePt t="16720" x="4367213" y="5399088"/>
          <p14:tracePt t="16729" x="4421188" y="5343525"/>
          <p14:tracePt t="16736" x="4467225" y="5299075"/>
          <p14:tracePt t="16745" x="4503738" y="5253038"/>
          <p14:tracePt t="16752" x="4540250" y="5207000"/>
          <p14:tracePt t="16761" x="4594225" y="5153025"/>
          <p14:tracePt t="16769" x="4594225" y="5143500"/>
          <p14:tracePt t="16777" x="4603750" y="5133975"/>
          <p14:tracePt t="16857" x="4622800" y="5143500"/>
          <p14:tracePt t="16864" x="4622800" y="5153025"/>
          <p14:tracePt t="16873" x="4649788" y="5180013"/>
          <p14:tracePt t="16880" x="4686300" y="5216525"/>
          <p14:tracePt t="16897" x="4730750" y="5262563"/>
          <p14:tracePt t="16912" x="4740275" y="5289550"/>
          <p14:tracePt t="16920" x="4749800" y="5307013"/>
          <p14:tracePt t="16929" x="4767263" y="5343525"/>
          <p14:tracePt t="16937" x="4767263" y="5362575"/>
          <p14:tracePt t="16945" x="4767263" y="5389563"/>
          <p14:tracePt t="16953" x="4767263" y="5399088"/>
          <p14:tracePt t="16961" x="4776788" y="5408613"/>
          <p14:tracePt t="17026" x="4776788" y="5435600"/>
          <p14:tracePt t="17034" x="4767263" y="5453063"/>
          <p14:tracePt t="17042" x="4749800" y="5489575"/>
          <p14:tracePt t="17050" x="4730750" y="5508625"/>
          <p14:tracePt t="17058" x="4695825" y="5554663"/>
          <p14:tracePt t="17068" x="4676775" y="5562600"/>
          <p14:tracePt t="17072" x="4667250" y="5581650"/>
          <p14:tracePt t="17081" x="4649788" y="5599113"/>
          <p14:tracePt t="17088" x="4640263" y="5608638"/>
          <p14:tracePt t="17096" x="4622800" y="5626100"/>
          <p14:tracePt t="17104" x="4613275" y="5645150"/>
          <p14:tracePt t="17194" x="4594225" y="5645150"/>
          <p14:tracePt t="17203" x="4567238" y="5645150"/>
          <p14:tracePt t="17210" x="4513263" y="5645150"/>
          <p14:tracePt t="17221" x="4484688" y="5645150"/>
          <p14:tracePt t="17226" x="4476750" y="5645150"/>
          <p14:tracePt t="17234" x="4467225" y="5645150"/>
          <p14:tracePt t="17346" x="4448175" y="5645150"/>
          <p14:tracePt t="17354" x="4430713" y="5645150"/>
          <p14:tracePt t="17363" x="4413250" y="5645150"/>
          <p14:tracePt t="17369" x="4403725" y="5626100"/>
          <p14:tracePt t="17377" x="4384675" y="5608638"/>
          <p14:tracePt t="17384" x="4384675" y="5589588"/>
          <p14:tracePt t="17393" x="4376738" y="5545138"/>
          <p14:tracePt t="17401" x="4367213" y="5535613"/>
          <p14:tracePt t="17409" x="4348163" y="5508625"/>
          <p14:tracePt t="17585" x="4348163" y="5489575"/>
          <p14:tracePt t="17593" x="4413250" y="5445125"/>
          <p14:tracePt t="17601" x="4476750" y="5408613"/>
          <p14:tracePt t="17608" x="4540250" y="5353050"/>
          <p14:tracePt t="17616" x="4586288" y="5335588"/>
          <p14:tracePt t="17625" x="4594225" y="5326063"/>
          <p14:tracePt t="25258" x="4586288" y="5335588"/>
          <p14:tracePt t="25267" x="4567238" y="5362575"/>
          <p14:tracePt t="25274" x="4540250" y="5380038"/>
          <p14:tracePt t="27347" x="4549775" y="5380038"/>
          <p14:tracePt t="27352" x="4594225" y="5362575"/>
          <p14:tracePt t="27361" x="4649788" y="5335588"/>
          <p14:tracePt t="27369" x="4686300" y="5307013"/>
          <p14:tracePt t="27376" x="4703763" y="5299075"/>
          <p14:tracePt t="28114" x="4713288" y="5289550"/>
          <p14:tracePt t="28120" x="4713288" y="5270500"/>
          <p14:tracePt t="28129" x="4749800" y="5180013"/>
          <p14:tracePt t="28136" x="4832350" y="5126038"/>
          <p14:tracePt t="28145" x="4913313" y="5060950"/>
          <p14:tracePt t="28152" x="4959350" y="5033963"/>
          <p14:tracePt t="28162" x="4986338" y="5006975"/>
          <p14:tracePt t="28169" x="4995863" y="4997450"/>
          <p14:tracePt t="28176" x="5014913" y="4987925"/>
          <p14:tracePt t="28185" x="5059363" y="4970463"/>
          <p14:tracePt t="28192" x="5078413" y="4960938"/>
          <p14:tracePt t="28200" x="5105400" y="4960938"/>
          <p14:tracePt t="28210" x="5159375" y="4943475"/>
          <p14:tracePt t="28216" x="5195888" y="4943475"/>
          <p14:tracePt t="28224" x="5224463" y="4933950"/>
          <p14:tracePt t="28233" x="5260975" y="4933950"/>
          <p14:tracePt t="28241" x="5314950" y="4933950"/>
          <p14:tracePt t="28249" x="5351463" y="4933950"/>
          <p14:tracePt t="28257" x="5360988" y="4933950"/>
          <p14:tracePt t="28265" x="5397500" y="4933950"/>
          <p14:tracePt t="28273" x="5414963" y="4933950"/>
          <p14:tracePt t="28297" x="5434013" y="4933950"/>
          <p14:tracePt t="28331" x="5507038" y="4870450"/>
          <p14:tracePt t="28338" x="5661025" y="4797425"/>
          <p14:tracePt t="28347" x="5862638" y="4678363"/>
          <p14:tracePt t="28353" x="5999163" y="4605338"/>
          <p14:tracePt t="28361" x="6062663" y="4568825"/>
          <p14:tracePt t="28368" x="6126163" y="4514850"/>
          <p14:tracePt t="28376" x="6189663" y="4478338"/>
          <p14:tracePt t="28385" x="6218238" y="4441825"/>
          <p14:tracePt t="28394" x="6235700" y="4413250"/>
          <p14:tracePt t="28402" x="6245225" y="4405313"/>
          <p14:tracePt t="28482" x="6245225" y="4422775"/>
          <p14:tracePt t="28490" x="6245225" y="4468813"/>
          <p14:tracePt t="28498" x="6245225" y="4505325"/>
          <p14:tracePt t="28506" x="6245225" y="4559300"/>
          <p14:tracePt t="28515" x="6245225" y="4587875"/>
          <p14:tracePt t="28522" x="6245225" y="4605338"/>
          <p14:tracePt t="28531" x="6245225" y="4614863"/>
          <p14:tracePt t="28580" x="6254750" y="4614863"/>
          <p14:tracePt t="28586" x="6299200" y="4578350"/>
          <p14:tracePt t="28596" x="6418263" y="4495800"/>
          <p14:tracePt t="28603" x="6518275" y="4468813"/>
          <p14:tracePt t="28610" x="6627813" y="4413250"/>
          <p14:tracePt t="28618" x="6710363" y="4405313"/>
          <p14:tracePt t="28629" x="6746875" y="4395788"/>
          <p14:tracePt t="28633" x="6791325" y="4395788"/>
          <p14:tracePt t="28641" x="6819900" y="4395788"/>
          <p14:tracePt t="28648" x="6873875" y="4368800"/>
          <p14:tracePt t="28656" x="6973888" y="4368800"/>
          <p14:tracePt t="28664" x="7065963" y="4368800"/>
          <p14:tracePt t="28672" x="7192963" y="4368800"/>
          <p14:tracePt t="28681" x="7339013" y="4368800"/>
          <p14:tracePt t="28688" x="7429500" y="4368800"/>
          <p14:tracePt t="28696" x="7558088" y="4368800"/>
          <p14:tracePt t="28704" x="7685088" y="4368800"/>
          <p14:tracePt t="28712" x="7740650" y="4368800"/>
          <p14:tracePt t="28720" x="7831138" y="4368800"/>
          <p14:tracePt t="28729" x="8013700" y="4349750"/>
          <p14:tracePt t="28737" x="8213725" y="4322763"/>
          <p14:tracePt t="28745" x="8469313" y="4268788"/>
          <p14:tracePt t="28752" x="8770938" y="4186238"/>
          <p14:tracePt t="28761" x="8934450" y="4113213"/>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846931"/>
          </a:xfrm>
        </p:spPr>
        <p:txBody>
          <a:bodyPr/>
          <a:lstStyle/>
          <a:p>
            <a:r>
              <a:rPr kumimoji="1" lang="en-US" altLang="ja-JP" dirty="0"/>
              <a:t>Microsoft’s Catapult</a:t>
            </a:r>
            <a:endParaRPr kumimoji="1" lang="ja-JP" altLang="en-US" dirty="0"/>
          </a:p>
        </p:txBody>
      </p:sp>
      <p:sp>
        <p:nvSpPr>
          <p:cNvPr id="4" name="楕円 3"/>
          <p:cNvSpPr/>
          <p:nvPr/>
        </p:nvSpPr>
        <p:spPr bwMode="auto">
          <a:xfrm>
            <a:off x="39553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5" name="正方形/長方形 4"/>
          <p:cNvSpPr/>
          <p:nvPr/>
        </p:nvSpPr>
        <p:spPr bwMode="auto">
          <a:xfrm>
            <a:off x="39553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7" name="直線矢印コネクタ 6"/>
          <p:cNvCxnSpPr/>
          <p:nvPr/>
        </p:nvCxnSpPr>
        <p:spPr bwMode="auto">
          <a:xfrm>
            <a:off x="118762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8"/>
          <p:cNvCxnSpPr/>
          <p:nvPr/>
        </p:nvCxnSpPr>
        <p:spPr bwMode="auto">
          <a:xfrm>
            <a:off x="97160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矢印コネクタ 9"/>
          <p:cNvCxnSpPr/>
          <p:nvPr/>
        </p:nvCxnSpPr>
        <p:spPr bwMode="auto">
          <a:xfrm>
            <a:off x="61156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楕円 10"/>
          <p:cNvSpPr/>
          <p:nvPr/>
        </p:nvSpPr>
        <p:spPr bwMode="auto">
          <a:xfrm>
            <a:off x="147565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12" name="正方形/長方形 11"/>
          <p:cNvSpPr/>
          <p:nvPr/>
        </p:nvSpPr>
        <p:spPr bwMode="auto">
          <a:xfrm>
            <a:off x="147565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13" name="直線矢印コネクタ 12"/>
          <p:cNvCxnSpPr/>
          <p:nvPr/>
        </p:nvCxnSpPr>
        <p:spPr bwMode="auto">
          <a:xfrm>
            <a:off x="226774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p:cNvCxnSpPr/>
          <p:nvPr/>
        </p:nvCxnSpPr>
        <p:spPr bwMode="auto">
          <a:xfrm>
            <a:off x="205172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p:cNvCxnSpPr/>
          <p:nvPr/>
        </p:nvCxnSpPr>
        <p:spPr bwMode="auto">
          <a:xfrm>
            <a:off x="169168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楕円 15"/>
          <p:cNvSpPr/>
          <p:nvPr/>
        </p:nvSpPr>
        <p:spPr bwMode="auto">
          <a:xfrm>
            <a:off x="255577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17" name="正方形/長方形 16"/>
          <p:cNvSpPr/>
          <p:nvPr/>
        </p:nvSpPr>
        <p:spPr bwMode="auto">
          <a:xfrm>
            <a:off x="255577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18" name="直線矢印コネクタ 17"/>
          <p:cNvCxnSpPr/>
          <p:nvPr/>
        </p:nvCxnSpPr>
        <p:spPr bwMode="auto">
          <a:xfrm>
            <a:off x="334786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矢印コネクタ 18"/>
          <p:cNvCxnSpPr/>
          <p:nvPr/>
        </p:nvCxnSpPr>
        <p:spPr bwMode="auto">
          <a:xfrm>
            <a:off x="313184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矢印コネクタ 19"/>
          <p:cNvCxnSpPr/>
          <p:nvPr/>
        </p:nvCxnSpPr>
        <p:spPr bwMode="auto">
          <a:xfrm>
            <a:off x="277180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楕円 20"/>
          <p:cNvSpPr/>
          <p:nvPr/>
        </p:nvSpPr>
        <p:spPr bwMode="auto">
          <a:xfrm>
            <a:off x="363589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22" name="正方形/長方形 21"/>
          <p:cNvSpPr/>
          <p:nvPr/>
        </p:nvSpPr>
        <p:spPr bwMode="auto">
          <a:xfrm>
            <a:off x="363589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23" name="直線矢印コネクタ 22"/>
          <p:cNvCxnSpPr/>
          <p:nvPr/>
        </p:nvCxnSpPr>
        <p:spPr bwMode="auto">
          <a:xfrm>
            <a:off x="442798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p:cNvCxnSpPr/>
          <p:nvPr/>
        </p:nvCxnSpPr>
        <p:spPr bwMode="auto">
          <a:xfrm>
            <a:off x="421196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p:cNvCxnSpPr/>
          <p:nvPr/>
        </p:nvCxnSpPr>
        <p:spPr bwMode="auto">
          <a:xfrm>
            <a:off x="385192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楕円 25"/>
          <p:cNvSpPr/>
          <p:nvPr/>
        </p:nvSpPr>
        <p:spPr bwMode="auto">
          <a:xfrm>
            <a:off x="471601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27" name="正方形/長方形 26"/>
          <p:cNvSpPr/>
          <p:nvPr/>
        </p:nvSpPr>
        <p:spPr bwMode="auto">
          <a:xfrm>
            <a:off x="471601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28" name="直線矢印コネクタ 27"/>
          <p:cNvCxnSpPr/>
          <p:nvPr/>
        </p:nvCxnSpPr>
        <p:spPr bwMode="auto">
          <a:xfrm>
            <a:off x="550810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矢印コネクタ 28"/>
          <p:cNvCxnSpPr/>
          <p:nvPr/>
        </p:nvCxnSpPr>
        <p:spPr bwMode="auto">
          <a:xfrm>
            <a:off x="529208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矢印コネクタ 29"/>
          <p:cNvCxnSpPr/>
          <p:nvPr/>
        </p:nvCxnSpPr>
        <p:spPr bwMode="auto">
          <a:xfrm>
            <a:off x="493204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楕円 30"/>
          <p:cNvSpPr/>
          <p:nvPr/>
        </p:nvSpPr>
        <p:spPr bwMode="auto">
          <a:xfrm>
            <a:off x="579613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32" name="正方形/長方形 31"/>
          <p:cNvSpPr/>
          <p:nvPr/>
        </p:nvSpPr>
        <p:spPr bwMode="auto">
          <a:xfrm>
            <a:off x="579613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33" name="直線矢印コネクタ 32"/>
          <p:cNvCxnSpPr/>
          <p:nvPr/>
        </p:nvCxnSpPr>
        <p:spPr bwMode="auto">
          <a:xfrm>
            <a:off x="658822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33"/>
          <p:cNvCxnSpPr/>
          <p:nvPr/>
        </p:nvCxnSpPr>
        <p:spPr bwMode="auto">
          <a:xfrm>
            <a:off x="637220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矢印コネクタ 34"/>
          <p:cNvCxnSpPr/>
          <p:nvPr/>
        </p:nvCxnSpPr>
        <p:spPr bwMode="auto">
          <a:xfrm>
            <a:off x="601216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楕円 35"/>
          <p:cNvSpPr/>
          <p:nvPr/>
        </p:nvSpPr>
        <p:spPr bwMode="auto">
          <a:xfrm>
            <a:off x="687625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37" name="正方形/長方形 36"/>
          <p:cNvSpPr/>
          <p:nvPr/>
        </p:nvSpPr>
        <p:spPr bwMode="auto">
          <a:xfrm>
            <a:off x="687625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38" name="直線矢印コネクタ 37"/>
          <p:cNvCxnSpPr/>
          <p:nvPr/>
        </p:nvCxnSpPr>
        <p:spPr bwMode="auto">
          <a:xfrm>
            <a:off x="766834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矢印コネクタ 38"/>
          <p:cNvCxnSpPr/>
          <p:nvPr/>
        </p:nvCxnSpPr>
        <p:spPr bwMode="auto">
          <a:xfrm>
            <a:off x="745232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矢印コネクタ 39"/>
          <p:cNvCxnSpPr/>
          <p:nvPr/>
        </p:nvCxnSpPr>
        <p:spPr bwMode="auto">
          <a:xfrm>
            <a:off x="709228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楕円 40"/>
          <p:cNvSpPr/>
          <p:nvPr/>
        </p:nvSpPr>
        <p:spPr bwMode="auto">
          <a:xfrm>
            <a:off x="7956376" y="4725144"/>
            <a:ext cx="792088" cy="504056"/>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CPU</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sp>
        <p:nvSpPr>
          <p:cNvPr id="42" name="正方形/長方形 41"/>
          <p:cNvSpPr/>
          <p:nvPr/>
        </p:nvSpPr>
        <p:spPr bwMode="auto">
          <a:xfrm>
            <a:off x="7956376" y="3573016"/>
            <a:ext cx="792088" cy="720080"/>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50" charset="-128"/>
              </a:rPr>
              <a:t>FPGA</a:t>
            </a:r>
            <a:endParaRPr kumimoji="1" lang="ja-JP" altLang="en-US"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43" name="直線矢印コネクタ 42"/>
          <p:cNvCxnSpPr/>
          <p:nvPr/>
        </p:nvCxnSpPr>
        <p:spPr bwMode="auto">
          <a:xfrm>
            <a:off x="8748464" y="3789040"/>
            <a:ext cx="2880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矢印コネクタ 43"/>
          <p:cNvCxnSpPr/>
          <p:nvPr/>
        </p:nvCxnSpPr>
        <p:spPr bwMode="auto">
          <a:xfrm>
            <a:off x="8532440" y="4149080"/>
            <a:ext cx="0" cy="576064"/>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矢印コネクタ 44"/>
          <p:cNvCxnSpPr/>
          <p:nvPr/>
        </p:nvCxnSpPr>
        <p:spPr bwMode="auto">
          <a:xfrm>
            <a:off x="8172400" y="4149080"/>
            <a:ext cx="0" cy="576064"/>
          </a:xfrm>
          <a:prstGeom prst="straightConnector1">
            <a:avLst/>
          </a:prstGeom>
          <a:solidFill>
            <a:schemeClr val="accent1"/>
          </a:solidFill>
          <a:ln w="9525" cap="flat" cmpd="sng" algn="ctr">
            <a:solidFill>
              <a:schemeClr val="tx1"/>
            </a:solidFill>
            <a:prstDash val="solid"/>
            <a:miter lim="800000"/>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コネクタ 46"/>
          <p:cNvCxnSpPr/>
          <p:nvPr/>
        </p:nvCxnSpPr>
        <p:spPr bwMode="auto">
          <a:xfrm>
            <a:off x="9036496" y="3789040"/>
            <a:ext cx="0" cy="36004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矢印コネクタ 48"/>
          <p:cNvCxnSpPr/>
          <p:nvPr/>
        </p:nvCxnSpPr>
        <p:spPr bwMode="auto">
          <a:xfrm flipH="1">
            <a:off x="179512" y="4149080"/>
            <a:ext cx="8856984"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a:off x="164447" y="3789040"/>
            <a:ext cx="0" cy="36004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矢印コネクタ 50"/>
          <p:cNvCxnSpPr/>
          <p:nvPr/>
        </p:nvCxnSpPr>
        <p:spPr bwMode="auto">
          <a:xfrm>
            <a:off x="164447" y="3789040"/>
            <a:ext cx="231089"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テキスト ボックス 52"/>
          <p:cNvSpPr txBox="1"/>
          <p:nvPr/>
        </p:nvSpPr>
        <p:spPr>
          <a:xfrm>
            <a:off x="611560" y="3284984"/>
            <a:ext cx="479618" cy="369332"/>
          </a:xfrm>
          <a:prstGeom prst="rect">
            <a:avLst/>
          </a:prstGeom>
          <a:noFill/>
        </p:spPr>
        <p:txBody>
          <a:bodyPr wrap="none" rtlCol="0">
            <a:spAutoFit/>
          </a:bodyPr>
          <a:lstStyle/>
          <a:p>
            <a:r>
              <a:rPr kumimoji="1" lang="en-US" altLang="ja-JP" dirty="0"/>
              <a:t>FE</a:t>
            </a:r>
            <a:endParaRPr kumimoji="1" lang="ja-JP" altLang="en-US" dirty="0"/>
          </a:p>
        </p:txBody>
      </p:sp>
      <p:sp>
        <p:nvSpPr>
          <p:cNvPr id="54" name="テキスト ボックス 53"/>
          <p:cNvSpPr txBox="1"/>
          <p:nvPr/>
        </p:nvSpPr>
        <p:spPr>
          <a:xfrm>
            <a:off x="1547664" y="3240035"/>
            <a:ext cx="748923" cy="369332"/>
          </a:xfrm>
          <a:prstGeom prst="rect">
            <a:avLst/>
          </a:prstGeom>
          <a:noFill/>
        </p:spPr>
        <p:txBody>
          <a:bodyPr wrap="none" rtlCol="0">
            <a:spAutoFit/>
          </a:bodyPr>
          <a:lstStyle/>
          <a:p>
            <a:r>
              <a:rPr kumimoji="1" lang="en-US" altLang="ja-JP" dirty="0" err="1"/>
              <a:t>FFE0</a:t>
            </a:r>
            <a:endParaRPr kumimoji="1" lang="ja-JP" altLang="en-US" dirty="0"/>
          </a:p>
        </p:txBody>
      </p:sp>
      <p:sp>
        <p:nvSpPr>
          <p:cNvPr id="55" name="テキスト ボックス 54"/>
          <p:cNvSpPr txBox="1"/>
          <p:nvPr/>
        </p:nvSpPr>
        <p:spPr>
          <a:xfrm>
            <a:off x="2577358" y="3240035"/>
            <a:ext cx="748923" cy="369332"/>
          </a:xfrm>
          <a:prstGeom prst="rect">
            <a:avLst/>
          </a:prstGeom>
          <a:noFill/>
        </p:spPr>
        <p:txBody>
          <a:bodyPr wrap="none" rtlCol="0">
            <a:spAutoFit/>
          </a:bodyPr>
          <a:lstStyle/>
          <a:p>
            <a:r>
              <a:rPr kumimoji="1" lang="en-US" altLang="ja-JP" dirty="0" err="1"/>
              <a:t>FFE1</a:t>
            </a:r>
            <a:endParaRPr kumimoji="1" lang="ja-JP" altLang="en-US" dirty="0"/>
          </a:p>
        </p:txBody>
      </p:sp>
      <p:sp>
        <p:nvSpPr>
          <p:cNvPr id="56" name="テキスト ボックス 55"/>
          <p:cNvSpPr txBox="1"/>
          <p:nvPr/>
        </p:nvSpPr>
        <p:spPr>
          <a:xfrm>
            <a:off x="3479780" y="3240035"/>
            <a:ext cx="1236236" cy="369332"/>
          </a:xfrm>
          <a:prstGeom prst="rect">
            <a:avLst/>
          </a:prstGeom>
          <a:noFill/>
        </p:spPr>
        <p:txBody>
          <a:bodyPr wrap="none" rtlCol="0">
            <a:spAutoFit/>
          </a:bodyPr>
          <a:lstStyle/>
          <a:p>
            <a:r>
              <a:rPr lang="en-US" altLang="ja-JP" dirty="0"/>
              <a:t>Compress</a:t>
            </a:r>
            <a:endParaRPr kumimoji="1" lang="ja-JP" altLang="en-US" dirty="0"/>
          </a:p>
        </p:txBody>
      </p:sp>
      <p:sp>
        <p:nvSpPr>
          <p:cNvPr id="57" name="テキスト ボックス 56"/>
          <p:cNvSpPr txBox="1"/>
          <p:nvPr/>
        </p:nvSpPr>
        <p:spPr>
          <a:xfrm>
            <a:off x="4772636" y="3228009"/>
            <a:ext cx="787395" cy="369332"/>
          </a:xfrm>
          <a:prstGeom prst="rect">
            <a:avLst/>
          </a:prstGeom>
          <a:noFill/>
        </p:spPr>
        <p:txBody>
          <a:bodyPr wrap="none" rtlCol="0">
            <a:spAutoFit/>
          </a:bodyPr>
          <a:lstStyle/>
          <a:p>
            <a:r>
              <a:rPr lang="en-US" altLang="ja-JP" dirty="0" err="1"/>
              <a:t>MLS0</a:t>
            </a:r>
            <a:endParaRPr kumimoji="1" lang="ja-JP" altLang="en-US" dirty="0"/>
          </a:p>
        </p:txBody>
      </p:sp>
      <p:sp>
        <p:nvSpPr>
          <p:cNvPr id="58" name="テキスト ボックス 57"/>
          <p:cNvSpPr txBox="1"/>
          <p:nvPr/>
        </p:nvSpPr>
        <p:spPr>
          <a:xfrm>
            <a:off x="5848063" y="3217549"/>
            <a:ext cx="787395" cy="369332"/>
          </a:xfrm>
          <a:prstGeom prst="rect">
            <a:avLst/>
          </a:prstGeom>
          <a:noFill/>
        </p:spPr>
        <p:txBody>
          <a:bodyPr wrap="none" rtlCol="0">
            <a:spAutoFit/>
          </a:bodyPr>
          <a:lstStyle/>
          <a:p>
            <a:r>
              <a:rPr lang="en-US" altLang="ja-JP" dirty="0" err="1"/>
              <a:t>MLS1</a:t>
            </a:r>
            <a:endParaRPr kumimoji="1" lang="ja-JP" altLang="en-US" dirty="0"/>
          </a:p>
        </p:txBody>
      </p:sp>
      <p:sp>
        <p:nvSpPr>
          <p:cNvPr id="59" name="テキスト ボックス 58"/>
          <p:cNvSpPr txBox="1"/>
          <p:nvPr/>
        </p:nvSpPr>
        <p:spPr>
          <a:xfrm>
            <a:off x="6993604" y="3208214"/>
            <a:ext cx="787395" cy="369332"/>
          </a:xfrm>
          <a:prstGeom prst="rect">
            <a:avLst/>
          </a:prstGeom>
          <a:noFill/>
        </p:spPr>
        <p:txBody>
          <a:bodyPr wrap="none" rtlCol="0">
            <a:spAutoFit/>
          </a:bodyPr>
          <a:lstStyle/>
          <a:p>
            <a:r>
              <a:rPr lang="en-US" altLang="ja-JP" dirty="0" err="1"/>
              <a:t>MLS2</a:t>
            </a:r>
            <a:endParaRPr kumimoji="1" lang="ja-JP" altLang="en-US" dirty="0"/>
          </a:p>
        </p:txBody>
      </p:sp>
      <p:sp>
        <p:nvSpPr>
          <p:cNvPr id="60" name="テキスト ボックス 59"/>
          <p:cNvSpPr txBox="1"/>
          <p:nvPr/>
        </p:nvSpPr>
        <p:spPr>
          <a:xfrm>
            <a:off x="395536" y="1556792"/>
            <a:ext cx="5929828" cy="1754326"/>
          </a:xfrm>
          <a:prstGeom prst="rect">
            <a:avLst/>
          </a:prstGeom>
          <a:noFill/>
        </p:spPr>
        <p:txBody>
          <a:bodyPr wrap="none" rtlCol="0">
            <a:spAutoFit/>
          </a:bodyPr>
          <a:lstStyle/>
          <a:p>
            <a:r>
              <a:rPr lang="en-US" altLang="ja-JP" dirty="0"/>
              <a:t>Rank computation for Web search on Bing.</a:t>
            </a:r>
          </a:p>
          <a:p>
            <a:r>
              <a:rPr lang="en-US" altLang="ja-JP" dirty="0"/>
              <a:t>Task Level Macro-Pipelining (</a:t>
            </a:r>
            <a:r>
              <a:rPr lang="en-US" altLang="ja-JP" dirty="0" err="1"/>
              <a:t>MISD</a:t>
            </a:r>
            <a:r>
              <a:rPr lang="en-US" altLang="ja-JP" dirty="0"/>
              <a:t>)</a:t>
            </a:r>
          </a:p>
          <a:p>
            <a:r>
              <a:rPr kumimoji="1" lang="en-US" altLang="ja-JP" dirty="0"/>
              <a:t>FE: Feature Extraction</a:t>
            </a:r>
          </a:p>
          <a:p>
            <a:r>
              <a:rPr lang="en-US" altLang="ja-JP" dirty="0" err="1"/>
              <a:t>FFE</a:t>
            </a:r>
            <a:r>
              <a:rPr lang="en-US" altLang="ja-JP" dirty="0"/>
              <a:t>: Free Form Expression: Synthesis of feature values</a:t>
            </a:r>
          </a:p>
          <a:p>
            <a:r>
              <a:rPr kumimoji="1" lang="en-US" altLang="ja-JP" dirty="0"/>
              <a:t>MLS: Machine Learning Scoring</a:t>
            </a:r>
          </a:p>
          <a:p>
            <a:endParaRPr kumimoji="1" lang="ja-JP" altLang="en-US" dirty="0"/>
          </a:p>
        </p:txBody>
      </p:sp>
      <p:sp>
        <p:nvSpPr>
          <p:cNvPr id="61" name="テキスト ボックス 60"/>
          <p:cNvSpPr txBox="1"/>
          <p:nvPr/>
        </p:nvSpPr>
        <p:spPr>
          <a:xfrm>
            <a:off x="2267744" y="5814556"/>
            <a:ext cx="5211748" cy="369332"/>
          </a:xfrm>
          <a:prstGeom prst="rect">
            <a:avLst/>
          </a:prstGeom>
          <a:noFill/>
        </p:spPr>
        <p:txBody>
          <a:bodyPr wrap="none" rtlCol="0">
            <a:spAutoFit/>
          </a:bodyPr>
          <a:lstStyle/>
          <a:p>
            <a:r>
              <a:rPr kumimoji="1" lang="en-US" altLang="ja-JP" dirty="0"/>
              <a:t>2-Dimensional Mesh is formed (</a:t>
            </a:r>
            <a:r>
              <a:rPr kumimoji="1" lang="en-US" altLang="ja-JP" dirty="0" err="1"/>
              <a:t>8x6</a:t>
            </a:r>
            <a:r>
              <a:rPr kumimoji="1" lang="en-US" altLang="ja-JP" dirty="0"/>
              <a:t>) for 1 cluster.</a:t>
            </a:r>
            <a:endParaRPr kumimoji="1" lang="ja-JP" altLang="en-US" dirty="0"/>
          </a:p>
        </p:txBody>
      </p:sp>
      <p:sp>
        <p:nvSpPr>
          <p:cNvPr id="62" name="テキスト ボックス 61"/>
          <p:cNvSpPr txBox="1"/>
          <p:nvPr/>
        </p:nvSpPr>
        <p:spPr>
          <a:xfrm>
            <a:off x="501889" y="5359749"/>
            <a:ext cx="2629951" cy="369332"/>
          </a:xfrm>
          <a:prstGeom prst="rect">
            <a:avLst/>
          </a:prstGeom>
          <a:noFill/>
        </p:spPr>
        <p:txBody>
          <a:bodyPr wrap="none" rtlCol="0">
            <a:spAutoFit/>
          </a:bodyPr>
          <a:lstStyle/>
          <a:p>
            <a:r>
              <a:rPr kumimoji="1" lang="en-US" altLang="ja-JP" dirty="0" err="1"/>
              <a:t>FPGA</a:t>
            </a:r>
            <a:r>
              <a:rPr kumimoji="1" lang="en-US" altLang="ja-JP" dirty="0"/>
              <a:t>: Altera’s </a:t>
            </a:r>
            <a:r>
              <a:rPr kumimoji="1" lang="en-US" altLang="ja-JP" dirty="0" err="1"/>
              <a:t>Stratix</a:t>
            </a:r>
            <a:r>
              <a:rPr kumimoji="1" lang="en-US" altLang="ja-JP" dirty="0"/>
              <a:t> V</a:t>
            </a:r>
            <a:endParaRPr kumimoji="1" lang="ja-JP" altLang="en-US" dirty="0"/>
          </a:p>
        </p:txBody>
      </p:sp>
      <p:pic>
        <p:nvPicPr>
          <p:cNvPr id="3" name="オーディオ 2">
            <a:hlinkClick r:id="" action="ppaction://media"/>
            <a:extLst>
              <a:ext uri="{FF2B5EF4-FFF2-40B4-BE49-F238E27FC236}">
                <a16:creationId xmlns:a16="http://schemas.microsoft.com/office/drawing/2014/main" id="{29616CD1-69B5-4A0F-B172-58B58E0C82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92252049"/>
      </p:ext>
    </p:extLst>
  </p:cSld>
  <p:clrMapOvr>
    <a:masterClrMapping/>
  </p:clrMapOvr>
  <mc:AlternateContent xmlns:mc="http://schemas.openxmlformats.org/markup-compatibility/2006">
    <mc:Choice xmlns:p14="http://schemas.microsoft.com/office/powerpoint/2010/main" Requires="p14">
      <p:transition spd="slow" p14:dur="2000" advTm="52058"/>
    </mc:Choice>
    <mc:Fallback>
      <p:transition spd="slow" advTm="5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45" x="9024938" y="4003675"/>
          <p14:tracePt t="952" x="8988425" y="4003675"/>
          <p14:tracePt t="960" x="8961438" y="4003675"/>
          <p14:tracePt t="968" x="8943975" y="4003675"/>
          <p14:tracePt t="978" x="8934450" y="4003675"/>
          <p14:tracePt t="987" x="8907463" y="4003675"/>
          <p14:tracePt t="994" x="8888413" y="3984625"/>
          <p14:tracePt t="1002" x="8878888" y="3976688"/>
          <p14:tracePt t="1009" x="8861425" y="3948113"/>
          <p14:tracePt t="1017" x="8851900" y="3940175"/>
          <p14:tracePt t="1026" x="8842375" y="3921125"/>
          <p14:tracePt t="1040" x="8834438" y="3911600"/>
          <p14:tracePt t="1065" x="8834438" y="3903663"/>
          <p14:tracePt t="1241" x="8824913" y="3903663"/>
          <p14:tracePt t="1249" x="8815388" y="3903663"/>
          <p14:tracePt t="1312" x="8807450" y="3894138"/>
          <p14:tracePt t="1336" x="8797925" y="3884613"/>
          <p14:tracePt t="2369" x="8797925" y="3911600"/>
          <p14:tracePt t="2377" x="8797925" y="3930650"/>
          <p14:tracePt t="2385" x="8751888" y="3976688"/>
          <p14:tracePt t="2393" x="8688388" y="4040188"/>
          <p14:tracePt t="2401" x="8632825" y="4076700"/>
          <p14:tracePt t="2409" x="8615363" y="4113213"/>
          <p14:tracePt t="2416" x="8569325" y="4140200"/>
          <p14:tracePt t="2425" x="8559800" y="4203700"/>
          <p14:tracePt t="2433" x="8515350" y="4249738"/>
          <p14:tracePt t="2440" x="8488363" y="4286250"/>
          <p14:tracePt t="2449" x="8432800" y="4332288"/>
          <p14:tracePt t="2457" x="8423275" y="4332288"/>
          <p14:tracePt t="2465" x="8415338" y="4340225"/>
          <p14:tracePt t="2472" x="8405813" y="4349750"/>
          <p14:tracePt t="2489" x="8386763" y="4349750"/>
          <p14:tracePt t="2818" x="8359775" y="4349750"/>
          <p14:tracePt t="2824" x="8277225" y="4349750"/>
          <p14:tracePt t="2833" x="8196263" y="4332288"/>
          <p14:tracePt t="2840" x="8140700" y="4322763"/>
          <p14:tracePt t="2849" x="8077200" y="4295775"/>
          <p14:tracePt t="2856" x="8059738" y="4295775"/>
          <p14:tracePt t="2866" x="8013700" y="4268788"/>
          <p14:tracePt t="2872" x="7986713" y="4259263"/>
          <p14:tracePt t="2886" x="7977188" y="4259263"/>
          <p14:tracePt t="3010" x="7967663" y="4259263"/>
          <p14:tracePt t="3056" x="7940675" y="4249738"/>
          <p14:tracePt t="3064" x="7913688" y="4240213"/>
          <p14:tracePt t="3072" x="7885113" y="4240213"/>
          <p14:tracePt t="3081" x="7858125" y="4232275"/>
          <p14:tracePt t="3088" x="7821613" y="4222750"/>
          <p14:tracePt t="3096" x="7794625" y="4213225"/>
          <p14:tracePt t="3104" x="7767638" y="4203700"/>
          <p14:tracePt t="3112" x="7731125" y="4203700"/>
          <p14:tracePt t="3120" x="7731125" y="4195763"/>
          <p14:tracePt t="3129" x="7721600" y="4195763"/>
          <p14:tracePt t="3136" x="7704138" y="4176713"/>
          <p14:tracePt t="3144" x="7685088" y="4176713"/>
          <p14:tracePt t="3152" x="7675563" y="4176713"/>
          <p14:tracePt t="3160" x="7648575" y="4159250"/>
          <p14:tracePt t="3168" x="7639050" y="4149725"/>
          <p14:tracePt t="3176" x="7631113" y="4149725"/>
          <p14:tracePt t="3184" x="7594600" y="4122738"/>
          <p14:tracePt t="3192" x="7585075" y="4122738"/>
          <p14:tracePt t="3200" x="7567613" y="4113213"/>
          <p14:tracePt t="3217" x="7548563" y="4103688"/>
          <p14:tracePt t="3241" x="7539038" y="4094163"/>
          <p14:tracePt t="3256" x="7539038" y="4086225"/>
          <p14:tracePt t="3544" x="7439025" y="4086225"/>
          <p14:tracePt t="3552" x="7219950" y="4167188"/>
          <p14:tracePt t="3560" x="7046913" y="4213225"/>
          <p14:tracePt t="3568" x="6900863" y="4268788"/>
          <p14:tracePt t="3576" x="6746875" y="4349750"/>
          <p14:tracePt t="3584" x="6618288" y="4405313"/>
          <p14:tracePt t="3592" x="6537325" y="4432300"/>
          <p14:tracePt t="3600" x="6418263" y="4478338"/>
          <p14:tracePt t="3608" x="6345238" y="4505325"/>
          <p14:tracePt t="3617" x="6281738" y="4541838"/>
          <p14:tracePt t="3625" x="6235700" y="4551363"/>
          <p14:tracePt t="3635" x="6218238" y="4559300"/>
          <p14:tracePt t="3689" x="6189663" y="4559300"/>
          <p14:tracePt t="3696" x="6172200" y="4559300"/>
          <p14:tracePt t="3704" x="6162675" y="4559300"/>
          <p14:tracePt t="3712" x="6126163" y="4532313"/>
          <p14:tracePt t="3720" x="6116638" y="4522788"/>
          <p14:tracePt t="3728" x="6108700" y="4505325"/>
          <p14:tracePt t="3737" x="6089650" y="4486275"/>
          <p14:tracePt t="3746" x="6072188" y="4468813"/>
          <p14:tracePt t="3755" x="6062663" y="4449763"/>
          <p14:tracePt t="3771" x="6035675" y="4432300"/>
          <p14:tracePt t="3787" x="6035675" y="4422775"/>
          <p14:tracePt t="4170" x="5989638" y="4405313"/>
          <p14:tracePt t="4177" x="5916613" y="4405313"/>
          <p14:tracePt t="4185" x="5880100" y="4405313"/>
          <p14:tracePt t="4192" x="5826125" y="4405313"/>
          <p14:tracePt t="4200" x="5780088" y="4405313"/>
          <p14:tracePt t="4208" x="5770563" y="4405313"/>
          <p14:tracePt t="4224" x="5761038" y="4405313"/>
          <p14:tracePt t="4432" x="5753100" y="4395788"/>
          <p14:tracePt t="4441" x="5753100" y="4386263"/>
          <p14:tracePt t="4448" x="5724525" y="4359275"/>
          <p14:tracePt t="4456" x="5680075" y="4349750"/>
          <p14:tracePt t="4465" x="5643563" y="4340225"/>
          <p14:tracePt t="4474" x="5607050" y="4340225"/>
          <p14:tracePt t="4481" x="5580063" y="4340225"/>
          <p14:tracePt t="4488" x="5570538" y="4340225"/>
          <p14:tracePt t="4504" x="5551488" y="4340225"/>
          <p14:tracePt t="4512" x="5543550" y="4340225"/>
          <p14:tracePt t="4521" x="5534025" y="4332288"/>
          <p14:tracePt t="4530" x="5524500" y="4332288"/>
          <p14:tracePt t="4537" x="5497513" y="4332288"/>
          <p14:tracePt t="4544" x="5487988" y="4332288"/>
          <p14:tracePt t="4576" x="5470525" y="4332288"/>
          <p14:tracePt t="4592" x="5461000" y="4332288"/>
          <p14:tracePt t="4610" x="5451475" y="4332288"/>
          <p14:tracePt t="4618" x="5434013" y="4322763"/>
          <p14:tracePt t="4874" x="5424488" y="4313238"/>
          <p14:tracePt t="4881" x="5387975" y="4303713"/>
          <p14:tracePt t="4888" x="5351463" y="4303713"/>
          <p14:tracePt t="4896" x="5305425" y="4295775"/>
          <p14:tracePt t="4905" x="5278438" y="4295775"/>
          <p14:tracePt t="4912" x="5268913" y="4295775"/>
          <p14:tracePt t="4921" x="5232400" y="4286250"/>
          <p14:tracePt t="4928" x="5205413" y="4276725"/>
          <p14:tracePt t="4938" x="5178425" y="4268788"/>
          <p14:tracePt t="4953" x="5122863" y="4268788"/>
          <p14:tracePt t="4960" x="5105400" y="4259263"/>
          <p14:tracePt t="4968" x="5068888" y="4249738"/>
          <p14:tracePt t="4976" x="5049838" y="4249738"/>
          <p14:tracePt t="4984" x="5014913" y="4249738"/>
          <p14:tracePt t="4992" x="4986338" y="4232275"/>
          <p14:tracePt t="5000" x="4949825" y="4213225"/>
          <p14:tracePt t="5008" x="4913313" y="4203700"/>
          <p14:tracePt t="5016" x="4849813" y="4195763"/>
          <p14:tracePt t="5024" x="4749800" y="4149725"/>
          <p14:tracePt t="5033" x="4659313" y="4149725"/>
          <p14:tracePt t="5040" x="4513263" y="4140200"/>
          <p14:tracePt t="5049" x="4330700" y="4103688"/>
          <p14:tracePt t="5056" x="4011613" y="4013200"/>
          <p14:tracePt t="5065" x="3609975" y="3948113"/>
          <p14:tracePt t="5072" x="3190875" y="3903663"/>
          <p14:tracePt t="5082" x="2689225" y="3830638"/>
          <p14:tracePt t="5088" x="2279650" y="3711575"/>
          <p14:tracePt t="5096" x="2033588" y="3602038"/>
          <p14:tracePt t="5104" x="1868488" y="3529013"/>
          <p14:tracePt t="5112" x="1787525" y="3455988"/>
          <p14:tracePt t="5120" x="1731963" y="3419475"/>
          <p14:tracePt t="5346" x="1731963" y="3455988"/>
          <p14:tracePt t="5352" x="1741488" y="3465513"/>
          <p14:tracePt t="5360" x="1758950" y="3492500"/>
          <p14:tracePt t="5368" x="1768475" y="3519488"/>
          <p14:tracePt t="5376" x="1778000" y="3548063"/>
          <p14:tracePt t="5384" x="1814513" y="3611563"/>
          <p14:tracePt t="5393" x="1841500" y="3657600"/>
          <p14:tracePt t="5400" x="1851025" y="3684588"/>
          <p14:tracePt t="5408" x="1868488" y="3702050"/>
          <p14:tracePt t="5417" x="1878013" y="3711575"/>
          <p14:tracePt t="5424" x="1895475" y="3730625"/>
          <p14:tracePt t="5433" x="1895475" y="3757613"/>
          <p14:tracePt t="5449" x="1895475" y="3767138"/>
          <p14:tracePt t="5456" x="1895475" y="3775075"/>
          <p14:tracePt t="5465" x="1895475" y="3803650"/>
          <p14:tracePt t="5472" x="1895475" y="3811588"/>
          <p14:tracePt t="5488" x="1895475" y="3830638"/>
          <p14:tracePt t="5497" x="1895475" y="3840163"/>
          <p14:tracePt t="5610" x="1895475" y="3848100"/>
          <p14:tracePt t="5618" x="1895475" y="3884613"/>
          <p14:tracePt t="5626" x="1895475" y="3940175"/>
          <p14:tracePt t="5633" x="1878013" y="3967163"/>
          <p14:tracePt t="5640" x="1868488" y="4013200"/>
          <p14:tracePt t="5649" x="1860550" y="4067175"/>
          <p14:tracePt t="5656" x="1851025" y="4086225"/>
          <p14:tracePt t="5665" x="1814513" y="4130675"/>
          <p14:tracePt t="5672" x="1795463" y="4167188"/>
          <p14:tracePt t="5689" x="1768475" y="4195763"/>
          <p14:tracePt t="5741" x="1758950" y="4203700"/>
          <p14:tracePt t="5756" x="1731963" y="4203700"/>
          <p14:tracePt t="5762" x="1677988" y="4203700"/>
          <p14:tracePt t="5769" x="1649413" y="4195763"/>
          <p14:tracePt t="5777" x="1641475" y="4176713"/>
          <p14:tracePt t="5785" x="1631950" y="4167188"/>
          <p14:tracePt t="5808" x="1622425" y="4159250"/>
          <p14:tracePt t="6080" x="1585913" y="4159250"/>
          <p14:tracePt t="6088" x="1512888" y="4159250"/>
          <p14:tracePt t="6096" x="1439863" y="4159250"/>
          <p14:tracePt t="6104" x="1366838" y="4159250"/>
          <p14:tracePt t="6112" x="1322388" y="4159250"/>
          <p14:tracePt t="6120" x="1285875" y="4159250"/>
          <p14:tracePt t="6128" x="1258888" y="4140200"/>
          <p14:tracePt t="6136" x="1193800" y="4130675"/>
          <p14:tracePt t="6144" x="1176338" y="4122738"/>
          <p14:tracePt t="6152" x="1120775" y="4103688"/>
          <p14:tracePt t="6160" x="1066800" y="4103688"/>
          <p14:tracePt t="6168" x="993775" y="4094163"/>
          <p14:tracePt t="6177" x="947738" y="4094163"/>
          <p14:tracePt t="6184" x="893763" y="4094163"/>
          <p14:tracePt t="6192" x="884238" y="4094163"/>
          <p14:tracePt t="6200" x="874713" y="4094163"/>
          <p14:tracePt t="6952" x="874713" y="4122738"/>
          <p14:tracePt t="6960" x="847725" y="4159250"/>
          <p14:tracePt t="6968" x="847725" y="4203700"/>
          <p14:tracePt t="6976" x="838200" y="4240213"/>
          <p14:tracePt t="6984" x="838200" y="4303713"/>
          <p14:tracePt t="6992" x="830263" y="4332288"/>
          <p14:tracePt t="7000" x="830263" y="4386263"/>
          <p14:tracePt t="7008" x="820738" y="4432300"/>
          <p14:tracePt t="7016" x="793750" y="4486275"/>
          <p14:tracePt t="7025" x="793750" y="4522788"/>
          <p14:tracePt t="7033" x="784225" y="4541838"/>
          <p14:tracePt t="7040" x="774700" y="4578350"/>
          <p14:tracePt t="7048" x="774700" y="4595813"/>
          <p14:tracePt t="7056" x="765175" y="4641850"/>
          <p14:tracePt t="7065" x="747713" y="4660900"/>
          <p14:tracePt t="7072" x="747713" y="4668838"/>
          <p14:tracePt t="7081" x="747713" y="4687888"/>
          <p14:tracePt t="7088" x="738188" y="4714875"/>
          <p14:tracePt t="7096" x="738188" y="4732338"/>
          <p14:tracePt t="7104" x="728663" y="4751388"/>
          <p14:tracePt t="7112" x="728663" y="4778375"/>
          <p14:tracePt t="7120" x="720725" y="4797425"/>
          <p14:tracePt t="7128" x="701675" y="4824413"/>
          <p14:tracePt t="7136" x="701675" y="4833938"/>
          <p14:tracePt t="7144" x="692150" y="4860925"/>
          <p14:tracePt t="7152" x="684213" y="4878388"/>
          <p14:tracePt t="7168" x="665163" y="4906963"/>
          <p14:tracePt t="7184" x="665163" y="4924425"/>
          <p14:tracePt t="7192" x="665163" y="4943475"/>
          <p14:tracePt t="7200" x="665163" y="4960938"/>
          <p14:tracePt t="7210" x="665163" y="4970463"/>
          <p14:tracePt t="7216" x="665163" y="4997450"/>
          <p14:tracePt t="7226" x="665163" y="5016500"/>
          <p14:tracePt t="7235" x="665163" y="5033963"/>
          <p14:tracePt t="7244" x="665163" y="5053013"/>
          <p14:tracePt t="7249" x="665163" y="5080000"/>
          <p14:tracePt t="7256" x="665163" y="5097463"/>
          <p14:tracePt t="7594" x="665163" y="5106988"/>
          <p14:tracePt t="7600" x="801688" y="5106988"/>
          <p14:tracePt t="7610" x="1030288" y="5106988"/>
          <p14:tracePt t="7619" x="1222375" y="5106988"/>
          <p14:tracePt t="7626" x="1422400" y="5106988"/>
          <p14:tracePt t="7637" x="1568450" y="5106988"/>
          <p14:tracePt t="7642" x="1641475" y="5106988"/>
          <p14:tracePt t="7653" x="1695450" y="5106988"/>
          <p14:tracePt t="7657" x="1731963" y="5106988"/>
          <p14:tracePt t="7697" x="1741488" y="5106988"/>
          <p14:tracePt t="7705" x="1751013" y="5116513"/>
          <p14:tracePt t="7721" x="1768475" y="5116513"/>
          <p14:tracePt t="7729" x="1824038" y="5143500"/>
          <p14:tracePt t="7737" x="1868488" y="5160963"/>
          <p14:tracePt t="7746" x="1914525" y="5170488"/>
          <p14:tracePt t="7752" x="1968500" y="5170488"/>
          <p14:tracePt t="7762" x="2060575" y="5197475"/>
          <p14:tracePt t="7768" x="2124075" y="5207000"/>
          <p14:tracePt t="7777" x="2179638" y="5207000"/>
          <p14:tracePt t="7784" x="2251075" y="5207000"/>
          <p14:tracePt t="7793" x="2306638" y="5207000"/>
          <p14:tracePt t="7800" x="2389188" y="5207000"/>
          <p14:tracePt t="7808" x="2462213" y="5207000"/>
          <p14:tracePt t="7816" x="2516188" y="5207000"/>
          <p14:tracePt t="7824" x="2606675" y="5207000"/>
          <p14:tracePt t="7832" x="2679700" y="5207000"/>
          <p14:tracePt t="7840" x="2735263" y="5207000"/>
          <p14:tracePt t="7848" x="2798763" y="5207000"/>
          <p14:tracePt t="7856" x="2852738" y="5207000"/>
          <p14:tracePt t="7865" x="2908300" y="5207000"/>
          <p14:tracePt t="7872" x="2944813" y="5207000"/>
          <p14:tracePt t="7882" x="3008313" y="5216525"/>
          <p14:tracePt t="7888" x="3017838" y="5216525"/>
          <p14:tracePt t="7899" x="3081338" y="5233988"/>
          <p14:tracePt t="7904" x="3136900" y="5253038"/>
          <p14:tracePt t="7912" x="3200400" y="5270500"/>
          <p14:tracePt t="7920" x="3254375" y="5280025"/>
          <p14:tracePt t="7928" x="3317875" y="5289550"/>
          <p14:tracePt t="7936" x="3427413" y="5316538"/>
          <p14:tracePt t="7945" x="3546475" y="5335588"/>
          <p14:tracePt t="7952" x="3673475" y="5343525"/>
          <p14:tracePt t="7960" x="3819525" y="5343525"/>
          <p14:tracePt t="7969" x="3965575" y="5343525"/>
          <p14:tracePt t="7976" x="4094163" y="5362575"/>
          <p14:tracePt t="7984" x="4221163" y="5362575"/>
          <p14:tracePt t="7992" x="4294188" y="5362575"/>
          <p14:tracePt t="8000" x="4348163" y="5362575"/>
          <p14:tracePt t="8008" x="4367213" y="5362575"/>
          <p14:tracePt t="8064" x="4384675" y="5362575"/>
          <p14:tracePt t="8072" x="4403725" y="5362575"/>
          <p14:tracePt t="8081" x="4476750" y="5362575"/>
          <p14:tracePt t="8088" x="4613275" y="5362575"/>
          <p14:tracePt t="8098" x="4776788" y="5362575"/>
          <p14:tracePt t="8105" x="4905375" y="5362575"/>
          <p14:tracePt t="8113" x="5105400" y="5362575"/>
          <p14:tracePt t="8121" x="5268913" y="5362575"/>
          <p14:tracePt t="8129" x="5397500" y="5362575"/>
          <p14:tracePt t="8136" x="5461000" y="5362575"/>
          <p14:tracePt t="8144" x="5497513" y="5362575"/>
          <p14:tracePt t="8152" x="5524500" y="5362575"/>
          <p14:tracePt t="8161" x="5588000" y="5399088"/>
          <p14:tracePt t="8168" x="5616575" y="5416550"/>
          <p14:tracePt t="8176" x="5634038" y="5435600"/>
          <p14:tracePt t="8184" x="5670550" y="5453063"/>
          <p14:tracePt t="8192" x="5680075" y="5462588"/>
          <p14:tracePt t="8208" x="5688013" y="5472113"/>
          <p14:tracePt t="8290" x="5697538" y="5481638"/>
          <p14:tracePt t="8298" x="5724525" y="5481638"/>
          <p14:tracePt t="8306" x="5834063" y="5481638"/>
          <p14:tracePt t="8314" x="5980113" y="5481638"/>
          <p14:tracePt t="8321" x="6162675" y="5481638"/>
          <p14:tracePt t="8329" x="6345238" y="5481638"/>
          <p14:tracePt t="8336" x="6545263" y="5472113"/>
          <p14:tracePt t="8346" x="6746875" y="5453063"/>
          <p14:tracePt t="8355" x="6910388" y="5445125"/>
          <p14:tracePt t="8362" x="7056438" y="5445125"/>
          <p14:tracePt t="8371" x="7138988" y="5389563"/>
          <p14:tracePt t="8377" x="7192963" y="5372100"/>
          <p14:tracePt t="8385" x="7229475" y="5362575"/>
          <p14:tracePt t="8393" x="7239000" y="5362575"/>
          <p14:tracePt t="8498" x="7248525" y="5362575"/>
          <p14:tracePt t="8507" x="7302500" y="5362575"/>
          <p14:tracePt t="8515" x="7385050" y="5343525"/>
          <p14:tracePt t="8525" x="7458075" y="5335588"/>
          <p14:tracePt t="8531" x="7539038" y="5289550"/>
          <p14:tracePt t="8537" x="7594600" y="5280025"/>
          <p14:tracePt t="8545" x="7639050" y="5270500"/>
          <p14:tracePt t="8552" x="7658100" y="5262563"/>
          <p14:tracePt t="8560" x="7694613" y="5243513"/>
          <p14:tracePt t="8568" x="7694613" y="5233988"/>
          <p14:tracePt t="8576" x="7712075" y="5216525"/>
          <p14:tracePt t="8584" x="7721600" y="5216525"/>
          <p14:tracePt t="8592" x="7740650" y="5197475"/>
          <p14:tracePt t="8744" x="7767638" y="5197475"/>
          <p14:tracePt t="8753" x="7777163" y="5197475"/>
          <p14:tracePt t="8763" x="7804150" y="5197475"/>
          <p14:tracePt t="8769" x="7821613" y="5197475"/>
          <p14:tracePt t="8779" x="7831138" y="5197475"/>
          <p14:tracePt t="8785" x="7858125" y="5197475"/>
          <p14:tracePt t="8795" x="7867650" y="5197475"/>
          <p14:tracePt t="8809" x="7885113" y="5189538"/>
          <p14:tracePt t="8819" x="7904163" y="5180013"/>
          <p14:tracePt t="8825" x="7904163" y="5133975"/>
          <p14:tracePt t="8836" x="7921625" y="5097463"/>
          <p14:tracePt t="8841" x="7931150" y="5053013"/>
          <p14:tracePt t="8850" x="7958138" y="5024438"/>
          <p14:tracePt t="8857" x="7967663" y="4979988"/>
          <p14:tracePt t="8866" x="8013700" y="4914900"/>
          <p14:tracePt t="8873" x="8023225" y="4887913"/>
          <p14:tracePt t="8887" x="8031163" y="4851400"/>
          <p14:tracePt t="8890" x="8040688" y="4814888"/>
          <p14:tracePt t="8897" x="8059738" y="4768850"/>
          <p14:tracePt t="8905" x="8086725" y="4724400"/>
          <p14:tracePt t="8913" x="8096250" y="4705350"/>
          <p14:tracePt t="8921" x="8113713" y="4687888"/>
          <p14:tracePt t="8929" x="8113713" y="4668838"/>
          <p14:tracePt t="8938" x="8123238" y="4651375"/>
          <p14:tracePt t="8992" x="8123238" y="4632325"/>
          <p14:tracePt t="9000" x="8123238" y="4624388"/>
          <p14:tracePt t="9025" x="8123238" y="4614863"/>
          <p14:tracePt t="9033" x="8123238" y="4605338"/>
          <p14:tracePt t="9041" x="8132763" y="4578350"/>
          <p14:tracePt t="9049" x="8140700" y="4578350"/>
          <p14:tracePt t="9056" x="8150225" y="4559300"/>
          <p14:tracePt t="9065" x="8169275" y="4522788"/>
          <p14:tracePt t="9072" x="8186738" y="4486275"/>
          <p14:tracePt t="9082" x="8186738" y="4441825"/>
          <p14:tracePt t="9088" x="8213725" y="4413250"/>
          <p14:tracePt t="9098" x="8213725" y="4395788"/>
          <p14:tracePt t="9104" x="8232775" y="4376738"/>
          <p14:tracePt t="9112" x="8240713" y="4359275"/>
          <p14:tracePt t="9120" x="8240713" y="4349750"/>
          <p14:tracePt t="9128" x="8259763" y="4332288"/>
          <p14:tracePt t="9225" x="8259763" y="4313238"/>
          <p14:tracePt t="9233" x="8277225" y="4286250"/>
          <p14:tracePt t="9241" x="8286750" y="4259263"/>
          <p14:tracePt t="9248" x="8305800" y="4249738"/>
          <p14:tracePt t="9498" x="8305800" y="4240213"/>
          <p14:tracePt t="9504" x="8305800" y="4232275"/>
          <p14:tracePt t="9744" x="8305800" y="4195763"/>
          <p14:tracePt t="9752" x="8305800" y="4176713"/>
          <p14:tracePt t="9760" x="8305800" y="4167188"/>
          <p14:tracePt t="9810" x="8305800" y="4159250"/>
          <p14:tracePt t="10041" x="8296275" y="4159250"/>
          <p14:tracePt t="10050" x="8269288" y="4167188"/>
          <p14:tracePt t="10057" x="8269288" y="4176713"/>
          <p14:tracePt t="10066" x="8250238" y="4186238"/>
          <p14:tracePt t="10082" x="8240713" y="4195763"/>
          <p14:tracePt t="10129" x="8223250" y="4203700"/>
          <p14:tracePt t="10137" x="8196263" y="4203700"/>
          <p14:tracePt t="10149" x="8140700" y="4203700"/>
          <p14:tracePt t="10153" x="8059738" y="4213225"/>
          <p14:tracePt t="10161" x="8040688" y="4213225"/>
          <p14:tracePt t="10168" x="8013700" y="4213225"/>
          <p14:tracePt t="10177" x="7994650" y="4213225"/>
          <p14:tracePt t="10184" x="7967663" y="4213225"/>
          <p14:tracePt t="10193" x="7950200" y="4213225"/>
          <p14:tracePt t="10200" x="7894638" y="4213225"/>
          <p14:tracePt t="10208" x="7858125" y="4213225"/>
          <p14:tracePt t="10216" x="7813675" y="4213225"/>
          <p14:tracePt t="10224" x="7740650" y="4195763"/>
          <p14:tracePt t="10232" x="7704138" y="4186238"/>
          <p14:tracePt t="10242" x="7602538" y="4176713"/>
          <p14:tracePt t="10249" x="7548563" y="4167188"/>
          <p14:tracePt t="10256" x="7458075" y="4167188"/>
          <p14:tracePt t="10264" x="7385050" y="4167188"/>
          <p14:tracePt t="10272" x="7319963" y="4167188"/>
          <p14:tracePt t="10282" x="7312025" y="4167188"/>
          <p14:tracePt t="10289" x="7256463" y="4167188"/>
          <p14:tracePt t="10303" x="7219950" y="4167188"/>
          <p14:tracePt t="10306" x="7183438" y="4167188"/>
          <p14:tracePt t="10318" x="7175500" y="4167188"/>
          <p14:tracePt t="10323" x="7129463" y="4167188"/>
          <p14:tracePt t="10328" x="7110413" y="4167188"/>
          <p14:tracePt t="10336" x="7065963" y="4186238"/>
          <p14:tracePt t="10344" x="7019925" y="4186238"/>
          <p14:tracePt t="10352" x="6964363" y="4195763"/>
          <p14:tracePt t="10360" x="6929438" y="4195763"/>
          <p14:tracePt t="10368" x="6910388" y="4195763"/>
          <p14:tracePt t="10376" x="6900863" y="4195763"/>
          <p14:tracePt t="10384" x="6873875" y="4195763"/>
          <p14:tracePt t="10400" x="6856413" y="4195763"/>
          <p14:tracePt t="10408" x="6837363" y="4195763"/>
          <p14:tracePt t="10416" x="6827838" y="4195763"/>
          <p14:tracePt t="10531" x="6800850" y="4195763"/>
          <p14:tracePt t="10536" x="6746875" y="4195763"/>
          <p14:tracePt t="10544" x="6645275" y="4195763"/>
          <p14:tracePt t="10552" x="6537325" y="4195763"/>
          <p14:tracePt t="10560" x="6427788" y="4167188"/>
          <p14:tracePt t="10568" x="6362700" y="4149725"/>
          <p14:tracePt t="10577" x="6299200" y="4113213"/>
          <p14:tracePt t="10584" x="6281738" y="4113213"/>
          <p14:tracePt t="10592" x="6262688" y="4103688"/>
          <p14:tracePt t="10714" x="6262688" y="4094163"/>
          <p14:tracePt t="10722" x="6254750" y="4076700"/>
          <p14:tracePt t="10731" x="6254750" y="4040188"/>
          <p14:tracePt t="10737" x="6245225" y="4030663"/>
          <p14:tracePt t="10745" x="6235700" y="4013200"/>
          <p14:tracePt t="10753" x="6226175" y="3994150"/>
          <p14:tracePt t="10761" x="6208713" y="3967163"/>
          <p14:tracePt t="10769" x="6208713" y="3957638"/>
          <p14:tracePt t="10800" x="6208713" y="3948113"/>
          <p14:tracePt t="10880" x="6199188" y="3940175"/>
          <p14:tracePt t="10888" x="6181725" y="3921125"/>
          <p14:tracePt t="10897" x="6181725" y="3903663"/>
          <p14:tracePt t="10904" x="6181725" y="3875088"/>
          <p14:tracePt t="10912" x="6172200" y="3840163"/>
          <p14:tracePt t="10920" x="6172200" y="3803650"/>
          <p14:tracePt t="10929" x="6172200" y="3775075"/>
          <p14:tracePt t="10937" x="6162675" y="3757613"/>
          <p14:tracePt t="10946" x="6162675" y="3748088"/>
          <p14:tracePt t="10953" x="6162675" y="3738563"/>
          <p14:tracePt t="10970" x="6162675" y="3711575"/>
          <p14:tracePt t="10980" x="6181725" y="3675063"/>
          <p14:tracePt t="10985" x="6189663" y="3648075"/>
          <p14:tracePt t="10992" x="6208713" y="3621088"/>
          <p14:tracePt t="11000" x="6235700" y="3575050"/>
          <p14:tracePt t="11008" x="6254750" y="3538538"/>
          <p14:tracePt t="11017" x="6262688" y="3502025"/>
          <p14:tracePt t="11024" x="6262688" y="3475038"/>
          <p14:tracePt t="11033" x="6272213" y="3429000"/>
          <p14:tracePt t="11040" x="6281738" y="3402013"/>
          <p14:tracePt t="11048" x="6281738" y="3355975"/>
          <p14:tracePt t="11056" x="6291263" y="3328988"/>
          <p14:tracePt t="11065" x="6291263" y="3309938"/>
          <p14:tracePt t="11072" x="6291263" y="3292475"/>
          <p14:tracePt t="11082" x="6291263" y="3282950"/>
          <p14:tracePt t="11104" x="6299200" y="3273425"/>
          <p14:tracePt t="11281" x="6299200" y="3255963"/>
          <p14:tracePt t="11290" x="6299200" y="3209925"/>
          <p14:tracePt t="11299" x="6299200" y="3192463"/>
          <p14:tracePt t="11306" x="6308725" y="3155950"/>
          <p14:tracePt t="11317" x="6308725" y="3100388"/>
          <p14:tracePt t="11321" x="6335713" y="3054350"/>
          <p14:tracePt t="11328" x="6335713" y="2990850"/>
          <p14:tracePt t="11336" x="6345238" y="2936875"/>
          <p14:tracePt t="11344" x="6345238" y="2863850"/>
          <p14:tracePt t="11353" x="6354763" y="2800350"/>
          <p14:tracePt t="11362" x="6354763" y="2744788"/>
          <p14:tracePt t="11371" x="6354763" y="2671763"/>
          <p14:tracePt t="11377" x="6354763" y="2581275"/>
          <p14:tracePt t="11385" x="6354763" y="2525713"/>
          <p14:tracePt t="11392" x="6354763" y="2444750"/>
          <p14:tracePt t="11400" x="6354763" y="2389188"/>
          <p14:tracePt t="11408" x="6354763" y="2335213"/>
          <p14:tracePt t="11416" x="6354763" y="2279650"/>
          <p14:tracePt t="11424" x="6372225" y="2233613"/>
          <p14:tracePt t="11432" x="6372225" y="2206625"/>
          <p14:tracePt t="11440" x="6391275" y="2189163"/>
          <p14:tracePt t="11448" x="6399213" y="2170113"/>
          <p14:tracePt t="11464" x="6399213" y="2160588"/>
          <p14:tracePt t="11522" x="6408738" y="2152650"/>
          <p14:tracePt t="11568" x="6408738" y="2143125"/>
          <p14:tracePt t="11642" x="6408738" y="2133600"/>
          <p14:tracePt t="11649" x="6408738" y="2125663"/>
          <p14:tracePt t="11657" x="6418263" y="2097088"/>
          <p14:tracePt t="11672" x="6418263" y="2079625"/>
          <p14:tracePt t="11682" x="6435725" y="2060575"/>
          <p14:tracePt t="11690" x="6435725" y="2043113"/>
          <p14:tracePt t="11702" x="6435725" y="2033588"/>
          <p14:tracePt t="11706" x="6435725" y="2006600"/>
          <p14:tracePt t="11717" x="6435725" y="1987550"/>
          <p14:tracePt t="11721" x="6435725" y="1970088"/>
          <p14:tracePt t="11732" x="6445250" y="1943100"/>
          <p14:tracePt t="11736" x="6445250" y="1924050"/>
          <p14:tracePt t="11746" x="6445250" y="1906588"/>
          <p14:tracePt t="11752" x="6445250" y="1870075"/>
          <p14:tracePt t="11760" x="6445250" y="1851025"/>
          <p14:tracePt t="11768" x="6445250" y="1824038"/>
          <p14:tracePt t="11777" x="6445250" y="1778000"/>
          <p14:tracePt t="11784" x="6445250" y="1760538"/>
          <p14:tracePt t="11792" x="6445250" y="1731963"/>
          <p14:tracePt t="11800" x="6445250" y="1704975"/>
          <p14:tracePt t="11808" x="6445250" y="1677988"/>
          <p14:tracePt t="11816" x="6445250" y="1660525"/>
          <p14:tracePt t="11824" x="6445250" y="1624013"/>
          <p14:tracePt t="11832" x="6445250" y="1587500"/>
          <p14:tracePt t="11840" x="6445250" y="1568450"/>
          <p14:tracePt t="11848" x="6445250" y="1541463"/>
          <p14:tracePt t="11856" x="6435725" y="1522413"/>
          <p14:tracePt t="11865" x="6427788" y="1504950"/>
          <p14:tracePt t="11874" x="6427788" y="1495425"/>
          <p14:tracePt t="11892" x="6427788" y="1485900"/>
          <p14:tracePt t="12202" x="6418263" y="1468438"/>
          <p14:tracePt t="12209" x="6391275" y="1441450"/>
          <p14:tracePt t="12216" x="6381750" y="1422400"/>
          <p14:tracePt t="12224" x="6381750" y="1385888"/>
          <p14:tracePt t="12232" x="6372225" y="1368425"/>
          <p14:tracePt t="12242" x="6362700" y="1339850"/>
          <p14:tracePt t="41401" x="6335713" y="1331913"/>
          <p14:tracePt t="41410" x="6208713" y="1331913"/>
          <p14:tracePt t="41418" x="6062663" y="1331913"/>
          <p14:tracePt t="41426" x="5989638" y="1331913"/>
          <p14:tracePt t="41434" x="5962650" y="1322388"/>
          <p14:tracePt t="41496" x="5953125" y="1312863"/>
          <p14:tracePt t="41504" x="5962650" y="1295400"/>
          <p14:tracePt t="41512" x="5980113" y="1276350"/>
          <p14:tracePt t="41521" x="6016625" y="1185863"/>
          <p14:tracePt t="41533" x="6043613" y="1112838"/>
          <p14:tracePt t="41538" x="6080125" y="1049338"/>
          <p14:tracePt t="41549" x="6080125" y="976313"/>
          <p14:tracePt t="41553" x="6080125" y="939800"/>
          <p14:tracePt t="41688" x="6080125" y="976313"/>
          <p14:tracePt t="41697" x="6062663" y="1049338"/>
          <p14:tracePt t="41704" x="6007100" y="1149350"/>
          <p14:tracePt t="41713" x="5980113" y="1239838"/>
          <p14:tracePt t="41720" x="5943600" y="1339850"/>
          <p14:tracePt t="41728" x="5862638" y="1477963"/>
          <p14:tracePt t="41736" x="5789613" y="1595438"/>
          <p14:tracePt t="41745" x="5697538" y="1768475"/>
          <p14:tracePt t="41754" x="5514975" y="2024063"/>
          <p14:tracePt t="41764" x="5397500" y="2216150"/>
          <p14:tracePt t="41770" x="5195888" y="2452688"/>
          <p14:tracePt t="41781" x="4959350" y="2754313"/>
          <p14:tracePt t="41785" x="4686300" y="3073400"/>
          <p14:tracePt t="41793" x="4494213" y="3309938"/>
          <p14:tracePt t="41801" x="4330700" y="3511550"/>
          <p14:tracePt t="41809" x="4138613" y="3711575"/>
          <p14:tracePt t="41817" x="3865563" y="3948113"/>
          <p14:tracePt t="41825" x="3746500" y="4086225"/>
          <p14:tracePt t="41833" x="3609975" y="4222750"/>
          <p14:tracePt t="41845" x="3400425" y="4359275"/>
          <p14:tracePt t="41848" x="3281363" y="4468813"/>
          <p14:tracePt t="41857" x="3181350" y="4551363"/>
          <p14:tracePt t="41864" x="3063875" y="4624388"/>
          <p14:tracePt t="41872" x="2981325" y="4697413"/>
          <p14:tracePt t="41898" x="2862263" y="4787900"/>
          <p14:tracePt t="41904" x="2844800" y="4805363"/>
          <p14:tracePt t="41912" x="2798763" y="4833938"/>
          <p14:tracePt t="41920" x="2781300" y="4851400"/>
          <p14:tracePt t="41929" x="2762250" y="4851400"/>
          <p14:tracePt t="41936" x="2716213" y="4860925"/>
          <p14:tracePt t="41946" x="2652713" y="4897438"/>
          <p14:tracePt t="41952" x="2562225" y="4924425"/>
          <p14:tracePt t="41962" x="2443163" y="4951413"/>
          <p14:tracePt t="41968" x="2352675" y="4979988"/>
          <p14:tracePt t="41976" x="2206625" y="4997450"/>
          <p14:tracePt t="41984" x="2097088" y="4997450"/>
          <p14:tracePt t="41992" x="1997075" y="5024438"/>
          <p14:tracePt t="42002" x="1887538" y="5024438"/>
          <p14:tracePt t="42010" x="1795463" y="5024438"/>
          <p14:tracePt t="42018" x="1685925" y="5024438"/>
          <p14:tracePt t="42026" x="1576388" y="5024438"/>
          <p14:tracePt t="42035" x="1468438" y="5024438"/>
          <p14:tracePt t="42042" x="1339850" y="5024438"/>
          <p14:tracePt t="42050" x="1266825" y="5024438"/>
          <p14:tracePt t="42058" x="1166813" y="5006975"/>
          <p14:tracePt t="42065" x="1093788" y="4987925"/>
          <p14:tracePt t="42072" x="1011238" y="4970463"/>
          <p14:tracePt t="42081" x="957263" y="4951413"/>
          <p14:tracePt t="42088" x="874713" y="4943475"/>
          <p14:tracePt t="42097" x="801688" y="4897438"/>
          <p14:tracePt t="42104" x="765175" y="4887913"/>
          <p14:tracePt t="42112" x="738188" y="4878388"/>
          <p14:tracePt t="42120" x="684213" y="4860925"/>
          <p14:tracePt t="42129" x="628650" y="4824413"/>
          <p14:tracePt t="42147" x="628650" y="4797425"/>
          <p14:tracePt t="42152" x="620713" y="4778375"/>
          <p14:tracePt t="42162" x="620713" y="4732338"/>
          <p14:tracePt t="42168" x="620713" y="4697413"/>
          <p14:tracePt t="42179" x="620713" y="4678363"/>
          <p14:tracePt t="42184" x="620713" y="4632325"/>
          <p14:tracePt t="42192" x="620713" y="4605338"/>
          <p14:tracePt t="42200" x="620713" y="4578350"/>
          <p14:tracePt t="42208" x="620713" y="4551363"/>
          <p14:tracePt t="42216" x="620713" y="4541838"/>
          <p14:tracePt t="42232" x="620713" y="4532313"/>
          <p14:tracePt t="42256" x="620713" y="4505325"/>
          <p14:tracePt t="42272" x="620713" y="4495800"/>
          <p14:tracePt t="42280" x="620713" y="4486275"/>
          <p14:tracePt t="42288" x="620713" y="4478338"/>
          <p14:tracePt t="42296" x="638175" y="4468813"/>
          <p14:tracePt t="42304" x="647700" y="4459288"/>
          <p14:tracePt t="42312" x="674688" y="4441825"/>
          <p14:tracePt t="42320" x="720725" y="4413250"/>
          <p14:tracePt t="42328" x="747713" y="4395788"/>
          <p14:tracePt t="42336" x="811213" y="4359275"/>
          <p14:tracePt t="42345" x="838200" y="4340225"/>
          <p14:tracePt t="42352" x="884238" y="4303713"/>
          <p14:tracePt t="42361" x="911225" y="4286250"/>
          <p14:tracePt t="42368" x="957263" y="4276725"/>
          <p14:tracePt t="42376" x="966788" y="4276725"/>
          <p14:tracePt t="42384" x="974725" y="4268788"/>
          <p14:tracePt t="42392" x="984250" y="4249738"/>
          <p14:tracePt t="42506" x="993775" y="4240213"/>
          <p14:tracePt t="42512" x="1020763" y="4240213"/>
          <p14:tracePt t="42521" x="1030288" y="4222750"/>
          <p14:tracePt t="42532" x="1039813" y="4213225"/>
          <p14:tracePt t="42542" x="1047750" y="4203700"/>
          <p14:tracePt t="42553" x="1057275" y="4203700"/>
          <p14:tracePt t="42563" x="1057275" y="4167188"/>
          <p14:tracePt t="42569" x="1076325" y="4149725"/>
          <p14:tracePt t="42582" x="1084263" y="4113213"/>
          <p14:tracePt t="42585" x="1103313" y="4094163"/>
          <p14:tracePt t="42594" x="1120775" y="4067175"/>
          <p14:tracePt t="42602" x="1139825" y="4021138"/>
          <p14:tracePt t="42609" x="1149350" y="4003675"/>
          <p14:tracePt t="42617" x="1149350" y="3967163"/>
          <p14:tracePt t="42625" x="1157288" y="3921125"/>
          <p14:tracePt t="42633" x="1157288" y="3903663"/>
          <p14:tracePt t="42641" x="1157288" y="3867150"/>
          <p14:tracePt t="42648" x="1176338" y="3821113"/>
          <p14:tracePt t="42656" x="1185863" y="3775075"/>
          <p14:tracePt t="42664" x="1185863" y="3757613"/>
          <p14:tracePt t="42672" x="1185863" y="3721100"/>
          <p14:tracePt t="42680" x="1193800" y="3665538"/>
          <p14:tracePt t="42688" x="1230313" y="3629025"/>
          <p14:tracePt t="42696" x="1239838" y="3611563"/>
          <p14:tracePt t="42704" x="1239838" y="3592513"/>
          <p14:tracePt t="42712" x="1249363" y="3575050"/>
          <p14:tracePt t="42720" x="1249363" y="3565525"/>
          <p14:tracePt t="42728" x="1258888" y="3556000"/>
          <p14:tracePt t="42841" x="1285875" y="3556000"/>
          <p14:tracePt t="42851" x="1330325" y="3575050"/>
          <p14:tracePt t="42856" x="1349375" y="3584575"/>
          <p14:tracePt t="42864" x="1385888" y="3602038"/>
          <p14:tracePt t="42872" x="1403350" y="3621088"/>
          <p14:tracePt t="42880" x="1412875" y="3621088"/>
          <p14:tracePt t="42897" x="1422400" y="3629025"/>
          <p14:tracePt t="43002" x="1431925" y="3629025"/>
          <p14:tracePt t="43010" x="1458913" y="3638550"/>
          <p14:tracePt t="43018" x="1485900" y="3657600"/>
          <p14:tracePt t="43025" x="1531938" y="3684588"/>
          <p14:tracePt t="43033" x="1541463" y="3684588"/>
          <p14:tracePt t="43040" x="1568450" y="3694113"/>
          <p14:tracePt t="43048" x="1585913" y="3711575"/>
          <p14:tracePt t="43056" x="1612900" y="3721100"/>
          <p14:tracePt t="43064" x="1622425" y="3730625"/>
          <p14:tracePt t="43072" x="1649413" y="3738563"/>
          <p14:tracePt t="43080" x="1677988" y="3738563"/>
          <p14:tracePt t="43088" x="1695450" y="3757613"/>
          <p14:tracePt t="43096" x="1722438" y="3767138"/>
          <p14:tracePt t="43120" x="1741488" y="3767138"/>
          <p14:tracePt t="43129" x="1751013" y="3775075"/>
          <p14:tracePt t="43410" x="1751013" y="3794125"/>
          <p14:tracePt t="43419" x="1751013" y="3811588"/>
          <p14:tracePt t="43434" x="1741488" y="3821113"/>
          <p14:tracePt t="43442" x="1741488" y="3830638"/>
          <p14:tracePt t="43456" x="1741488" y="3840163"/>
          <p14:tracePt t="43571" x="1741488" y="3848100"/>
          <p14:tracePt t="43578" x="1751013" y="3867150"/>
          <p14:tracePt t="43746" x="1751013" y="3894138"/>
          <p14:tracePt t="43752" x="1695450" y="3903663"/>
          <p14:tracePt t="43761" x="1631950" y="3921125"/>
          <p14:tracePt t="43768" x="1576388" y="3921125"/>
          <p14:tracePt t="43778" x="1522413" y="3940175"/>
          <p14:tracePt t="43784" x="1476375" y="3940175"/>
          <p14:tracePt t="43792" x="1431925" y="3948113"/>
          <p14:tracePt t="43801" x="1412875" y="3948113"/>
          <p14:tracePt t="43808" x="1412875" y="3957638"/>
          <p14:tracePt t="43816" x="1395413" y="3957638"/>
          <p14:tracePt t="43928" x="1385888" y="3957638"/>
          <p14:tracePt t="43936" x="1366838" y="3957638"/>
          <p14:tracePt t="43944" x="1349375" y="3957638"/>
          <p14:tracePt t="43953" x="1339850" y="3957638"/>
          <p14:tracePt t="43961" x="1322388" y="3948113"/>
          <p14:tracePt t="43984" x="1312863" y="3948113"/>
          <p14:tracePt t="44058" x="1276350" y="3948113"/>
          <p14:tracePt t="44067" x="1249363" y="3948113"/>
          <p14:tracePt t="44074" x="1230313" y="3948113"/>
          <p14:tracePt t="44085" x="1203325" y="3948113"/>
          <p14:tracePt t="44089" x="1176338" y="3948113"/>
          <p14:tracePt t="44098" x="1157288" y="3948113"/>
          <p14:tracePt t="44104" x="1139825" y="3948113"/>
          <p14:tracePt t="44112" x="1112838" y="3948113"/>
          <p14:tracePt t="44120" x="1103313" y="3948113"/>
          <p14:tracePt t="44186" x="1093788" y="3948113"/>
          <p14:tracePt t="44202" x="1093788" y="3930650"/>
          <p14:tracePt t="44210" x="1112838" y="3911600"/>
          <p14:tracePt t="44218" x="1149350" y="3884613"/>
          <p14:tracePt t="44225" x="1185863" y="3867150"/>
          <p14:tracePt t="44233" x="1193800" y="3848100"/>
          <p14:tracePt t="44242" x="1212850" y="3840163"/>
          <p14:tracePt t="44572" x="1222375" y="3840163"/>
          <p14:tracePt t="44736" x="1239838" y="3840163"/>
          <p14:tracePt t="44744" x="1258888" y="3840163"/>
          <p14:tracePt t="44752" x="1285875" y="3840163"/>
          <p14:tracePt t="44760" x="1303338" y="3840163"/>
          <p14:tracePt t="44768" x="1312863" y="3848100"/>
          <p14:tracePt t="44808" x="1330325" y="3848100"/>
          <p14:tracePt t="44936" x="1293813" y="3848100"/>
          <p14:tracePt t="44944" x="1249363" y="3857625"/>
          <p14:tracePt t="44952" x="1212850" y="3857625"/>
          <p14:tracePt t="44960" x="1203325" y="3857625"/>
          <p14:tracePt t="44968" x="1185863" y="3857625"/>
          <p14:tracePt t="45320" x="1157288" y="3867150"/>
          <p14:tracePt t="45328" x="1139825" y="3875088"/>
          <p14:tracePt t="45337" x="1084263" y="3911600"/>
          <p14:tracePt t="45344" x="1047750" y="3921125"/>
          <p14:tracePt t="45353" x="1039813" y="3921125"/>
          <p14:tracePt t="45362" x="1011238" y="3930650"/>
          <p14:tracePt t="45368" x="993775" y="3940175"/>
          <p14:tracePt t="45377" x="993775" y="3948113"/>
          <p14:tracePt t="45384" x="984250" y="3957638"/>
          <p14:tracePt t="45392" x="966788" y="3967163"/>
          <p14:tracePt t="45620" x="966788" y="3957638"/>
          <p14:tracePt t="45626" x="966788" y="3948113"/>
          <p14:tracePt t="45728" x="984250" y="3940175"/>
          <p14:tracePt t="45736" x="1011238" y="3940175"/>
          <p14:tracePt t="45744" x="1039813" y="3940175"/>
          <p14:tracePt t="45752" x="1093788" y="3940175"/>
          <p14:tracePt t="45761" x="1149350" y="3940175"/>
          <p14:tracePt t="45768" x="1222375" y="3940175"/>
          <p14:tracePt t="45777" x="1312863" y="3940175"/>
          <p14:tracePt t="45784" x="1403350" y="3940175"/>
          <p14:tracePt t="45792" x="1512888" y="3940175"/>
          <p14:tracePt t="45800" x="1641475" y="3940175"/>
          <p14:tracePt t="45808" x="1768475" y="3940175"/>
          <p14:tracePt t="45816" x="1914525" y="3940175"/>
          <p14:tracePt t="45825" x="2014538" y="3930650"/>
          <p14:tracePt t="45832" x="2143125" y="3930650"/>
          <p14:tracePt t="45841" x="2270125" y="3930650"/>
          <p14:tracePt t="45848" x="2343150" y="3930650"/>
          <p14:tracePt t="45858" x="2452688" y="3930650"/>
          <p14:tracePt t="45864" x="2525713" y="3903663"/>
          <p14:tracePt t="45872" x="2606675" y="3884613"/>
          <p14:tracePt t="45882" x="2698750" y="3884613"/>
          <p14:tracePt t="45888" x="2789238" y="3884613"/>
          <p14:tracePt t="45896" x="2881313" y="3875088"/>
          <p14:tracePt t="45904" x="2998788" y="3857625"/>
          <p14:tracePt t="45912" x="3090863" y="3848100"/>
          <p14:tracePt t="45920" x="3144838" y="3840163"/>
          <p14:tracePt t="45928" x="3263900" y="3821113"/>
          <p14:tracePt t="45936" x="3336925" y="3821113"/>
          <p14:tracePt t="45945" x="3482975" y="3803650"/>
          <p14:tracePt t="45952" x="3592513" y="3794125"/>
          <p14:tracePt t="45961" x="3709988" y="3767138"/>
          <p14:tracePt t="45968" x="3838575" y="3748088"/>
          <p14:tracePt t="45980" x="3911600" y="3738563"/>
          <p14:tracePt t="45985" x="4002088" y="3738563"/>
          <p14:tracePt t="45994" x="4038600" y="3730625"/>
          <p14:tracePt t="46001" x="4065588" y="3730625"/>
          <p14:tracePt t="46259" x="4129088" y="3730625"/>
          <p14:tracePt t="46264" x="4211638" y="3775075"/>
          <p14:tracePt t="46272" x="4367213" y="3803650"/>
          <p14:tracePt t="46280" x="4440238" y="3830638"/>
          <p14:tracePt t="46288" x="4622800" y="3848100"/>
          <p14:tracePt t="46296" x="4832350" y="3875088"/>
          <p14:tracePt t="46304" x="5014913" y="3875088"/>
          <p14:tracePt t="46313" x="5195888" y="3903663"/>
          <p14:tracePt t="46320" x="5414963" y="3903663"/>
          <p14:tracePt t="46329" x="5561013" y="3903663"/>
          <p14:tracePt t="46336" x="5707063" y="3903663"/>
          <p14:tracePt t="46345" x="5780088" y="3903663"/>
          <p14:tracePt t="46352" x="5853113" y="3903663"/>
          <p14:tracePt t="46361" x="5899150" y="3894138"/>
          <p14:tracePt t="46369" x="5916613" y="3884613"/>
          <p14:tracePt t="46378" x="5935663" y="3867150"/>
          <p14:tracePt t="46600" x="5980113" y="3830638"/>
          <p14:tracePt t="46609" x="6026150" y="3794125"/>
          <p14:tracePt t="46617" x="6062663" y="3775075"/>
          <p14:tracePt t="46625" x="6116638" y="3738563"/>
          <p14:tracePt t="46633" x="6162675" y="3730625"/>
          <p14:tracePt t="46641" x="6199188" y="3730625"/>
          <p14:tracePt t="46649" x="6218238" y="3730625"/>
          <p14:tracePt t="46657" x="6235700" y="3730625"/>
          <p14:tracePt t="46665" x="6245225" y="3730625"/>
          <p14:tracePt t="46681" x="6254750" y="3721100"/>
          <p14:tracePt t="46960" x="6262688" y="3721100"/>
          <p14:tracePt t="46968" x="6335713" y="3721100"/>
          <p14:tracePt t="46976" x="6418263" y="3748088"/>
          <p14:tracePt t="46984" x="6491288" y="3757613"/>
          <p14:tracePt t="46992" x="6545263" y="3757613"/>
          <p14:tracePt t="47000" x="6627813" y="3775075"/>
          <p14:tracePt t="47008" x="6681788" y="3775075"/>
          <p14:tracePt t="47016" x="6718300" y="3775075"/>
          <p14:tracePt t="47024" x="6764338" y="3775075"/>
          <p14:tracePt t="47032" x="6800850" y="3775075"/>
          <p14:tracePt t="47040" x="6819900" y="3775075"/>
          <p14:tracePt t="47546" x="6837363" y="3803650"/>
          <p14:tracePt t="47557" x="6883400" y="3811588"/>
          <p14:tracePt t="47567" x="6937375" y="3811588"/>
          <p14:tracePt t="47571" x="7000875" y="3830638"/>
          <p14:tracePt t="47578" x="7056438" y="3840163"/>
          <p14:tracePt t="47585" x="7129463" y="3840163"/>
          <p14:tracePt t="47593" x="7175500" y="3857625"/>
          <p14:tracePt t="47600" x="7212013" y="3867150"/>
          <p14:tracePt t="47608" x="7248525" y="3867150"/>
          <p14:tracePt t="47616" x="7265988" y="3875088"/>
          <p14:tracePt t="47888" x="7292975" y="3875088"/>
          <p14:tracePt t="47897" x="7366000" y="3875088"/>
          <p14:tracePt t="47904" x="7439025" y="3875088"/>
          <p14:tracePt t="47912" x="7548563" y="3875088"/>
          <p14:tracePt t="47920" x="7639050" y="3875088"/>
          <p14:tracePt t="47928" x="7712075" y="3875088"/>
          <p14:tracePt t="47936" x="7804150" y="3875088"/>
          <p14:tracePt t="47945" x="7885113" y="3875088"/>
          <p14:tracePt t="47952" x="7940675" y="3875088"/>
          <p14:tracePt t="47962" x="7994650" y="3875088"/>
          <p14:tracePt t="47970" x="8031163" y="3875088"/>
          <p14:tracePt t="47982" x="8067675" y="3875088"/>
          <p14:tracePt t="47986" x="8086725" y="3875088"/>
          <p14:tracePt t="48368" x="8104188" y="3875088"/>
          <p14:tracePt t="48377" x="8186738" y="3875088"/>
          <p14:tracePt t="48384" x="8269288" y="3875088"/>
          <p14:tracePt t="48392" x="8359775" y="3875088"/>
          <p14:tracePt t="48400" x="8432800" y="3875088"/>
          <p14:tracePt t="48408" x="8505825" y="3894138"/>
          <p14:tracePt t="48416" x="8605838" y="3921125"/>
          <p14:tracePt t="48425" x="8642350" y="3921125"/>
          <p14:tracePt t="48432" x="8697913" y="3921125"/>
          <p14:tracePt t="48440" x="8751888" y="3921125"/>
          <p14:tracePt t="48448" x="8797925" y="3921125"/>
          <p14:tracePt t="48456" x="8824913" y="3921125"/>
          <p14:tracePt t="48464" x="8842375" y="3921125"/>
          <p14:tracePt t="49057" x="8861425" y="3930650"/>
          <p14:tracePt t="49064" x="8878888" y="3948113"/>
          <p14:tracePt t="49073" x="8888413" y="3967163"/>
          <p14:tracePt t="49080" x="8924925" y="4003675"/>
          <p14:tracePt t="49088" x="8934450" y="4021138"/>
          <p14:tracePt t="49096" x="8934450" y="4030663"/>
          <p14:tracePt t="49104" x="8934450" y="4067175"/>
          <p14:tracePt t="49112" x="8951913" y="4094163"/>
          <p14:tracePt t="49120" x="8961438" y="4103688"/>
          <p14:tracePt t="49129" x="8961438" y="4113213"/>
          <p14:tracePt t="49136" x="8961438" y="4122738"/>
          <p14:tracePt t="49145" x="8970963" y="4122738"/>
          <p14:tracePt t="49360" x="8943975" y="4122738"/>
          <p14:tracePt t="49368" x="8897938" y="4122738"/>
          <p14:tracePt t="49377" x="8797925" y="4122738"/>
          <p14:tracePt t="49384" x="8705850" y="4122738"/>
          <p14:tracePt t="49392" x="8651875" y="4122738"/>
          <p14:tracePt t="49400" x="8615363" y="4122738"/>
          <p14:tracePt t="49408" x="8578850" y="4140200"/>
          <p14:tracePt t="49416" x="8569325" y="4140200"/>
          <p14:tracePt t="49642" x="8532813" y="4159250"/>
          <p14:tracePt t="49648" x="8423275" y="4186238"/>
          <p14:tracePt t="49656" x="8323263" y="4213225"/>
          <p14:tracePt t="49664" x="8250238" y="4240213"/>
          <p14:tracePt t="49672" x="8169275" y="4249738"/>
          <p14:tracePt t="49682" x="8123238" y="4286250"/>
          <p14:tracePt t="49688" x="8104188" y="4295775"/>
          <p14:tracePt t="49696" x="8086725" y="4303713"/>
          <p14:tracePt t="49704" x="8077200" y="4303713"/>
          <p14:tracePt t="49712" x="8067675" y="4313238"/>
          <p14:tracePt t="50080" x="8159750" y="4295775"/>
          <p14:tracePt t="50088" x="8269288" y="4259263"/>
          <p14:tracePt t="50097" x="8415338" y="4259263"/>
          <p14:tracePt t="50104" x="8542338" y="4249738"/>
          <p14:tracePt t="50112" x="8669338" y="4249738"/>
          <p14:tracePt t="50121" x="8815388" y="4249738"/>
          <p14:tracePt t="50129" x="8951913" y="4222750"/>
          <p14:tracePt t="50136" x="8980488" y="4222750"/>
          <p14:tracePt t="50146" x="9080500" y="4222750"/>
          <p14:tracePt t="50152" x="9134475" y="422275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DF19F2-22B1-497E-920F-9330824859BE}"/>
              </a:ext>
            </a:extLst>
          </p:cNvPr>
          <p:cNvSpPr>
            <a:spLocks noGrp="1"/>
          </p:cNvSpPr>
          <p:nvPr>
            <p:ph type="title"/>
          </p:nvPr>
        </p:nvSpPr>
        <p:spPr/>
        <p:txBody>
          <a:bodyPr/>
          <a:lstStyle/>
          <a:p>
            <a:r>
              <a:rPr kumimoji="1" lang="en-US" altLang="ja-JP" sz="2800" dirty="0" err="1"/>
              <a:t>FiC</a:t>
            </a:r>
            <a:r>
              <a:rPr kumimoji="1" lang="en-US" altLang="ja-JP" sz="2800" dirty="0"/>
              <a:t>(Flow</a:t>
            </a:r>
            <a:r>
              <a:rPr kumimoji="1" lang="ja-JP" altLang="en-US" sz="2800" dirty="0"/>
              <a:t> </a:t>
            </a:r>
            <a:r>
              <a:rPr kumimoji="1" lang="en-US" altLang="ja-JP" sz="2800" dirty="0"/>
              <a:t>in</a:t>
            </a:r>
            <a:r>
              <a:rPr kumimoji="1" lang="ja-JP" altLang="en-US" sz="2800" dirty="0"/>
              <a:t> </a:t>
            </a:r>
            <a:r>
              <a:rPr kumimoji="1" lang="en-US" altLang="ja-JP" sz="2800" dirty="0"/>
              <a:t>Cloud)</a:t>
            </a:r>
            <a:endParaRPr kumimoji="1" lang="ja-JP" altLang="en-US" sz="2800" dirty="0"/>
          </a:p>
        </p:txBody>
      </p:sp>
      <p:pic>
        <p:nvPicPr>
          <p:cNvPr id="4" name="図 3">
            <a:extLst>
              <a:ext uri="{FF2B5EF4-FFF2-40B4-BE49-F238E27FC236}">
                <a16:creationId xmlns:a16="http://schemas.microsoft.com/office/drawing/2014/main" id="{342929E2-0240-41B9-ACC2-F37145B59DDD}"/>
              </a:ext>
            </a:extLst>
          </p:cNvPr>
          <p:cNvPicPr>
            <a:picLocks noChangeAspect="1"/>
          </p:cNvPicPr>
          <p:nvPr/>
        </p:nvPicPr>
        <p:blipFill>
          <a:blip r:embed="rId4"/>
          <a:stretch>
            <a:fillRect/>
          </a:stretch>
        </p:blipFill>
        <p:spPr>
          <a:xfrm>
            <a:off x="827584" y="1124744"/>
            <a:ext cx="11732144" cy="5589240"/>
          </a:xfrm>
          <a:prstGeom prst="rect">
            <a:avLst/>
          </a:prstGeom>
        </p:spPr>
      </p:pic>
      <p:sp>
        <p:nvSpPr>
          <p:cNvPr id="6" name="テキスト ボックス 5">
            <a:extLst>
              <a:ext uri="{FF2B5EF4-FFF2-40B4-BE49-F238E27FC236}">
                <a16:creationId xmlns:a16="http://schemas.microsoft.com/office/drawing/2014/main" id="{A36E7352-6A8E-4F91-9B03-2955D72F49B2}"/>
              </a:ext>
            </a:extLst>
          </p:cNvPr>
          <p:cNvSpPr txBox="1"/>
          <p:nvPr/>
        </p:nvSpPr>
        <p:spPr>
          <a:xfrm>
            <a:off x="5868144" y="1700808"/>
            <a:ext cx="2929007" cy="923330"/>
          </a:xfrm>
          <a:prstGeom prst="rect">
            <a:avLst/>
          </a:prstGeom>
          <a:noFill/>
        </p:spPr>
        <p:txBody>
          <a:bodyPr wrap="none" rtlCol="0">
            <a:spAutoFit/>
          </a:bodyPr>
          <a:lstStyle/>
          <a:p>
            <a:r>
              <a:rPr kumimoji="1" lang="en-US" altLang="ja-JP" dirty="0"/>
              <a:t>Xilinx</a:t>
            </a:r>
            <a:r>
              <a:rPr kumimoji="1" lang="ja-JP" altLang="en-US" dirty="0"/>
              <a:t>社</a:t>
            </a:r>
            <a:r>
              <a:rPr kumimoji="1" lang="en-US" altLang="ja-JP" dirty="0" err="1"/>
              <a:t>Kintex</a:t>
            </a:r>
            <a:r>
              <a:rPr kumimoji="1" lang="ja-JP" altLang="en-US" dirty="0"/>
              <a:t> </a:t>
            </a:r>
            <a:r>
              <a:rPr kumimoji="1" lang="en-US" altLang="ja-JP" dirty="0" err="1"/>
              <a:t>Ultrascale</a:t>
            </a:r>
            <a:r>
              <a:rPr kumimoji="1" lang="ja-JP" altLang="en-US" dirty="0"/>
              <a:t>の</a:t>
            </a:r>
            <a:endParaRPr kumimoji="1" lang="en-US" altLang="ja-JP" dirty="0"/>
          </a:p>
          <a:p>
            <a:r>
              <a:rPr lang="ja-JP" altLang="en-US" dirty="0"/>
              <a:t>ボード</a:t>
            </a:r>
            <a:r>
              <a:rPr lang="en-US" altLang="ja-JP" dirty="0"/>
              <a:t>24</a:t>
            </a:r>
            <a:r>
              <a:rPr lang="ja-JP" altLang="en-US" dirty="0"/>
              <a:t>枚を密結合した</a:t>
            </a:r>
            <a:endParaRPr lang="en-US" altLang="ja-JP" dirty="0"/>
          </a:p>
          <a:p>
            <a:r>
              <a:rPr kumimoji="1" lang="en-US" altLang="ja-JP" dirty="0"/>
              <a:t>FPGA</a:t>
            </a:r>
            <a:r>
              <a:rPr kumimoji="1" lang="ja-JP" altLang="en-US" dirty="0"/>
              <a:t>クラスタ</a:t>
            </a:r>
          </a:p>
        </p:txBody>
      </p:sp>
      <p:pic>
        <p:nvPicPr>
          <p:cNvPr id="3" name="オーディオ 2">
            <a:hlinkClick r:id="" action="ppaction://media"/>
            <a:extLst>
              <a:ext uri="{FF2B5EF4-FFF2-40B4-BE49-F238E27FC236}">
                <a16:creationId xmlns:a16="http://schemas.microsoft.com/office/drawing/2014/main" id="{9CE33DBF-8585-4CFA-9849-9EAD64FEB4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25455387"/>
      </p:ext>
    </p:extLst>
  </p:cSld>
  <p:clrMapOvr>
    <a:masterClrMapping/>
  </p:clrMapOvr>
  <mc:AlternateContent xmlns:mc="http://schemas.openxmlformats.org/markup-compatibility/2006">
    <mc:Choice xmlns:p14="http://schemas.microsoft.com/office/powerpoint/2010/main" Requires="p14">
      <p:transition spd="slow" p14:dur="2000" advTm="38719"/>
    </mc:Choice>
    <mc:Fallback>
      <p:transition spd="slow" advTm="3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22" x="9024938" y="3629025"/>
          <p14:tracePt t="1230" x="8934450" y="3611563"/>
          <p14:tracePt t="1238" x="8797925" y="3575050"/>
          <p14:tracePt t="1246" x="8688388" y="3548063"/>
          <p14:tracePt t="1255" x="8642350" y="3529013"/>
          <p14:tracePt t="1261" x="8551863" y="3492500"/>
          <p14:tracePt t="1271" x="8488363" y="3475038"/>
          <p14:tracePt t="1277" x="8432800" y="3475038"/>
          <p14:tracePt t="1286" x="8386763" y="3465513"/>
          <p14:tracePt t="1293" x="8359775" y="3446463"/>
          <p14:tracePt t="1302" x="8332788" y="3438525"/>
          <p14:tracePt t="1321" x="8323263" y="3438525"/>
          <p14:tracePt t="1533" x="8296275" y="3429000"/>
          <p14:tracePt t="1542" x="8232775" y="3392488"/>
          <p14:tracePt t="1550" x="8169275" y="3355975"/>
          <p14:tracePt t="1558" x="8086725" y="3302000"/>
          <p14:tracePt t="1567" x="8013700" y="3255963"/>
          <p14:tracePt t="1574" x="7921625" y="3192463"/>
          <p14:tracePt t="1582" x="7813675" y="3146425"/>
          <p14:tracePt t="1590" x="7748588" y="3090863"/>
          <p14:tracePt t="1597" x="7667625" y="3036888"/>
          <p14:tracePt t="1605" x="7567613" y="2982913"/>
          <p14:tracePt t="1612" x="7512050" y="2946400"/>
          <p14:tracePt t="1620" x="7412038" y="2873375"/>
          <p14:tracePt t="1628" x="7385050" y="2827338"/>
          <p14:tracePt t="1636" x="7329488" y="2763838"/>
          <p14:tracePt t="1644" x="7283450" y="2727325"/>
          <p14:tracePt t="1652" x="7248525" y="2690813"/>
          <p14:tracePt t="1660" x="7219950" y="2662238"/>
          <p14:tracePt t="1670" x="7212013" y="2654300"/>
          <p14:tracePt t="1676" x="7202488" y="2644775"/>
          <p14:tracePt t="2685" x="7183438" y="2644775"/>
          <p14:tracePt t="2701" x="7183438" y="2654300"/>
          <p14:tracePt t="2708" x="7183438" y="2662238"/>
          <p14:tracePt t="2724" x="7183438" y="2671763"/>
          <p14:tracePt t="2732" x="7175500" y="2690813"/>
          <p14:tracePt t="3334" x="7165975" y="2698750"/>
          <p14:tracePt t="3353" x="7146925" y="2698750"/>
          <p14:tracePt t="3359" x="7119938" y="2698750"/>
          <p14:tracePt t="3368" x="7073900" y="2635250"/>
          <p14:tracePt t="3374" x="7029450" y="2617788"/>
          <p14:tracePt t="3381" x="7010400" y="2598738"/>
          <p14:tracePt t="3388" x="6964363" y="2571750"/>
          <p14:tracePt t="3398" x="6919913" y="2554288"/>
          <p14:tracePt t="3404" x="6910388" y="2544763"/>
          <p14:tracePt t="3412" x="6873875" y="2525713"/>
          <p14:tracePt t="3420" x="6864350" y="2517775"/>
          <p14:tracePt t="3428" x="6846888" y="2498725"/>
          <p14:tracePt t="3436" x="6827838" y="2481263"/>
          <p14:tracePt t="3444" x="6819900" y="2471738"/>
          <p14:tracePt t="3453" x="6800850" y="2444750"/>
          <p14:tracePt t="3469" x="6783388" y="2425700"/>
          <p14:tracePt t="3477" x="6773863" y="2408238"/>
          <p14:tracePt t="3484" x="6764338" y="2379663"/>
          <p14:tracePt t="3492" x="6754813" y="2362200"/>
          <p14:tracePt t="3501" x="6746875" y="2335213"/>
          <p14:tracePt t="3509" x="6727825" y="2316163"/>
          <p14:tracePt t="3518" x="6727825" y="2298700"/>
          <p14:tracePt t="3533" x="6718300" y="2279650"/>
          <p14:tracePt t="3541" x="6710363" y="2262188"/>
          <p14:tracePt t="3565" x="6710363" y="2252663"/>
          <p14:tracePt t="3573" x="6691313" y="2233613"/>
          <p14:tracePt t="3581" x="6691313" y="2225675"/>
          <p14:tracePt t="3589" x="6673850" y="2206625"/>
          <p14:tracePt t="3597" x="6664325" y="2179638"/>
          <p14:tracePt t="3605" x="6645275" y="2143125"/>
          <p14:tracePt t="3612" x="6610350" y="2097088"/>
          <p14:tracePt t="3620" x="6573838" y="2070100"/>
          <p14:tracePt t="3628" x="6573838" y="2060575"/>
          <p14:tracePt t="3636" x="6545263" y="2033588"/>
          <p14:tracePt t="3645" x="6518275" y="2006600"/>
          <p14:tracePt t="3653" x="6491288" y="1960563"/>
          <p14:tracePt t="3660" x="6464300" y="1924050"/>
          <p14:tracePt t="3668" x="6454775" y="1906588"/>
          <p14:tracePt t="3676" x="6427788" y="1851025"/>
          <p14:tracePt t="3686" x="6399213" y="1824038"/>
          <p14:tracePt t="3692" x="6399213" y="1787525"/>
          <p14:tracePt t="3701" x="6372225" y="1741488"/>
          <p14:tracePt t="3710" x="6354763" y="1714500"/>
          <p14:tracePt t="3719" x="6345238" y="1687513"/>
          <p14:tracePt t="3726" x="6318250" y="1641475"/>
          <p14:tracePt t="3735" x="6308725" y="1631950"/>
          <p14:tracePt t="3742" x="6308725" y="1595438"/>
          <p14:tracePt t="3750" x="6299200" y="1577975"/>
          <p14:tracePt t="3758" x="6299200" y="1568450"/>
          <p14:tracePt t="3766" x="6291263" y="1550988"/>
          <p14:tracePt t="3774" x="6281738" y="1541463"/>
          <p14:tracePt t="3877" x="6281738" y="1531938"/>
          <p14:tracePt t="3885" x="6272213" y="1514475"/>
          <p14:tracePt t="3892" x="6272213" y="1504950"/>
          <p14:tracePt t="3900" x="6262688" y="1477963"/>
          <p14:tracePt t="3908" x="6254750" y="1468438"/>
          <p14:tracePt t="3918" x="6254750" y="1458913"/>
          <p14:tracePt t="3924" x="6235700" y="1422400"/>
          <p14:tracePt t="3932" x="6235700" y="1412875"/>
          <p14:tracePt t="3941" x="6218238" y="1385888"/>
          <p14:tracePt t="3948" x="6208713" y="1368425"/>
          <p14:tracePt t="3956" x="6208713" y="1358900"/>
          <p14:tracePt t="3964" x="6189663" y="1331913"/>
          <p14:tracePt t="3972" x="6181725" y="1322388"/>
          <p14:tracePt t="3981" x="6172200" y="1295400"/>
          <p14:tracePt t="3988" x="6162675" y="1276350"/>
          <p14:tracePt t="3996" x="6135688" y="1231900"/>
          <p14:tracePt t="4004" x="6116638" y="1212850"/>
          <p14:tracePt t="4013" x="6108700" y="1185863"/>
          <p14:tracePt t="4021" x="6108700" y="1166813"/>
          <p14:tracePt t="4028" x="6089650" y="1139825"/>
          <p14:tracePt t="4037" x="6080125" y="1130300"/>
          <p14:tracePt t="4071" x="6072188" y="1122363"/>
          <p14:tracePt t="5126" x="6080125" y="1122363"/>
          <p14:tracePt t="5135" x="6099175" y="1122363"/>
          <p14:tracePt t="5142" x="6116638" y="1122363"/>
          <p14:tracePt t="5150" x="6126163" y="1122363"/>
          <p14:tracePt t="5157" x="6153150" y="1122363"/>
          <p14:tracePt t="5165" x="6162675" y="1122363"/>
          <p14:tracePt t="5173" x="6172200" y="1122363"/>
          <p14:tracePt t="5189" x="6181725" y="1122363"/>
          <p14:tracePt t="5197" x="6189663" y="1130300"/>
          <p14:tracePt t="5204" x="6199188" y="1139825"/>
          <p14:tracePt t="5271" x="6208713" y="1149350"/>
          <p14:tracePt t="5333" x="6218238" y="1158875"/>
          <p14:tracePt t="5351" x="6226175" y="1176338"/>
          <p14:tracePt t="5383" x="6235700" y="1185863"/>
          <p14:tracePt t="5757" x="6235700" y="1195388"/>
          <p14:tracePt t="5764" x="6235700" y="1203325"/>
          <p14:tracePt t="5772" x="6235700" y="1222375"/>
          <p14:tracePt t="5780" x="6235700" y="1239838"/>
          <p14:tracePt t="5788" x="6254750" y="1268413"/>
          <p14:tracePt t="5796" x="6254750" y="1285875"/>
          <p14:tracePt t="5804" x="6254750" y="1312863"/>
          <p14:tracePt t="5813" x="6262688" y="1349375"/>
          <p14:tracePt t="5828" x="6272213" y="1376363"/>
          <p14:tracePt t="5836" x="6272213" y="1395413"/>
          <p14:tracePt t="5845" x="6272213" y="1404938"/>
          <p14:tracePt t="5853" x="6272213" y="1412875"/>
          <p14:tracePt t="5862" x="6272213" y="1422400"/>
          <p14:tracePt t="5871" x="6272213" y="1449388"/>
          <p14:tracePt t="5934" x="6272213" y="1458913"/>
          <p14:tracePt t="5975" x="6281738" y="1458913"/>
          <p14:tracePt t="5990" x="6281738" y="1477963"/>
          <p14:tracePt t="6007" x="6281738" y="1485900"/>
          <p14:tracePt t="6024" x="6281738" y="1495425"/>
          <p14:tracePt t="6037" x="6281738" y="1504950"/>
          <p14:tracePt t="6044" x="6281738" y="1522413"/>
          <p14:tracePt t="6061" x="6291263" y="1531938"/>
          <p14:tracePt t="6177" x="6291263" y="1541463"/>
          <p14:tracePt t="6198" x="6291263" y="1558925"/>
          <p14:tracePt t="6216" x="6291263" y="1577975"/>
          <p14:tracePt t="6222" x="6291263" y="1587500"/>
          <p14:tracePt t="6231" x="6299200" y="1614488"/>
          <p14:tracePt t="6246" x="6299200" y="1631950"/>
          <p14:tracePt t="6253" x="6299200" y="1660525"/>
          <p14:tracePt t="6261" x="6308725" y="1668463"/>
          <p14:tracePt t="6270" x="6308725" y="1697038"/>
          <p14:tracePt t="6277" x="6318250" y="1697038"/>
          <p14:tracePt t="6391" x="6318250" y="1704975"/>
          <p14:tracePt t="6422" x="6318250" y="1714500"/>
          <p14:tracePt t="6430" x="6326188" y="1741488"/>
          <p14:tracePt t="6438" x="6335713" y="1751013"/>
          <p14:tracePt t="6495" x="6335713" y="1760538"/>
          <p14:tracePt t="6503" x="6345238" y="1768475"/>
          <p14:tracePt t="6583" x="6345238" y="1778000"/>
          <p14:tracePt t="6606" x="6354763" y="1797050"/>
          <p14:tracePt t="6638" x="6354763" y="1824038"/>
          <p14:tracePt t="6649" x="6354763" y="1833563"/>
          <p14:tracePt t="6654" x="6362700" y="1841500"/>
          <p14:tracePt t="6678" x="6362700" y="1851025"/>
          <p14:tracePt t="6702" x="6372225" y="1860550"/>
          <p14:tracePt t="6710" x="6381750" y="1878013"/>
          <p14:tracePt t="6722" x="6391275" y="1887538"/>
          <p14:tracePt t="6758" x="6399213" y="1887538"/>
          <p14:tracePt t="6766" x="6399213" y="1897063"/>
          <p14:tracePt t="7324" x="6464300" y="1887538"/>
          <p14:tracePt t="7332" x="6527800" y="1851025"/>
          <p14:tracePt t="7340" x="6545263" y="1851025"/>
          <p14:tracePt t="7348" x="6573838" y="1841500"/>
          <p14:tracePt t="7356" x="6581775" y="1841500"/>
          <p14:tracePt t="7364" x="6591300" y="1841500"/>
          <p14:tracePt t="7381" x="6600825" y="1833563"/>
          <p14:tracePt t="7397" x="6610350" y="1833563"/>
          <p14:tracePt t="7696" x="6637338" y="1814513"/>
          <p14:tracePt t="7750" x="6673850" y="1814513"/>
          <p14:tracePt t="7758" x="6691313" y="1814513"/>
          <p14:tracePt t="7767" x="6727825" y="1814513"/>
          <p14:tracePt t="7774" x="6764338" y="1804988"/>
          <p14:tracePt t="7781" x="6783388" y="1804988"/>
          <p14:tracePt t="7789" x="6791325" y="1804988"/>
          <p14:tracePt t="7796" x="6800850" y="1804988"/>
          <p14:tracePt t="7804" x="6810375" y="1804988"/>
          <p14:tracePt t="7812" x="6819900" y="1804988"/>
          <p14:tracePt t="7820" x="6827838" y="1804988"/>
          <p14:tracePt t="7836" x="6846888" y="1804988"/>
          <p14:tracePt t="11932" x="6846888" y="1797050"/>
          <p14:tracePt t="11940" x="6819900" y="1787525"/>
          <p14:tracePt t="11948" x="6810375" y="1787525"/>
          <p14:tracePt t="11972" x="6800850" y="1787525"/>
          <p14:tracePt t="11980" x="6791325" y="1778000"/>
          <p14:tracePt t="11988" x="6783388" y="1768475"/>
          <p14:tracePt t="12158" x="6783388" y="1760538"/>
          <p14:tracePt t="12262" x="6773863" y="1741488"/>
          <p14:tracePt t="12270" x="6764338" y="1724025"/>
          <p14:tracePt t="12294" x="6754813" y="1714500"/>
          <p14:tracePt t="12317" x="6746875" y="1714500"/>
          <p14:tracePt t="12325" x="6737350" y="1714500"/>
          <p14:tracePt t="12333" x="6727825" y="1704975"/>
          <p14:tracePt t="12349" x="6718300" y="1697038"/>
          <p14:tracePt t="12356" x="6718300" y="1687513"/>
          <p14:tracePt t="12364" x="6718300" y="1677988"/>
          <p14:tracePt t="12397" x="6700838" y="1668463"/>
          <p14:tracePt t="12736" x="6673850" y="1704975"/>
          <p14:tracePt t="12740" x="6545263" y="1760538"/>
          <p14:tracePt t="12748" x="6427788" y="1778000"/>
          <p14:tracePt t="12756" x="6335713" y="1824038"/>
          <p14:tracePt t="12764" x="6254750" y="1841500"/>
          <p14:tracePt t="12772" x="6189663" y="1833563"/>
          <p14:tracePt t="12780" x="6126163" y="1841500"/>
          <p14:tracePt t="12788" x="6099175" y="1860550"/>
          <p14:tracePt t="12796" x="6080125" y="1860550"/>
          <p14:tracePt t="12804" x="6035675" y="1878013"/>
          <p14:tracePt t="12828" x="6016625" y="1887538"/>
          <p14:tracePt t="12836" x="5999163" y="1887538"/>
          <p14:tracePt t="12844" x="5972175" y="1887538"/>
          <p14:tracePt t="12852" x="5953125" y="1897063"/>
          <p14:tracePt t="12861" x="5916613" y="1897063"/>
          <p14:tracePt t="12868" x="5889625" y="1897063"/>
          <p14:tracePt t="12885" x="5807075" y="1933575"/>
          <p14:tracePt t="12892" x="5761038" y="1943100"/>
          <p14:tracePt t="12900" x="5697538" y="1951038"/>
          <p14:tracePt t="12908" x="5661025" y="1970088"/>
          <p14:tracePt t="12917" x="5616575" y="1987550"/>
          <p14:tracePt t="12924" x="5551488" y="2006600"/>
          <p14:tracePt t="12934" x="5497513" y="2024063"/>
          <p14:tracePt t="12940" x="5397500" y="2052638"/>
          <p14:tracePt t="12949" x="5314950" y="2079625"/>
          <p14:tracePt t="12957" x="5241925" y="2089150"/>
          <p14:tracePt t="12965" x="5122863" y="2143125"/>
          <p14:tracePt t="12973" x="5032375" y="2160588"/>
          <p14:tracePt t="12981" x="4932363" y="2197100"/>
          <p14:tracePt t="12989" x="4840288" y="2216150"/>
          <p14:tracePt t="12997" x="4740275" y="2252663"/>
          <p14:tracePt t="13005" x="4667250" y="2279650"/>
          <p14:tracePt t="13012" x="4586288" y="2298700"/>
          <p14:tracePt t="13020" x="4557713" y="2325688"/>
          <p14:tracePt t="13028" x="4513263" y="2352675"/>
          <p14:tracePt t="13036" x="4457700" y="2389188"/>
          <p14:tracePt t="13044" x="4384675" y="2408238"/>
          <p14:tracePt t="13052" x="4340225" y="2444750"/>
          <p14:tracePt t="13061" x="4275138" y="2462213"/>
          <p14:tracePt t="13070" x="4248150" y="2481263"/>
          <p14:tracePt t="13077" x="4230688" y="2498725"/>
          <p14:tracePt t="13086" x="4211638" y="2508250"/>
          <p14:tracePt t="13094" x="4165600" y="2525713"/>
          <p14:tracePt t="13104" x="4148138" y="2554288"/>
          <p14:tracePt t="13110" x="4138613" y="2554288"/>
          <p14:tracePt t="13119" x="4121150" y="2562225"/>
          <p14:tracePt t="13126" x="4075113" y="2589213"/>
          <p14:tracePt t="13139" x="4057650" y="2608263"/>
          <p14:tracePt t="13140" x="4021138" y="2608263"/>
          <p14:tracePt t="13151" x="3956050" y="2644775"/>
          <p14:tracePt t="13158" x="3911600" y="2654300"/>
          <p14:tracePt t="13170" x="3856038" y="2681288"/>
          <p14:tracePt t="13174" x="3792538" y="2698750"/>
          <p14:tracePt t="13182" x="3729038" y="2717800"/>
          <p14:tracePt t="13190" x="3673475" y="2727325"/>
          <p14:tracePt t="13198" x="3629025" y="2735263"/>
          <p14:tracePt t="13206" x="3600450" y="2771775"/>
          <p14:tracePt t="13213" x="3582988" y="2771775"/>
          <p14:tracePt t="13221" x="3573463" y="2771775"/>
          <p14:tracePt t="13236" x="3563938" y="2781300"/>
          <p14:tracePt t="13495" x="3563938" y="2744788"/>
          <p14:tracePt t="13502" x="3556000" y="2735263"/>
          <p14:tracePt t="13510" x="3556000" y="2717800"/>
          <p14:tracePt t="13518" x="3546475" y="2681288"/>
          <p14:tracePt t="13525" x="3527425" y="2644775"/>
          <p14:tracePt t="13535" x="3527425" y="2635250"/>
          <p14:tracePt t="13542" x="3519488" y="2608263"/>
          <p14:tracePt t="13557" x="3519488" y="2589213"/>
          <p14:tracePt t="13750" x="3519488" y="2581275"/>
          <p14:tracePt t="13990" x="3519488" y="2571750"/>
          <p14:tracePt t="14158" x="3519488" y="2562225"/>
          <p14:tracePt t="14174" x="3519488" y="2544763"/>
          <p14:tracePt t="14206" x="3509963" y="2525713"/>
          <p14:tracePt t="14248" x="3509963" y="2508250"/>
          <p14:tracePt t="14287" x="3509963" y="2498725"/>
          <p14:tracePt t="14301" x="3500438" y="2481263"/>
          <p14:tracePt t="14316" x="3490913" y="2452688"/>
          <p14:tracePt t="14325" x="3482975" y="2444750"/>
          <p14:tracePt t="14341" x="3473450" y="2416175"/>
          <p14:tracePt t="14349" x="3463925" y="2398713"/>
          <p14:tracePt t="14357" x="3463925" y="2389188"/>
          <p14:tracePt t="14366" x="3455988" y="2371725"/>
          <p14:tracePt t="14373" x="3455988" y="2362200"/>
          <p14:tracePt t="14381" x="3446463" y="2362200"/>
          <p14:tracePt t="14389" x="3436938" y="2352675"/>
          <p14:tracePt t="14431" x="3436938" y="2343150"/>
          <p14:tracePt t="14439" x="3436938" y="2335213"/>
          <p14:tracePt t="14484" x="3436938" y="2325688"/>
          <p14:tracePt t="19678" x="3436938" y="2316163"/>
          <p14:tracePt t="21007" x="3427413" y="2325688"/>
          <p14:tracePt t="21014" x="3382963" y="2343150"/>
          <p14:tracePt t="21020" x="3300413" y="2416175"/>
          <p14:tracePt t="21028" x="3227388" y="2444750"/>
          <p14:tracePt t="21036" x="3208338" y="2452688"/>
          <p14:tracePt t="21044" x="3190875" y="2462213"/>
          <p14:tracePt t="21207" x="3171825" y="2462213"/>
          <p14:tracePt t="21356" x="3163888" y="2452688"/>
          <p14:tracePt t="21356" x="3163888" y="2444750"/>
          <p14:tracePt t="21388" x="3163888" y="2435225"/>
          <p14:tracePt t="21420" x="3163888" y="2416175"/>
          <p14:tracePt t="21535" x="3163888" y="2408238"/>
          <p14:tracePt t="21668" x="3171825" y="2425700"/>
          <p14:tracePt t="21676" x="3181350" y="2444750"/>
          <p14:tracePt t="21684" x="3200400" y="2452688"/>
          <p14:tracePt t="21700" x="3208338" y="2462213"/>
          <p14:tracePt t="21716" x="3217863" y="2471738"/>
          <p14:tracePt t="21726" x="3217863" y="2481263"/>
          <p14:tracePt t="21733" x="3236913" y="2498725"/>
          <p14:tracePt t="21758" x="3236913" y="2525713"/>
          <p14:tracePt t="21774" x="3244850" y="2544763"/>
          <p14:tracePt t="26438" x="3254375" y="2554288"/>
          <p14:tracePt t="26446" x="3273425" y="2554288"/>
          <p14:tracePt t="26454" x="3281363" y="2554288"/>
          <p14:tracePt t="26467" x="3300413" y="2571750"/>
          <p14:tracePt t="26469" x="3317875" y="2589213"/>
          <p14:tracePt t="26477" x="3327400" y="2598738"/>
          <p14:tracePt t="26492" x="3327400" y="2608263"/>
          <p14:tracePt t="26501" x="3336925" y="2617788"/>
          <p14:tracePt t="26516" x="3346450" y="2625725"/>
          <p14:tracePt t="26533" x="3363913" y="2644775"/>
          <p14:tracePt t="26549" x="3363913" y="2662238"/>
          <p14:tracePt t="26557" x="3373438" y="2698750"/>
          <p14:tracePt t="26567" x="3382963" y="2717800"/>
          <p14:tracePt t="26573" x="3390900" y="2735263"/>
          <p14:tracePt t="26581" x="3409950" y="2763838"/>
          <p14:tracePt t="26589" x="3419475" y="2771775"/>
          <p14:tracePt t="26597" x="3419475" y="2800350"/>
          <p14:tracePt t="26604" x="3419475" y="2854325"/>
          <p14:tracePt t="26613" x="3419475" y="2909888"/>
          <p14:tracePt t="26621" x="3419475" y="3000375"/>
          <p14:tracePt t="26629" x="3419475" y="3090863"/>
          <p14:tracePt t="26637" x="3419475" y="3200400"/>
          <p14:tracePt t="26645" x="3373438" y="3338513"/>
          <p14:tracePt t="26653" x="3309938" y="3475038"/>
          <p14:tracePt t="26661" x="3254375" y="3621088"/>
          <p14:tracePt t="26671" x="3163888" y="3775075"/>
          <p14:tracePt t="26678" x="3136900" y="3884613"/>
          <p14:tracePt t="26687" x="3108325" y="4003675"/>
          <p14:tracePt t="26694" x="3081338" y="4076700"/>
          <p14:tracePt t="26703" x="3054350" y="4195763"/>
          <p14:tracePt t="26710" x="3054350" y="4268788"/>
          <p14:tracePt t="26717" x="3035300" y="4322763"/>
          <p14:tracePt t="26726" x="3027363" y="4386263"/>
          <p14:tracePt t="26736" x="3027363" y="4441825"/>
          <p14:tracePt t="26742" x="2998788" y="4486275"/>
          <p14:tracePt t="26751" x="2990850" y="4505325"/>
          <p14:tracePt t="26757" x="2990850" y="4551363"/>
          <p14:tracePt t="26766" x="2962275" y="4605338"/>
          <p14:tracePt t="26772" x="2935288" y="4624388"/>
          <p14:tracePt t="26781" x="2917825" y="4660900"/>
          <p14:tracePt t="26788" x="2908300" y="4687888"/>
          <p14:tracePt t="26796" x="2871788" y="4732338"/>
          <p14:tracePt t="26804" x="2862263" y="4751388"/>
          <p14:tracePt t="26812" x="2852738" y="4768850"/>
          <p14:tracePt t="26820" x="2835275" y="4797425"/>
          <p14:tracePt t="26828" x="2825750" y="4814888"/>
          <p14:tracePt t="26837" x="2817813" y="4833938"/>
          <p14:tracePt t="26845" x="2808288" y="4841875"/>
          <p14:tracePt t="26853" x="2808288" y="4851400"/>
          <p14:tracePt t="26860" x="2789238" y="4878388"/>
          <p14:tracePt t="26869" x="2789238" y="4887913"/>
          <p14:tracePt t="26883" x="2789238" y="4897438"/>
          <p14:tracePt t="26885" x="2789238" y="4933950"/>
          <p14:tracePt t="26892" x="2781300" y="4951413"/>
          <p14:tracePt t="26901" x="2771775" y="4979988"/>
          <p14:tracePt t="26908" x="2771775" y="5024438"/>
          <p14:tracePt t="26917" x="2762250" y="5043488"/>
          <p14:tracePt t="26924" x="2752725" y="5080000"/>
          <p14:tracePt t="26941" x="2744788" y="5089525"/>
          <p14:tracePt t="26957" x="2735263" y="5097463"/>
          <p14:tracePt t="27036" x="2716213" y="5089525"/>
          <p14:tracePt t="27045" x="2716213" y="5070475"/>
          <p14:tracePt t="27053" x="2689225" y="5024438"/>
          <p14:tracePt t="27060" x="2671763" y="4979988"/>
          <p14:tracePt t="27069" x="2671763" y="4943475"/>
          <p14:tracePt t="27076" x="2662238" y="4914900"/>
          <p14:tracePt t="27084" x="2662238" y="4860925"/>
          <p14:tracePt t="27093" x="2643188" y="4797425"/>
          <p14:tracePt t="27101" x="2643188" y="4705350"/>
          <p14:tracePt t="27108" x="2625725" y="4624388"/>
          <p14:tracePt t="27117" x="2616200" y="4551363"/>
          <p14:tracePt t="27124" x="2616200" y="4478338"/>
          <p14:tracePt t="27133" x="2598738" y="4413250"/>
          <p14:tracePt t="27140" x="2598738" y="4340225"/>
          <p14:tracePt t="27149" x="2598738" y="4268788"/>
          <p14:tracePt t="27156" x="2579688" y="4186238"/>
          <p14:tracePt t="27166" x="2579688" y="4130675"/>
          <p14:tracePt t="27172" x="2579688" y="4057650"/>
          <p14:tracePt t="27181" x="2579688" y="4003675"/>
          <p14:tracePt t="27188" x="2579688" y="3930650"/>
          <p14:tracePt t="27196" x="2579688" y="3875088"/>
          <p14:tracePt t="27205" x="2579688" y="3811588"/>
          <p14:tracePt t="27213" x="2579688" y="3721100"/>
          <p14:tracePt t="27221" x="2579688" y="3665538"/>
          <p14:tracePt t="27229" x="2579688" y="3611563"/>
          <p14:tracePt t="27237" x="2579688" y="3584575"/>
          <p14:tracePt t="27245" x="2579688" y="3538538"/>
          <p14:tracePt t="27253" x="2579688" y="3502025"/>
          <p14:tracePt t="27262" x="2589213" y="3455988"/>
          <p14:tracePt t="27268" x="2589213" y="3438525"/>
          <p14:tracePt t="27276" x="2589213" y="3402013"/>
          <p14:tracePt t="27285" x="2598738" y="3382963"/>
          <p14:tracePt t="27292" x="2598738" y="3338513"/>
          <p14:tracePt t="27300" x="2606675" y="3282950"/>
          <p14:tracePt t="27308" x="2616200" y="3273425"/>
          <p14:tracePt t="27316" x="2616200" y="3255963"/>
          <p14:tracePt t="27324" x="2625725" y="3228975"/>
          <p14:tracePt t="27334" x="2625725" y="3209925"/>
          <p14:tracePt t="27340" x="2635250" y="3192463"/>
          <p14:tracePt t="27349" x="2635250" y="3163888"/>
          <p14:tracePt t="27356" x="2643188" y="3146425"/>
          <p14:tracePt t="27366" x="2662238" y="3109913"/>
          <p14:tracePt t="27372" x="2662238" y="3100388"/>
          <p14:tracePt t="27380" x="2671763" y="3090863"/>
          <p14:tracePt t="27388" x="2671763" y="3073400"/>
          <p14:tracePt t="27398" x="2679700" y="3063875"/>
          <p14:tracePt t="27420" x="2679700" y="3054350"/>
          <p14:tracePt t="27429" x="2689225" y="3036888"/>
          <p14:tracePt t="27437" x="2708275" y="3017838"/>
          <p14:tracePt t="27447" x="2716213" y="3009900"/>
          <p14:tracePt t="27453" x="2716213" y="3000375"/>
          <p14:tracePt t="27462" x="2735263" y="2973388"/>
          <p14:tracePt t="27468" x="2752725" y="2954338"/>
          <p14:tracePt t="27477" x="2762250" y="2946400"/>
          <p14:tracePt t="27484" x="2789238" y="2927350"/>
          <p14:tracePt t="27492" x="2817813" y="2909888"/>
          <p14:tracePt t="27500" x="2862263" y="2881313"/>
          <p14:tracePt t="27508" x="2898775" y="2863850"/>
          <p14:tracePt t="27516" x="2917825" y="2844800"/>
          <p14:tracePt t="27525" x="2935288" y="2827338"/>
          <p14:tracePt t="27533" x="2954338" y="2808288"/>
          <p14:tracePt t="27541" x="2981325" y="2781300"/>
          <p14:tracePt t="27549" x="2990850" y="2771775"/>
          <p14:tracePt t="27557" x="2998788" y="2771775"/>
          <p14:tracePt t="27566" x="3027363" y="2754313"/>
          <p14:tracePt t="27573" x="3044825" y="2735263"/>
          <p14:tracePt t="27588" x="3063875" y="2727325"/>
          <p14:tracePt t="27596" x="3100388" y="2698750"/>
          <p14:tracePt t="27604" x="3127375" y="2698750"/>
          <p14:tracePt t="27612" x="3171825" y="2681288"/>
          <p14:tracePt t="27621" x="3200400" y="2671763"/>
          <p14:tracePt t="27629" x="3244850" y="2662238"/>
          <p14:tracePt t="27637" x="3281363" y="2635250"/>
          <p14:tracePt t="27645" x="3309938" y="2625725"/>
          <p14:tracePt t="27653" x="3336925" y="2608263"/>
          <p14:tracePt t="27661" x="3354388" y="2608263"/>
          <p14:tracePt t="27669" x="3363913" y="2608263"/>
          <p14:tracePt t="27676" x="3363913" y="2598738"/>
          <p14:tracePt t="27694" x="3390900" y="2598738"/>
          <p14:tracePt t="27718" x="3400425" y="2598738"/>
          <p14:tracePt t="27726" x="3409950" y="2598738"/>
          <p14:tracePt t="27750" x="3427413" y="2598738"/>
          <p14:tracePt t="27758" x="3446463" y="2598738"/>
          <p14:tracePt t="27768" x="3473450" y="2598738"/>
          <p14:tracePt t="27774" x="3500438" y="2617788"/>
          <p14:tracePt t="27784" x="3536950" y="2644775"/>
          <p14:tracePt t="27792" x="3546475" y="2654300"/>
          <p14:tracePt t="27799" x="3573463" y="2681288"/>
          <p14:tracePt t="27805" x="3592513" y="2690813"/>
          <p14:tracePt t="27813" x="3609975" y="2708275"/>
          <p14:tracePt t="27823" x="3619500" y="2727325"/>
          <p14:tracePt t="27829" x="3646488" y="2735263"/>
          <p14:tracePt t="27838" x="3656013" y="2744788"/>
          <p14:tracePt t="27845" x="3673475" y="2771775"/>
          <p14:tracePt t="27854" x="3683000" y="2781300"/>
          <p14:tracePt t="27861" x="3692525" y="2790825"/>
          <p14:tracePt t="27870" x="3702050" y="2808288"/>
          <p14:tracePt t="27886" x="3719513" y="2836863"/>
          <p14:tracePt t="27892" x="3729038" y="2836863"/>
          <p14:tracePt t="27901" x="3738563" y="2844800"/>
          <p14:tracePt t="27910" x="3746500" y="2854325"/>
          <p14:tracePt t="27919" x="3756025" y="2863850"/>
          <p14:tracePt t="27927" x="3765550" y="2881313"/>
          <p14:tracePt t="27934" x="3775075" y="2890838"/>
          <p14:tracePt t="27940" x="3783013" y="2909888"/>
          <p14:tracePt t="27949" x="3802063" y="2927350"/>
          <p14:tracePt t="27956" x="3810000" y="2946400"/>
          <p14:tracePt t="27965" x="3819525" y="2954338"/>
          <p14:tracePt t="27972" x="3829050" y="2982913"/>
          <p14:tracePt t="27980" x="3856038" y="3027363"/>
          <p14:tracePt t="27997" x="3865563" y="3046413"/>
          <p14:tracePt t="28005" x="3883025" y="3090863"/>
          <p14:tracePt t="28013" x="3892550" y="3136900"/>
          <p14:tracePt t="28021" x="3911600" y="3155950"/>
          <p14:tracePt t="28029" x="3919538" y="3182938"/>
          <p14:tracePt t="28037" x="3929063" y="3209925"/>
          <p14:tracePt t="28045" x="3938588" y="3255963"/>
          <p14:tracePt t="28053" x="3948113" y="3282950"/>
          <p14:tracePt t="28060" x="3965575" y="3338513"/>
          <p14:tracePt t="28069" x="3975100" y="3355975"/>
          <p14:tracePt t="28076" x="3975100" y="3402013"/>
          <p14:tracePt t="28085" x="3975100" y="3429000"/>
          <p14:tracePt t="28093" x="3984625" y="3455988"/>
          <p14:tracePt t="28101" x="3984625" y="3502025"/>
          <p14:tracePt t="28108" x="4002088" y="3548063"/>
          <p14:tracePt t="28118" x="4002088" y="3584575"/>
          <p14:tracePt t="28124" x="4002088" y="3638550"/>
          <p14:tracePt t="28132" x="4002088" y="3665538"/>
          <p14:tracePt t="28141" x="4002088" y="3711575"/>
          <p14:tracePt t="28148" x="4002088" y="3748088"/>
          <p14:tracePt t="28157" x="4002088" y="3767138"/>
          <p14:tracePt t="28166" x="4002088" y="3811588"/>
          <p14:tracePt t="28173" x="4002088" y="3840163"/>
          <p14:tracePt t="28181" x="4002088" y="3857625"/>
          <p14:tracePt t="28189" x="4002088" y="3875088"/>
          <p14:tracePt t="28197" x="4002088" y="3894138"/>
          <p14:tracePt t="28205" x="4002088" y="3911600"/>
          <p14:tracePt t="28213" x="4002088" y="3940175"/>
          <p14:tracePt t="28221" x="4002088" y="3957638"/>
          <p14:tracePt t="28229" x="4002088" y="3984625"/>
          <p14:tracePt t="28237" x="4002088" y="4003675"/>
          <p14:tracePt t="28245" x="4002088" y="4040188"/>
          <p14:tracePt t="28253" x="4002088" y="4086225"/>
          <p14:tracePt t="28261" x="4002088" y="4103688"/>
          <p14:tracePt t="28269" x="4002088" y="4159250"/>
          <p14:tracePt t="28277" x="4002088" y="4186238"/>
          <p14:tracePt t="28285" x="4002088" y="4232275"/>
          <p14:tracePt t="28293" x="3992563" y="4259263"/>
          <p14:tracePt t="28301" x="3984625" y="4295775"/>
          <p14:tracePt t="28309" x="3956050" y="4359275"/>
          <p14:tracePt t="28317" x="3948113" y="4405313"/>
          <p14:tracePt t="28325" x="3938588" y="4422775"/>
          <p14:tracePt t="28333" x="3902075" y="4478338"/>
          <p14:tracePt t="28342" x="3892550" y="4522788"/>
          <p14:tracePt t="28355" x="3865563" y="4551363"/>
          <p14:tracePt t="28358" x="3846513" y="4587875"/>
          <p14:tracePt t="28368" x="3829050" y="4632325"/>
          <p14:tracePt t="28375" x="3819525" y="4660900"/>
          <p14:tracePt t="28383" x="3802063" y="4687888"/>
          <p14:tracePt t="28389" x="3775075" y="4732338"/>
          <p14:tracePt t="28397" x="3765550" y="4778375"/>
          <p14:tracePt t="28405" x="3729038" y="4805363"/>
          <p14:tracePt t="28413" x="3709988" y="4851400"/>
          <p14:tracePt t="28421" x="3692525" y="4870450"/>
          <p14:tracePt t="28429" x="3683000" y="4887913"/>
          <p14:tracePt t="28437" x="3636963" y="4951413"/>
          <p14:tracePt t="28446" x="3609975" y="4970463"/>
          <p14:tracePt t="28452" x="3582988" y="4997450"/>
          <p14:tracePt t="28460" x="3573463" y="5006975"/>
          <p14:tracePt t="28476" x="3556000" y="5033963"/>
          <p14:tracePt t="28484" x="3536950" y="5033963"/>
          <p14:tracePt t="28493" x="3519488" y="5033963"/>
          <p14:tracePt t="28502" x="3490913" y="5053013"/>
          <p14:tracePt t="28519" x="3482975" y="5060950"/>
          <p14:tracePt t="28526" x="3463925" y="5070475"/>
          <p14:tracePt t="28542" x="3463925" y="5080000"/>
          <p14:tracePt t="28552" x="3446463" y="5097463"/>
          <p14:tracePt t="28568" x="3427413" y="5097463"/>
          <p14:tracePt t="28576" x="3409950" y="5097463"/>
          <p14:tracePt t="28580" x="3382963" y="5097463"/>
          <p14:tracePt t="28588" x="3346450" y="5097463"/>
          <p14:tracePt t="28596" x="3273425" y="5097463"/>
          <p14:tracePt t="28604" x="3181350" y="5097463"/>
          <p14:tracePt t="28612" x="3108325" y="5097463"/>
          <p14:tracePt t="28620" x="3027363" y="5080000"/>
          <p14:tracePt t="28628" x="2962275" y="5053013"/>
          <p14:tracePt t="28636" x="2908300" y="5033963"/>
          <p14:tracePt t="28645" x="2871788" y="5006975"/>
          <p14:tracePt t="28653" x="2844800" y="4997450"/>
          <p14:tracePt t="28661" x="2798763" y="4979988"/>
          <p14:tracePt t="28669" x="2781300" y="4960938"/>
          <p14:tracePt t="28677" x="2771775" y="4951413"/>
          <p14:tracePt t="28685" x="2744788" y="4924425"/>
          <p14:tracePt t="28694" x="2735263" y="4914900"/>
          <p14:tracePt t="28701" x="2716213" y="4887913"/>
          <p14:tracePt t="28709" x="2708275" y="4870450"/>
          <p14:tracePt t="28717" x="2689225" y="4824413"/>
          <p14:tracePt t="28726" x="2662238" y="4778375"/>
          <p14:tracePt t="28733" x="2643188" y="4724400"/>
          <p14:tracePt t="28742" x="2635250" y="4687888"/>
          <p14:tracePt t="28751" x="2598738" y="4641850"/>
          <p14:tracePt t="28759" x="2570163" y="4587875"/>
          <p14:tracePt t="28765" x="2552700" y="4541838"/>
          <p14:tracePt t="28772" x="2533650" y="4495800"/>
          <p14:tracePt t="28781" x="2525713" y="4449763"/>
          <p14:tracePt t="28788" x="2525713" y="4422775"/>
          <p14:tracePt t="28796" x="2525713" y="4386263"/>
          <p14:tracePt t="28804" x="2525713" y="4368800"/>
          <p14:tracePt t="28812" x="2525713" y="4322763"/>
          <p14:tracePt t="28821" x="2525713" y="4286250"/>
          <p14:tracePt t="28828" x="2525713" y="4232275"/>
          <p14:tracePt t="28837" x="2525713" y="4176713"/>
          <p14:tracePt t="28845" x="2525713" y="4130675"/>
          <p14:tracePt t="28853" x="2525713" y="4103688"/>
          <p14:tracePt t="28860" x="2552700" y="4013200"/>
          <p14:tracePt t="28869" x="2570163" y="3940175"/>
          <p14:tracePt t="28876" x="2579688" y="3894138"/>
          <p14:tracePt t="28901" x="2671763" y="3711575"/>
          <p14:tracePt t="28909" x="2689225" y="3648075"/>
          <p14:tracePt t="28916" x="2716213" y="3621088"/>
          <p14:tracePt t="28925" x="2735263" y="3584575"/>
          <p14:tracePt t="28934" x="2752725" y="3538538"/>
          <p14:tracePt t="28940" x="2771775" y="3511550"/>
          <p14:tracePt t="28948" x="2798763" y="3482975"/>
          <p14:tracePt t="28956" x="2808288" y="3465513"/>
          <p14:tracePt t="28965" x="2817813" y="3429000"/>
          <p14:tracePt t="28972" x="2835275" y="3411538"/>
          <p14:tracePt t="28980" x="2844800" y="3392488"/>
          <p14:tracePt t="28989" x="2852738" y="3375025"/>
          <p14:tracePt t="28997" x="2871788" y="3346450"/>
          <p14:tracePt t="29005" x="2881313" y="3338513"/>
          <p14:tracePt t="29013" x="2889250" y="3309938"/>
          <p14:tracePt t="29022" x="2898775" y="3292475"/>
          <p14:tracePt t="29029" x="2908300" y="3273425"/>
          <p14:tracePt t="29037" x="2925763" y="3255963"/>
          <p14:tracePt t="29045" x="2925763" y="3246438"/>
          <p14:tracePt t="29900" x="2925763" y="3236913"/>
          <p14:tracePt t="29943" x="2925763" y="3228975"/>
          <p14:tracePt t="30277" x="2925763" y="3209925"/>
          <p14:tracePt t="30284" x="2925763" y="3200400"/>
          <p14:tracePt t="30293" x="2925763" y="3192463"/>
          <p14:tracePt t="30300" x="2925763" y="3155950"/>
          <p14:tracePt t="30316" x="2925763" y="3146425"/>
          <p14:tracePt t="30324" x="2935288" y="3119438"/>
          <p14:tracePt t="30333" x="2935288" y="3109913"/>
          <p14:tracePt t="30341" x="2935288" y="3082925"/>
          <p14:tracePt t="30351" x="2944813" y="3073400"/>
          <p14:tracePt t="30357" x="2954338" y="3054350"/>
          <p14:tracePt t="30366" x="2962275" y="3046413"/>
          <p14:tracePt t="30382" x="2962275" y="3036888"/>
          <p14:tracePt t="30398" x="2962275" y="3027363"/>
          <p14:tracePt t="30420" x="2962275" y="3017838"/>
          <p14:tracePt t="31013" x="2971800" y="3009900"/>
          <p14:tracePt t="31270" x="2990850" y="2973388"/>
          <p14:tracePt t="31278" x="2998788" y="2946400"/>
          <p14:tracePt t="31287" x="3017838" y="2927350"/>
          <p14:tracePt t="31296" x="3017838" y="2909888"/>
          <p14:tracePt t="31302" x="3017838" y="2873375"/>
          <p14:tracePt t="31309" x="3027363" y="2844800"/>
          <p14:tracePt t="31316" x="3035300" y="2836863"/>
          <p14:tracePt t="31324" x="3035300" y="2808288"/>
          <p14:tracePt t="31332" x="3035300" y="2800350"/>
          <p14:tracePt t="31340" x="3044825" y="2790825"/>
          <p14:tracePt t="31348" x="3054350" y="2781300"/>
          <p14:tracePt t="35384" x="3063875" y="2771775"/>
          <p14:tracePt t="35401" x="3063875" y="2763838"/>
          <p14:tracePt t="35416" x="3063875" y="2754313"/>
          <p14:tracePt t="35423" x="3108325" y="2717800"/>
          <p14:tracePt t="35429" x="3190875" y="2617788"/>
          <p14:tracePt t="35438" x="3263900" y="2544763"/>
          <p14:tracePt t="35446" x="3327400" y="2498725"/>
          <p14:tracePt t="35455" x="3363913" y="2444750"/>
          <p14:tracePt t="35460" x="3382963" y="2425700"/>
          <p14:tracePt t="35468" x="3419475" y="2371725"/>
          <p14:tracePt t="35476" x="3436938" y="2335213"/>
          <p14:tracePt t="35484" x="3455988" y="2306638"/>
          <p14:tracePt t="35493" x="3490913" y="2279650"/>
          <p14:tracePt t="35500" x="3500438" y="2270125"/>
          <p14:tracePt t="35508" x="3500438" y="2252663"/>
          <p14:tracePt t="35557" x="3500438" y="2243138"/>
          <p14:tracePt t="35654" x="3509963" y="2243138"/>
          <p14:tracePt t="35694" x="3509963" y="2270125"/>
          <p14:tracePt t="35701" x="3509963" y="2289175"/>
          <p14:tracePt t="35710" x="3519488" y="2325688"/>
          <p14:tracePt t="35716" x="3519488" y="2335213"/>
          <p14:tracePt t="35726" x="3546475" y="2389188"/>
          <p14:tracePt t="35732" x="3546475" y="2398713"/>
          <p14:tracePt t="35740" x="3556000" y="2435225"/>
          <p14:tracePt t="35749" x="3563938" y="2435225"/>
          <p14:tracePt t="35757" x="3563938" y="2462213"/>
          <p14:tracePt t="35765" x="3563938" y="2471738"/>
          <p14:tracePt t="35772" x="3563938" y="2498725"/>
          <p14:tracePt t="35782" x="3563938" y="2517775"/>
          <p14:tracePt t="35789" x="3563938" y="2544763"/>
          <p14:tracePt t="35798" x="3563938" y="2571750"/>
          <p14:tracePt t="35805" x="3563938" y="2589213"/>
          <p14:tracePt t="35813" x="3563938" y="2608263"/>
          <p14:tracePt t="35821" x="3563938" y="2654300"/>
          <p14:tracePt t="35828" x="3563938" y="2690813"/>
          <p14:tracePt t="35836" x="3563938" y="2708275"/>
          <p14:tracePt t="35844" x="3563938" y="2754313"/>
          <p14:tracePt t="35852" x="3563938" y="2790825"/>
          <p14:tracePt t="35860" x="3563938" y="2817813"/>
          <p14:tracePt t="35868" x="3563938" y="2863850"/>
          <p14:tracePt t="35885" x="3556000" y="2946400"/>
          <p14:tracePt t="35892" x="3546475" y="2973388"/>
          <p14:tracePt t="35900" x="3546475" y="2990850"/>
          <p14:tracePt t="35908" x="3546475" y="3017838"/>
          <p14:tracePt t="35916" x="3536950" y="3054350"/>
          <p14:tracePt t="35924" x="3536950" y="3063875"/>
          <p14:tracePt t="35932" x="3536950" y="3082925"/>
          <p14:tracePt t="35940" x="3536950" y="3119438"/>
          <p14:tracePt t="35949" x="3519488" y="3146425"/>
          <p14:tracePt t="35957" x="3509963" y="3173413"/>
          <p14:tracePt t="35965" x="3500438" y="3209925"/>
          <p14:tracePt t="35973" x="3500438" y="3236913"/>
          <p14:tracePt t="35982" x="3490913" y="3255963"/>
          <p14:tracePt t="35989" x="3482975" y="3292475"/>
          <p14:tracePt t="35997" x="3473450" y="3302000"/>
          <p14:tracePt t="36004" x="3473450" y="3328988"/>
          <p14:tracePt t="36013" x="3463925" y="3338513"/>
          <p14:tracePt t="36020" x="3463925" y="3355975"/>
          <p14:tracePt t="36029" x="3463925" y="3375025"/>
          <p14:tracePt t="36037" x="3455988" y="3382963"/>
          <p14:tracePt t="36054" x="3455988" y="3392488"/>
          <p14:tracePt t="36061" x="3446463" y="3411538"/>
          <p14:tracePt t="36085" x="3446463" y="3419475"/>
          <p14:tracePt t="36101" x="3446463" y="3429000"/>
          <p14:tracePt t="36109" x="3436938" y="3438525"/>
          <p14:tracePt t="36149" x="3427413" y="3438525"/>
          <p14:tracePt t="36165" x="3427413" y="3446463"/>
          <p14:tracePt t="36183" x="3427413" y="3455988"/>
          <p14:tracePt t="36200" x="3419475" y="3465513"/>
          <p14:tracePt t="36206" x="3409950" y="3502025"/>
          <p14:tracePt t="36214" x="3390900" y="3519488"/>
          <p14:tracePt t="36230" x="3373438" y="3556000"/>
          <p14:tracePt t="36238" x="3373438" y="3565525"/>
          <p14:tracePt t="36246" x="3363913" y="3565525"/>
          <p14:tracePt t="36254" x="3363913" y="3584575"/>
          <p14:tracePt t="36270" x="3354388" y="3602038"/>
          <p14:tracePt t="36278" x="3346450" y="3611563"/>
          <p14:tracePt t="36300" x="3336925" y="3621088"/>
          <p14:tracePt t="36309" x="3317875" y="3638550"/>
          <p14:tracePt t="36316" x="3300413" y="3657600"/>
          <p14:tracePt t="36324" x="3281363" y="3684588"/>
          <p14:tracePt t="36332" x="3236913" y="3721100"/>
          <p14:tracePt t="36341" x="3217863" y="3748088"/>
          <p14:tracePt t="36349" x="3190875" y="3784600"/>
          <p14:tracePt t="36356" x="3171825" y="3811588"/>
          <p14:tracePt t="36364" x="3136900" y="3875088"/>
          <p14:tracePt t="36372" x="3127375" y="3894138"/>
          <p14:tracePt t="36381" x="3108325" y="3921125"/>
          <p14:tracePt t="36388" x="3090863" y="3948113"/>
          <p14:tracePt t="36398" x="3081338" y="3957638"/>
          <p14:tracePt t="36590" x="3081338" y="3984625"/>
          <p14:tracePt t="36610" x="3081338" y="3994150"/>
          <p14:tracePt t="36630" x="3090863" y="3994150"/>
          <p14:tracePt t="36638" x="3117850" y="3994150"/>
          <p14:tracePt t="36647" x="3127375" y="3994150"/>
          <p14:tracePt t="36652" x="3136900" y="3984625"/>
          <p14:tracePt t="36661" x="3171825" y="3984625"/>
          <p14:tracePt t="36670" x="3227388" y="3948113"/>
          <p14:tracePt t="36679" x="3273425" y="3930650"/>
          <p14:tracePt t="36687" x="3317875" y="3921125"/>
          <p14:tracePt t="36693" x="3382963" y="3875088"/>
          <p14:tracePt t="36701" x="3446463" y="3867150"/>
          <p14:tracePt t="36709" x="3519488" y="3840163"/>
          <p14:tracePt t="36716" x="3563938" y="3821113"/>
          <p14:tracePt t="36725" x="3609975" y="3794125"/>
          <p14:tracePt t="36733" x="3692525" y="3757613"/>
          <p14:tracePt t="36741" x="3756025" y="3730625"/>
          <p14:tracePt t="36749" x="3829050" y="3721100"/>
          <p14:tracePt t="36756" x="3892550" y="3702050"/>
          <p14:tracePt t="36764" x="3965575" y="3694113"/>
          <p14:tracePt t="36772" x="3992563" y="3694113"/>
          <p14:tracePt t="36781" x="4038600" y="3684588"/>
          <p14:tracePt t="36789" x="4075113" y="3684588"/>
          <p14:tracePt t="36797" x="4111625" y="3684588"/>
          <p14:tracePt t="36805" x="4148138" y="3684588"/>
          <p14:tracePt t="36815" x="4175125" y="3684588"/>
          <p14:tracePt t="36820" x="4221163" y="3684588"/>
          <p14:tracePt t="36829" x="4257675" y="3675063"/>
          <p14:tracePt t="36836" x="4311650" y="3675063"/>
          <p14:tracePt t="36844" x="4394200" y="3675063"/>
          <p14:tracePt t="36854" x="4484688" y="3648075"/>
          <p14:tracePt t="36863" x="4594225" y="3629025"/>
          <p14:tracePt t="36870" x="4730750" y="3621088"/>
          <p14:tracePt t="36878" x="4859338" y="3602038"/>
          <p14:tracePt t="36885" x="4986338" y="3575050"/>
          <p14:tracePt t="36892" x="5132388" y="3548063"/>
          <p14:tracePt t="36902" x="5268913" y="3529013"/>
          <p14:tracePt t="36908" x="5378450" y="3502025"/>
          <p14:tracePt t="36917" x="5470525" y="3492500"/>
          <p14:tracePt t="36925" x="5561013" y="3492500"/>
          <p14:tracePt t="36933" x="5680075" y="3475038"/>
          <p14:tracePt t="36940" x="5807075" y="3455988"/>
          <p14:tracePt t="36949" x="5935663" y="3429000"/>
          <p14:tracePt t="36956" x="6062663" y="3419475"/>
          <p14:tracePt t="36965" x="6208713" y="3419475"/>
          <p14:tracePt t="36972" x="6318250" y="3419475"/>
          <p14:tracePt t="36981" x="6464300" y="3419475"/>
          <p14:tracePt t="36989" x="6518275" y="3419475"/>
          <p14:tracePt t="36997" x="6645275" y="3419475"/>
          <p14:tracePt t="37004" x="6773863" y="3419475"/>
          <p14:tracePt t="37012" x="6864350" y="3419475"/>
          <p14:tracePt t="37020" x="7000875" y="3402013"/>
          <p14:tracePt t="37028" x="7129463" y="3382963"/>
          <p14:tracePt t="37037" x="7275513" y="3355975"/>
          <p14:tracePt t="37044" x="7421563" y="3328988"/>
          <p14:tracePt t="37052" x="7567613" y="3309938"/>
          <p14:tracePt t="37060" x="7721600" y="3282950"/>
          <p14:tracePt t="37069" x="7850188" y="3273425"/>
          <p14:tracePt t="37076" x="7921625" y="3255963"/>
          <p14:tracePt t="37084" x="8040688" y="3209925"/>
          <p14:tracePt t="37092" x="8150225" y="3200400"/>
          <p14:tracePt t="37102" x="8232775" y="3182938"/>
          <p14:tracePt t="37108" x="8286750" y="3182938"/>
          <p14:tracePt t="37116" x="8342313" y="3173413"/>
          <p14:tracePt t="37124" x="8369300" y="3173413"/>
          <p14:tracePt t="37132" x="8386763" y="3173413"/>
          <p14:tracePt t="37148" x="8405813" y="3173413"/>
          <p14:tracePt t="37157" x="8415338" y="3173413"/>
          <p14:tracePt t="37165" x="8451850" y="3173413"/>
          <p14:tracePt t="37172" x="8469313" y="3173413"/>
          <p14:tracePt t="37182" x="8523288" y="3173413"/>
          <p14:tracePt t="37189" x="8551863" y="3173413"/>
          <p14:tracePt t="37197" x="8605838" y="3173413"/>
          <p14:tracePt t="37205" x="8632825" y="3173413"/>
          <p14:tracePt t="37214" x="8678863" y="3173413"/>
          <p14:tracePt t="37222" x="8715375" y="3173413"/>
          <p14:tracePt t="37230" x="8761413" y="3173413"/>
          <p14:tracePt t="37238" x="8778875" y="3173413"/>
          <p14:tracePt t="37246" x="8788400" y="3173413"/>
          <p14:tracePt t="37254" x="8807450" y="3173413"/>
          <p14:tracePt t="37286" x="8815388" y="3173413"/>
          <p14:tracePt t="37294" x="8824913" y="3173413"/>
          <p14:tracePt t="37302" x="8851900" y="3173413"/>
          <p14:tracePt t="37310" x="8878888" y="3173413"/>
          <p14:tracePt t="37318" x="8907463" y="3173413"/>
          <p14:tracePt t="37325" x="8951913" y="3173413"/>
          <p14:tracePt t="37333" x="9007475" y="3173413"/>
          <p14:tracePt t="37340" x="9080500" y="317341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446"/>
            <a:ext cx="8229600" cy="1143000"/>
          </a:xfrm>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120664" y="4807516"/>
            <a:ext cx="1995376" cy="2039275"/>
          </a:xfrm>
        </p:spPr>
      </p:pic>
      <p:sp>
        <p:nvSpPr>
          <p:cNvPr id="8" name="Text Box 91"/>
          <p:cNvSpPr txBox="1">
            <a:spLocks noChangeArrowheads="1"/>
          </p:cNvSpPr>
          <p:nvPr/>
        </p:nvSpPr>
        <p:spPr bwMode="auto">
          <a:xfrm>
            <a:off x="366894" y="1041085"/>
            <a:ext cx="864096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en-US" altLang="ja-JP" sz="2400" dirty="0"/>
              <a:t>FPGA</a:t>
            </a:r>
            <a:r>
              <a:rPr lang="ja-JP" altLang="en-US" sz="2400" dirty="0"/>
              <a:t>はディジタル回路を簡単に実現するためには理想的なデバイス</a:t>
            </a:r>
            <a:endParaRPr lang="en-US" altLang="ja-JP" sz="2400" dirty="0"/>
          </a:p>
          <a:p>
            <a:pPr marL="342900" indent="-342900">
              <a:buFont typeface="Arial" panose="020B0604020202020204" pitchFamily="34" charset="0"/>
              <a:buChar char="•"/>
            </a:pPr>
            <a:endParaRPr lang="en-US" altLang="ja-JP" sz="2400" dirty="0"/>
          </a:p>
          <a:p>
            <a:pPr marL="342900" indent="-342900">
              <a:buFont typeface="Arial" panose="020B0604020202020204" pitchFamily="34" charset="0"/>
              <a:buChar char="•"/>
            </a:pPr>
            <a:r>
              <a:rPr lang="en-US" altLang="ja-JP" sz="2400" dirty="0"/>
              <a:t>LUT</a:t>
            </a:r>
            <a:r>
              <a:rPr lang="ja-JP" altLang="en-US" sz="2400" dirty="0"/>
              <a:t>を用い、</a:t>
            </a:r>
            <a:r>
              <a:rPr lang="en-US" altLang="ja-JP" sz="2400" dirty="0"/>
              <a:t>SRAM</a:t>
            </a:r>
            <a:r>
              <a:rPr lang="ja-JP" altLang="en-US" sz="2400" dirty="0"/>
              <a:t>に構成情報を入れておくタイプが急激に発達</a:t>
            </a:r>
            <a:endParaRPr lang="en-US" altLang="ja-JP" sz="2400" dirty="0"/>
          </a:p>
          <a:p>
            <a:pPr marL="800100" lvl="1" indent="-342900">
              <a:buFont typeface="Arial" panose="020B0604020202020204" pitchFamily="34" charset="0"/>
              <a:buChar char="•"/>
            </a:pPr>
            <a:r>
              <a:rPr lang="ja-JP" altLang="en-US" sz="2400" dirty="0"/>
              <a:t>通常の</a:t>
            </a:r>
            <a:r>
              <a:rPr lang="en-US" altLang="ja-JP" sz="2400" dirty="0"/>
              <a:t>CMOS</a:t>
            </a:r>
            <a:r>
              <a:rPr lang="ja-JP" altLang="en-US" sz="2400" dirty="0"/>
              <a:t>のプロセスだけで実現できたのが原因</a:t>
            </a:r>
            <a:endParaRPr lang="en-US" altLang="ja-JP" sz="2400" dirty="0"/>
          </a:p>
          <a:p>
            <a:pPr marL="342900" indent="-342900">
              <a:buFont typeface="Arial" panose="020B0604020202020204" pitchFamily="34" charset="0"/>
              <a:buChar char="•"/>
            </a:pPr>
            <a:r>
              <a:rPr lang="en-US" altLang="ja-JP" sz="2400" dirty="0"/>
              <a:t>ASIC</a:t>
            </a:r>
            <a:r>
              <a:rPr lang="ja-JP" altLang="en-US" sz="2400" dirty="0"/>
              <a:t>に比べて、性能、大量生産時のコスト、電力すべて劣るが、</a:t>
            </a:r>
            <a:r>
              <a:rPr lang="en-US" altLang="ja-JP" sz="2400" dirty="0"/>
              <a:t>NRC(Non-Recurrent Cost)</a:t>
            </a:r>
            <a:r>
              <a:rPr lang="ja-JP" altLang="en-US" sz="2400" dirty="0"/>
              <a:t>が節約できる</a:t>
            </a:r>
            <a:endParaRPr lang="en-US" altLang="ja-JP" sz="2400" dirty="0"/>
          </a:p>
          <a:p>
            <a:pPr marL="342900" indent="-342900">
              <a:buFont typeface="Arial" panose="020B0604020202020204" pitchFamily="34" charset="0"/>
              <a:buChar char="•"/>
            </a:pPr>
            <a:r>
              <a:rPr lang="en-US" altLang="ja-JP" sz="2400" dirty="0"/>
              <a:t>HDL</a:t>
            </a:r>
            <a:r>
              <a:rPr lang="ja-JP" altLang="en-US" sz="2400" dirty="0"/>
              <a:t>設計が主流だが</a:t>
            </a:r>
            <a:r>
              <a:rPr lang="en-US" altLang="ja-JP" sz="2400" dirty="0"/>
              <a:t>C</a:t>
            </a:r>
            <a:r>
              <a:rPr lang="ja-JP" altLang="en-US" sz="2400" dirty="0"/>
              <a:t>言語設計も広がる</a:t>
            </a:r>
            <a:endParaRPr lang="en-US" altLang="ja-JP" sz="2400" dirty="0"/>
          </a:p>
          <a:p>
            <a:pPr marL="342900" indent="-342900">
              <a:buFont typeface="Arial" panose="020B0604020202020204" pitchFamily="34" charset="0"/>
              <a:buChar char="•"/>
            </a:pPr>
            <a:r>
              <a:rPr lang="en-US" altLang="ja-JP" sz="2400" dirty="0"/>
              <a:t>Intel</a:t>
            </a:r>
            <a:r>
              <a:rPr lang="ja-JP" altLang="en-US" sz="2400" dirty="0"/>
              <a:t>が</a:t>
            </a:r>
            <a:r>
              <a:rPr lang="en-US" altLang="ja-JP" sz="2400" dirty="0"/>
              <a:t>Altera</a:t>
            </a:r>
            <a:r>
              <a:rPr lang="ja-JP" altLang="en-US" sz="2400" dirty="0"/>
              <a:t>を買収し、</a:t>
            </a:r>
            <a:r>
              <a:rPr lang="en-US" altLang="ja-JP" sz="2400" dirty="0" err="1"/>
              <a:t>FPGA</a:t>
            </a:r>
            <a:r>
              <a:rPr lang="ja-JP" altLang="en-US" sz="2400" dirty="0"/>
              <a:t>は演算加速（アクセラレータ）としても展開。</a:t>
            </a:r>
            <a:endParaRPr lang="en-US" altLang="ja-JP" sz="2400" dirty="0"/>
          </a:p>
          <a:p>
            <a:pPr marL="342900" indent="-342900">
              <a:buFont typeface="Arial" panose="020B0604020202020204" pitchFamily="34" charset="0"/>
              <a:buChar char="•"/>
            </a:pPr>
            <a:r>
              <a:rPr lang="en-US" altLang="ja-JP" sz="2400" dirty="0" err="1"/>
              <a:t>FPGA</a:t>
            </a:r>
            <a:r>
              <a:rPr lang="ja-JP" altLang="en-US" sz="2400" dirty="0"/>
              <a:t> </a:t>
            </a:r>
            <a:r>
              <a:rPr lang="en-US" altLang="ja-JP" sz="2400" dirty="0"/>
              <a:t>in</a:t>
            </a:r>
            <a:r>
              <a:rPr lang="ja-JP" altLang="en-US" sz="2400" dirty="0"/>
              <a:t> </a:t>
            </a:r>
            <a:r>
              <a:rPr lang="en-US" altLang="ja-JP" sz="2400" dirty="0"/>
              <a:t>Cloud</a:t>
            </a:r>
            <a:r>
              <a:rPr lang="ja-JP" altLang="en-US" sz="2400"/>
              <a:t>など新しい動きが一杯</a:t>
            </a:r>
            <a:endParaRPr lang="en-US" altLang="ja-JP" sz="2400" dirty="0"/>
          </a:p>
          <a:p>
            <a:pPr marL="342900" indent="-342900">
              <a:buFont typeface="Arial" panose="020B0604020202020204" pitchFamily="34" charset="0"/>
              <a:buChar char="•"/>
            </a:pPr>
            <a:endParaRPr lang="en-US" altLang="ja-JP" sz="2400" dirty="0"/>
          </a:p>
          <a:p>
            <a:endParaRPr lang="en-US" altLang="ja-JP" sz="2400" dirty="0"/>
          </a:p>
        </p:txBody>
      </p:sp>
      <p:pic>
        <p:nvPicPr>
          <p:cNvPr id="3" name="オーディオ 2">
            <a:hlinkClick r:id="" action="ppaction://media"/>
            <a:extLst>
              <a:ext uri="{FF2B5EF4-FFF2-40B4-BE49-F238E27FC236}">
                <a16:creationId xmlns:a16="http://schemas.microsoft.com/office/drawing/2014/main" id="{20DB22DA-8720-4875-8120-67C6B982E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66504144"/>
      </p:ext>
    </p:extLst>
  </p:cSld>
  <p:clrMapOvr>
    <a:masterClrMapping/>
  </p:clrMapOvr>
  <mc:AlternateContent xmlns:mc="http://schemas.openxmlformats.org/markup-compatibility/2006">
    <mc:Choice xmlns:p14="http://schemas.microsoft.com/office/powerpoint/2010/main" Requires="p14">
      <p:transition spd="slow" p14:dur="2000" advTm="81421"/>
    </mc:Choice>
    <mc:Fallback>
      <p:transition spd="slow" advTm="8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00" x="8934450" y="3402013"/>
          <p14:tracePt t="908" x="8770938" y="3402013"/>
          <p14:tracePt t="916" x="8642350" y="3411538"/>
          <p14:tracePt t="924" x="8496300" y="3438525"/>
          <p14:tracePt t="932" x="8369300" y="3455988"/>
          <p14:tracePt t="940" x="8232775" y="3465513"/>
          <p14:tracePt t="948" x="8140700" y="3482975"/>
          <p14:tracePt t="956" x="8067675" y="3482975"/>
          <p14:tracePt t="964" x="7977188" y="3482975"/>
          <p14:tracePt t="972" x="7913688" y="3502025"/>
          <p14:tracePt t="981" x="7885113" y="3502025"/>
          <p14:tracePt t="988" x="7858125" y="3502025"/>
          <p14:tracePt t="996" x="7813675" y="3502025"/>
          <p14:tracePt t="1004" x="7804150" y="3502025"/>
          <p14:tracePt t="1012" x="7794625" y="3502025"/>
          <p14:tracePt t="1020" x="7777163" y="3502025"/>
          <p14:tracePt t="1029" x="7767638" y="3502025"/>
          <p14:tracePt t="1039" x="7758113" y="3502025"/>
          <p14:tracePt t="1045" x="7731125" y="3492500"/>
          <p14:tracePt t="1054" x="7712075" y="3475038"/>
          <p14:tracePt t="1060" x="7704138" y="3465513"/>
          <p14:tracePt t="1068" x="7685088" y="3455988"/>
          <p14:tracePt t="1076" x="7667625" y="3446463"/>
          <p14:tracePt t="1084" x="7648575" y="3438525"/>
          <p14:tracePt t="1412" x="7648575" y="3429000"/>
          <p14:tracePt t="1420" x="7648575" y="3419475"/>
          <p14:tracePt t="1428" x="7631113" y="3402013"/>
          <p14:tracePt t="1444" x="7631113" y="3392488"/>
          <p14:tracePt t="1452" x="7631113" y="3382963"/>
          <p14:tracePt t="1460" x="7612063" y="3355975"/>
          <p14:tracePt t="1468" x="7575550" y="3319463"/>
          <p14:tracePt t="1476" x="7558088" y="3282950"/>
          <p14:tracePt t="1484" x="7548563" y="3265488"/>
          <p14:tracePt t="1492" x="7521575" y="3236913"/>
          <p14:tracePt t="1500" x="7494588" y="3192463"/>
          <p14:tracePt t="1508" x="7466013" y="3155950"/>
          <p14:tracePt t="1517" x="7448550" y="3127375"/>
          <p14:tracePt t="1524" x="7421563" y="3090863"/>
          <p14:tracePt t="1532" x="7402513" y="3063875"/>
          <p14:tracePt t="1540" x="7385050" y="3017838"/>
          <p14:tracePt t="1548" x="7366000" y="3000375"/>
          <p14:tracePt t="1556" x="7348538" y="2973388"/>
          <p14:tracePt t="1564" x="7329488" y="2954338"/>
          <p14:tracePt t="1572" x="7312025" y="2936875"/>
          <p14:tracePt t="1580" x="7302500" y="2900363"/>
          <p14:tracePt t="1588" x="7292975" y="2890838"/>
          <p14:tracePt t="1647" x="7292975" y="2873375"/>
          <p14:tracePt t="1656" x="7275513" y="2854325"/>
          <p14:tracePt t="1662" x="7256463" y="2817813"/>
          <p14:tracePt t="1675" x="7256463" y="2790825"/>
          <p14:tracePt t="1675" x="7219950" y="2763838"/>
          <p14:tracePt t="1684" x="7202488" y="2727325"/>
          <p14:tracePt t="1692" x="7175500" y="2698750"/>
          <p14:tracePt t="1700" x="7175500" y="2654300"/>
          <p14:tracePt t="1708" x="7156450" y="2635250"/>
          <p14:tracePt t="1716" x="7156450" y="2617788"/>
          <p14:tracePt t="1724" x="7129463" y="2598738"/>
          <p14:tracePt t="1732" x="7110413" y="2581275"/>
          <p14:tracePt t="1740" x="7092950" y="2562225"/>
          <p14:tracePt t="1748" x="7083425" y="2554288"/>
          <p14:tracePt t="1756" x="7065963" y="2535238"/>
          <p14:tracePt t="1772" x="7056438" y="2525713"/>
          <p14:tracePt t="1788" x="7046913" y="2517775"/>
          <p14:tracePt t="1796" x="7029450" y="2508250"/>
          <p14:tracePt t="1804" x="6992938" y="2489200"/>
          <p14:tracePt t="1812" x="6964363" y="2481263"/>
          <p14:tracePt t="1820" x="6919913" y="2481263"/>
          <p14:tracePt t="1828" x="6856413" y="2471738"/>
          <p14:tracePt t="1837" x="6791325" y="2425700"/>
          <p14:tracePt t="1845" x="6673850" y="2416175"/>
          <p14:tracePt t="1853" x="6618288" y="2389188"/>
          <p14:tracePt t="1860" x="6481763" y="2343150"/>
          <p14:tracePt t="1870" x="6391275" y="2335213"/>
          <p14:tracePt t="1893" x="5989638" y="2216150"/>
          <p14:tracePt t="1901" x="5862638" y="2170113"/>
          <p14:tracePt t="1908" x="5780088" y="2133600"/>
          <p14:tracePt t="1916" x="5680075" y="2079625"/>
          <p14:tracePt t="1924" x="5534025" y="2033588"/>
          <p14:tracePt t="1932" x="5378450" y="1970088"/>
          <p14:tracePt t="1940" x="5195888" y="1906588"/>
          <p14:tracePt t="1948" x="5005388" y="1860550"/>
          <p14:tracePt t="1956" x="4822825" y="1814513"/>
          <p14:tracePt t="1964" x="4613275" y="1768475"/>
          <p14:tracePt t="1972" x="4430713" y="1731963"/>
          <p14:tracePt t="1981" x="4321175" y="1724025"/>
          <p14:tracePt t="1988" x="4148138" y="1697038"/>
          <p14:tracePt t="1996" x="4002088" y="1660525"/>
          <p14:tracePt t="2004" x="3911600" y="1660525"/>
          <p14:tracePt t="2013" x="3802063" y="1651000"/>
          <p14:tracePt t="2022" x="3746500" y="1651000"/>
          <p14:tracePt t="2030" x="3702050" y="1624013"/>
          <p14:tracePt t="2039" x="3683000" y="1624013"/>
          <p14:tracePt t="2332" x="3673475" y="1624013"/>
          <p14:tracePt t="2340" x="3646488" y="1624013"/>
          <p14:tracePt t="2348" x="3573463" y="1624013"/>
          <p14:tracePt t="2358" x="3446463" y="1641475"/>
          <p14:tracePt t="2365" x="3346450" y="1704975"/>
          <p14:tracePt t="2375" x="3236913" y="1714500"/>
          <p14:tracePt t="2379" x="3136900" y="1768475"/>
          <p14:tracePt t="2388" x="3054350" y="1797050"/>
          <p14:tracePt t="2396" x="2981325" y="1797050"/>
          <p14:tracePt t="2404" x="2962275" y="1804988"/>
          <p14:tracePt t="2412" x="2935288" y="1833563"/>
          <p14:tracePt t="2421" x="2917825" y="1851025"/>
          <p14:tracePt t="2428" x="2908300" y="1860550"/>
          <p14:tracePt t="2436" x="2898775" y="1860550"/>
          <p14:tracePt t="2550" x="2889250" y="1860550"/>
          <p14:tracePt t="2556" x="2881313" y="1860550"/>
          <p14:tracePt t="2694" x="2871788" y="1860550"/>
          <p14:tracePt t="2702" x="2789238" y="1824038"/>
          <p14:tracePt t="2709" x="2698750" y="1787525"/>
          <p14:tracePt t="2718" x="2579688" y="1724025"/>
          <p14:tracePt t="2726" x="2498725" y="1687513"/>
          <p14:tracePt t="2733" x="2397125" y="1641475"/>
          <p14:tracePt t="2740" x="2297113" y="1587500"/>
          <p14:tracePt t="2748" x="2224088" y="1541463"/>
          <p14:tracePt t="2756" x="2160588" y="1522413"/>
          <p14:tracePt t="2764" x="2143125" y="1522413"/>
          <p14:tracePt t="2772" x="2097088" y="1514475"/>
          <p14:tracePt t="2780" x="2078038" y="1485900"/>
          <p14:tracePt t="3436" x="2087563" y="1485900"/>
          <p14:tracePt t="3444" x="2151063" y="1458913"/>
          <p14:tracePt t="3452" x="2206625" y="1441450"/>
          <p14:tracePt t="3460" x="2233613" y="1431925"/>
          <p14:tracePt t="3469" x="2287588" y="1412875"/>
          <p14:tracePt t="3476" x="2316163" y="1412875"/>
          <p14:tracePt t="3484" x="2333625" y="1404938"/>
          <p14:tracePt t="3492" x="2352675" y="1404938"/>
          <p14:tracePt t="3500" x="2370138" y="1404938"/>
          <p14:tracePt t="3508" x="2397125" y="1404938"/>
          <p14:tracePt t="3516" x="2416175" y="1404938"/>
          <p14:tracePt t="3524" x="2443163" y="1404938"/>
          <p14:tracePt t="3532" x="2470150" y="1404938"/>
          <p14:tracePt t="3540" x="2516188" y="1404938"/>
          <p14:tracePt t="3548" x="2552700" y="1404938"/>
          <p14:tracePt t="3556" x="2570163" y="1404938"/>
          <p14:tracePt t="3564" x="2598738" y="1404938"/>
          <p14:tracePt t="3572" x="2616200" y="1404938"/>
          <p14:tracePt t="3582" x="2689225" y="1404938"/>
          <p14:tracePt t="3591" x="2716213" y="1404938"/>
          <p14:tracePt t="3598" x="2735263" y="1404938"/>
          <p14:tracePt t="3605" x="2762250" y="1404938"/>
          <p14:tracePt t="3613" x="2798763" y="1404938"/>
          <p14:tracePt t="3621" x="2817813" y="1404938"/>
          <p14:tracePt t="3639" x="2835275" y="1404938"/>
          <p14:tracePt t="3653" x="2844800" y="1404938"/>
          <p14:tracePt t="4102" x="2852738" y="1404938"/>
          <p14:tracePt t="4116" x="2862263" y="1404938"/>
          <p14:tracePt t="4124" x="2898775" y="1404938"/>
          <p14:tracePt t="4132" x="2954338" y="1404938"/>
          <p14:tracePt t="4140" x="3081338" y="1404938"/>
          <p14:tracePt t="4148" x="3171825" y="1404938"/>
          <p14:tracePt t="4156" x="3300413" y="1404938"/>
          <p14:tracePt t="4164" x="3409950" y="1404938"/>
          <p14:tracePt t="4172" x="3500438" y="1404938"/>
          <p14:tracePt t="4180" x="3556000" y="1404938"/>
          <p14:tracePt t="4188" x="3600450" y="1404938"/>
          <p14:tracePt t="4196" x="3609975" y="1404938"/>
          <p14:tracePt t="4204" x="3629025" y="1404938"/>
          <p14:tracePt t="4644" x="3646488" y="1404938"/>
          <p14:tracePt t="4654" x="3702050" y="1404938"/>
          <p14:tracePt t="4660" x="3792538" y="1404938"/>
          <p14:tracePt t="4668" x="3883025" y="1404938"/>
          <p14:tracePt t="4675" x="3948113" y="1404938"/>
          <p14:tracePt t="4684" x="4002088" y="1404938"/>
          <p14:tracePt t="4692" x="4021138" y="1404938"/>
          <p14:tracePt t="4700" x="4038600" y="1404938"/>
          <p14:tracePt t="5316" x="4048125" y="1404938"/>
          <p14:tracePt t="5332" x="4084638" y="1404938"/>
          <p14:tracePt t="5340" x="4157663" y="1404938"/>
          <p14:tracePt t="5348" x="4194175" y="1404938"/>
          <p14:tracePt t="5356" x="4248150" y="1404938"/>
          <p14:tracePt t="5364" x="4330700" y="1404938"/>
          <p14:tracePt t="5372" x="4403725" y="1404938"/>
          <p14:tracePt t="5380" x="4457700" y="1404938"/>
          <p14:tracePt t="5391" x="4513263" y="1404938"/>
          <p14:tracePt t="5398" x="4603750" y="1404938"/>
          <p14:tracePt t="5408" x="4659313" y="1404938"/>
          <p14:tracePt t="5413" x="4722813" y="1404938"/>
          <p14:tracePt t="5420" x="4749800" y="1404938"/>
          <p14:tracePt t="5428" x="4776788" y="1404938"/>
          <p14:tracePt t="5436" x="4795838" y="1404938"/>
          <p14:tracePt t="5876" x="4813300" y="1404938"/>
          <p14:tracePt t="5908" x="4840288" y="1404938"/>
          <p14:tracePt t="5916" x="4949825" y="1404938"/>
          <p14:tracePt t="5924" x="5078413" y="1404938"/>
          <p14:tracePt t="5932" x="5232400" y="1441450"/>
          <p14:tracePt t="5940" x="5360988" y="1441450"/>
          <p14:tracePt t="5949" x="5487988" y="1441450"/>
          <p14:tracePt t="5957" x="5580063" y="1441450"/>
          <p14:tracePt t="5964" x="5616575" y="1441450"/>
          <p14:tracePt t="5972" x="5643563" y="1441450"/>
          <p14:tracePt t="5988" x="5661025" y="1441450"/>
          <p14:tracePt t="6316" x="5588000" y="1458913"/>
          <p14:tracePt t="6325" x="5487988" y="1514475"/>
          <p14:tracePt t="6332" x="5360988" y="1568450"/>
          <p14:tracePt t="6340" x="5260975" y="1595438"/>
          <p14:tracePt t="6348" x="5151438" y="1660525"/>
          <p14:tracePt t="6357" x="5068888" y="1668463"/>
          <p14:tracePt t="6364" x="4986338" y="1714500"/>
          <p14:tracePt t="6373" x="4959350" y="1724025"/>
          <p14:tracePt t="6384" x="4886325" y="1741488"/>
          <p14:tracePt t="6391" x="4859338" y="1768475"/>
          <p14:tracePt t="6397" x="4832350" y="1768475"/>
          <p14:tracePt t="6405" x="4795838" y="1778000"/>
          <p14:tracePt t="6413" x="4767263" y="1787525"/>
          <p14:tracePt t="6422" x="4740275" y="1797050"/>
          <p14:tracePt t="6429" x="4686300" y="1797050"/>
          <p14:tracePt t="6438" x="4622800" y="1824038"/>
          <p14:tracePt t="6445" x="4540250" y="1833563"/>
          <p14:tracePt t="6454" x="4430713" y="1833563"/>
          <p14:tracePt t="6461" x="4340225" y="1841500"/>
          <p14:tracePt t="6471" x="4194175" y="1860550"/>
          <p14:tracePt t="6477" x="4057650" y="1906588"/>
          <p14:tracePt t="6488" x="3929063" y="1933575"/>
          <p14:tracePt t="6493" x="3819525" y="1979613"/>
          <p14:tracePt t="6501" x="3702050" y="2006600"/>
          <p14:tracePt t="6508" x="3636963" y="2033588"/>
          <p14:tracePt t="6516" x="3563938" y="2052638"/>
          <p14:tracePt t="6524" x="3519488" y="2070100"/>
          <p14:tracePt t="6532" x="3490913" y="2089150"/>
          <p14:tracePt t="6540" x="3473450" y="2097088"/>
          <p14:tracePt t="6548" x="3455988" y="2106613"/>
          <p14:tracePt t="6564" x="3436938" y="2116138"/>
          <p14:tracePt t="6900" x="3463925" y="2116138"/>
          <p14:tracePt t="6907" x="3500438" y="2089150"/>
          <p14:tracePt t="6916" x="3527425" y="2060575"/>
          <p14:tracePt t="6924" x="3536950" y="2060575"/>
          <p14:tracePt t="6932" x="3556000" y="2060575"/>
          <p14:tracePt t="6940" x="3573463" y="2060575"/>
          <p14:tracePt t="6948" x="3600450" y="2060575"/>
          <p14:tracePt t="6956" x="3609975" y="2060575"/>
          <p14:tracePt t="6964" x="3619500" y="2060575"/>
          <p14:tracePt t="6972" x="3656013" y="2060575"/>
          <p14:tracePt t="6980" x="3673475" y="2060575"/>
          <p14:tracePt t="6988" x="3702050" y="2060575"/>
          <p14:tracePt t="6995" x="3709988" y="2060575"/>
          <p14:tracePt t="7004" x="3729038" y="2060575"/>
          <p14:tracePt t="7044" x="3738563" y="2060575"/>
          <p14:tracePt t="7084" x="3746500" y="2060575"/>
          <p14:tracePt t="7271" x="3756025" y="2052638"/>
          <p14:tracePt t="74655" x="3765550" y="2033588"/>
          <p14:tracePt t="74789" x="3775075" y="2033588"/>
          <p14:tracePt t="75678" x="3783013" y="2024063"/>
          <p14:tracePt t="75724" x="3783013" y="2016125"/>
          <p14:tracePt t="75756" x="3783013" y="2006600"/>
          <p14:tracePt t="75772" x="3783013" y="1997075"/>
          <p14:tracePt t="75788" x="3783013" y="1987550"/>
          <p14:tracePt t="75797" x="3783013" y="1979613"/>
          <p14:tracePt t="75804" x="3783013" y="1970088"/>
          <p14:tracePt t="75813" x="3792538" y="1951038"/>
          <p14:tracePt t="75820" x="3810000" y="1924050"/>
          <p14:tracePt t="75828" x="3829050" y="1887538"/>
          <p14:tracePt t="75836" x="3838575" y="1870075"/>
          <p14:tracePt t="75843" x="3846513" y="1851025"/>
          <p14:tracePt t="75852" x="3875088" y="1804988"/>
          <p14:tracePt t="75860" x="3892550" y="1787525"/>
          <p14:tracePt t="75868" x="3919538" y="1760538"/>
          <p14:tracePt t="75882" x="3956050" y="1704975"/>
          <p14:tracePt t="75885" x="3975100" y="1687513"/>
          <p14:tracePt t="75892" x="4011613" y="1668463"/>
          <p14:tracePt t="75900" x="4021138" y="1631950"/>
          <p14:tracePt t="75908" x="4057650" y="1577975"/>
          <p14:tracePt t="75916" x="4065588" y="1550988"/>
          <p14:tracePt t="75923" x="4075113" y="1495425"/>
          <p14:tracePt t="75932" x="4094163" y="1458913"/>
          <p14:tracePt t="75940" x="4094163" y="1404938"/>
          <p14:tracePt t="75948" x="4102100" y="1368425"/>
          <p14:tracePt t="75956" x="4102100" y="1312863"/>
          <p14:tracePt t="75964" x="4102100" y="1222375"/>
          <p14:tracePt t="75972" x="4102100" y="1158875"/>
          <p14:tracePt t="75981" x="4102100" y="1103313"/>
          <p14:tracePt t="75988" x="4102100" y="1030288"/>
          <p14:tracePt t="75995" x="4102100" y="976313"/>
          <p14:tracePt t="76004" x="4102100" y="903288"/>
          <p14:tracePt t="76013" x="4102100" y="830263"/>
          <p14:tracePt t="76020" x="4102100" y="766763"/>
          <p14:tracePt t="76029" x="4102100" y="674688"/>
          <p14:tracePt t="76036" x="4102100" y="620713"/>
          <p14:tracePt t="76044" x="4102100" y="592138"/>
          <p14:tracePt t="76052" x="4102100" y="547688"/>
          <p14:tracePt t="76060" x="4102100" y="519113"/>
          <p14:tracePt t="76068" x="4102100" y="492125"/>
          <p14:tracePt t="76076" x="4102100" y="474663"/>
          <p14:tracePt t="76084" x="4102100" y="465138"/>
          <p14:tracePt t="76100" x="4102100" y="455613"/>
          <p14:tracePt t="76751" x="4075113" y="474663"/>
          <p14:tracePt t="76758" x="3975100" y="538163"/>
          <p14:tracePt t="76764" x="3892550" y="565150"/>
          <p14:tracePt t="76772" x="3829050" y="620713"/>
          <p14:tracePt t="76780" x="3775075" y="647700"/>
          <p14:tracePt t="76787" x="3746500" y="665163"/>
          <p14:tracePt t="76795" x="3719513" y="684213"/>
          <p14:tracePt t="76805" x="3665538" y="711200"/>
          <p14:tracePt t="76814" x="3646488" y="730250"/>
          <p14:tracePt t="76821" x="3609975" y="738188"/>
          <p14:tracePt t="76831" x="3592513" y="757238"/>
          <p14:tracePt t="78876" x="3582988" y="757238"/>
          <p14:tracePt t="79564" x="3573463" y="757238"/>
          <p14:tracePt t="79589" x="3527425" y="774700"/>
          <p14:tracePt t="79597" x="3427413" y="847725"/>
          <p14:tracePt t="79605" x="3273425" y="893763"/>
          <p14:tracePt t="79613" x="3127375" y="939800"/>
          <p14:tracePt t="79621" x="3044825" y="993775"/>
          <p14:tracePt t="79631" x="2925763" y="1039813"/>
          <p14:tracePt t="79636" x="2871788" y="1057275"/>
          <p14:tracePt t="79646" x="2771775" y="1103313"/>
          <p14:tracePt t="79653" x="2643188" y="1130300"/>
          <p14:tracePt t="79661" x="2506663" y="1176338"/>
          <p14:tracePt t="79669" x="2397125" y="1195388"/>
          <p14:tracePt t="79676" x="2316163" y="1203325"/>
          <p14:tracePt t="79684" x="2279650" y="1203325"/>
          <p14:tracePt t="79692" x="2251075" y="1212850"/>
          <p14:tracePt t="79700" x="2233613" y="1212850"/>
          <p14:tracePt t="79782" x="2206625" y="1212850"/>
          <p14:tracePt t="79788" x="2070100" y="1212850"/>
          <p14:tracePt t="79796" x="1941513" y="1212850"/>
          <p14:tracePt t="79804" x="1787525" y="1212850"/>
          <p14:tracePt t="79813" x="1604963" y="1212850"/>
          <p14:tracePt t="79819" x="1422400" y="1212850"/>
          <p14:tracePt t="79828" x="1239838" y="1212850"/>
          <p14:tracePt t="79836" x="1093788" y="1212850"/>
          <p14:tracePt t="79846" x="947738" y="1203325"/>
          <p14:tracePt t="79853" x="801688" y="1166813"/>
          <p14:tracePt t="79861" x="592138" y="11303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ja-JP" altLang="en-US" dirty="0"/>
              <a:t>演習</a:t>
            </a:r>
            <a:r>
              <a:rPr lang="en-US" altLang="ja-JP" dirty="0"/>
              <a:t>7</a:t>
            </a:r>
            <a:r>
              <a:rPr lang="ja-JP" altLang="en-US" dirty="0"/>
              <a:t>．</a:t>
            </a:r>
            <a:r>
              <a:rPr lang="en-US" altLang="ja-JP" dirty="0"/>
              <a:t>2</a:t>
            </a:r>
            <a:endParaRPr lang="ja-JP" altLang="en-US" dirty="0"/>
          </a:p>
        </p:txBody>
      </p:sp>
      <p:sp>
        <p:nvSpPr>
          <p:cNvPr id="243715" name="Rectangle 3"/>
          <p:cNvSpPr>
            <a:spLocks noGrp="1" noChangeArrowheads="1"/>
          </p:cNvSpPr>
          <p:nvPr>
            <p:ph type="body" idx="1"/>
          </p:nvPr>
        </p:nvSpPr>
        <p:spPr/>
        <p:txBody>
          <a:bodyPr/>
          <a:lstStyle/>
          <a:p>
            <a:pPr>
              <a:lnSpc>
                <a:spcPct val="80000"/>
              </a:lnSpc>
            </a:pPr>
            <a:r>
              <a:rPr lang="ja-JP" altLang="en-US" sz="2000" dirty="0"/>
              <a:t>以下の説明に当てはまるデバイスを下の語群から選べ</a:t>
            </a:r>
          </a:p>
          <a:p>
            <a:pPr>
              <a:lnSpc>
                <a:spcPct val="80000"/>
              </a:lnSpc>
            </a:pPr>
            <a:endParaRPr lang="ja-JP" altLang="en-US" sz="2000" dirty="0"/>
          </a:p>
          <a:p>
            <a:pPr>
              <a:lnSpc>
                <a:spcPct val="80000"/>
              </a:lnSpc>
              <a:buFontTx/>
              <a:buNone/>
            </a:pPr>
            <a:r>
              <a:rPr lang="en-US" altLang="ja-JP" sz="2000" dirty="0"/>
              <a:t>1</a:t>
            </a:r>
            <a:r>
              <a:rPr lang="ja-JP" altLang="en-US" sz="2000" dirty="0" err="1"/>
              <a:t>．</a:t>
            </a:r>
            <a:r>
              <a:rPr lang="ja-JP" altLang="en-US" sz="2000" dirty="0"/>
              <a:t>コンピュータの主記憶に使われる記憶素子、大容量だがやや使いにくい</a:t>
            </a:r>
          </a:p>
          <a:p>
            <a:pPr>
              <a:lnSpc>
                <a:spcPct val="80000"/>
              </a:lnSpc>
              <a:buFontTx/>
              <a:buNone/>
            </a:pPr>
            <a:r>
              <a:rPr lang="en-US" altLang="ja-JP" sz="2000" dirty="0"/>
              <a:t>2</a:t>
            </a:r>
            <a:r>
              <a:rPr lang="ja-JP" altLang="en-US" sz="2000" dirty="0" err="1"/>
              <a:t>．</a:t>
            </a:r>
            <a:r>
              <a:rPr lang="ja-JP" altLang="en-US" sz="2000" dirty="0"/>
              <a:t>現在のプログラマブルデバイスの主流、</a:t>
            </a:r>
            <a:r>
              <a:rPr lang="en-US" altLang="ja-JP" sz="2000" dirty="0"/>
              <a:t>Configuration data</a:t>
            </a:r>
            <a:r>
              <a:rPr lang="ja-JP" altLang="en-US" sz="2000" dirty="0"/>
              <a:t>は電源を切ると消失する</a:t>
            </a:r>
          </a:p>
          <a:p>
            <a:pPr>
              <a:lnSpc>
                <a:spcPct val="80000"/>
              </a:lnSpc>
              <a:buFontTx/>
              <a:buNone/>
            </a:pPr>
            <a:r>
              <a:rPr lang="en-US" altLang="ja-JP" sz="2000" dirty="0"/>
              <a:t>3</a:t>
            </a:r>
            <a:r>
              <a:rPr lang="ja-JP" altLang="en-US" sz="2000" dirty="0" err="1"/>
              <a:t>．</a:t>
            </a:r>
            <a:r>
              <a:rPr lang="ja-JP" altLang="en-US" sz="2000" dirty="0"/>
              <a:t>特定目的用の</a:t>
            </a:r>
            <a:r>
              <a:rPr lang="en-US" altLang="ja-JP" sz="2000" dirty="0"/>
              <a:t>IC</a:t>
            </a:r>
            <a:r>
              <a:rPr lang="ja-JP" altLang="en-US" sz="2000" dirty="0" err="1"/>
              <a:t>、</a:t>
            </a:r>
            <a:r>
              <a:rPr lang="ja-JP" altLang="en-US" sz="2000" dirty="0"/>
              <a:t>ディジタルカメラ、ビデオ、スマートフォーンなどに用いられる</a:t>
            </a:r>
          </a:p>
          <a:p>
            <a:pPr>
              <a:lnSpc>
                <a:spcPct val="80000"/>
              </a:lnSpc>
              <a:buFontTx/>
              <a:buNone/>
            </a:pPr>
            <a:r>
              <a:rPr lang="en-US" altLang="ja-JP" sz="2000" dirty="0"/>
              <a:t>4</a:t>
            </a:r>
            <a:r>
              <a:rPr lang="ja-JP" altLang="en-US" sz="2000" dirty="0" err="1"/>
              <a:t>．</a:t>
            </a:r>
            <a:r>
              <a:rPr lang="ja-JP" altLang="en-US" sz="2000" dirty="0"/>
              <a:t>高速、高信頼性のプログラマブルデバイスで、一度プログラムすると、構成の変更はできない</a:t>
            </a:r>
          </a:p>
          <a:p>
            <a:pPr>
              <a:lnSpc>
                <a:spcPct val="80000"/>
              </a:lnSpc>
              <a:buFontTx/>
              <a:buNone/>
            </a:pPr>
            <a:r>
              <a:rPr lang="en-US" altLang="ja-JP" sz="2000" dirty="0"/>
              <a:t>5</a:t>
            </a:r>
            <a:r>
              <a:rPr lang="ja-JP" altLang="en-US" sz="2000" dirty="0" err="1"/>
              <a:t>．</a:t>
            </a:r>
            <a:r>
              <a:rPr lang="ja-JP" altLang="en-US" sz="2000" dirty="0"/>
              <a:t>大容量の不揮発性メモリ、最近はディスクの代わりに用いられる</a:t>
            </a:r>
          </a:p>
          <a:p>
            <a:pPr>
              <a:lnSpc>
                <a:spcPct val="80000"/>
              </a:lnSpc>
              <a:buFontTx/>
              <a:buNone/>
            </a:pPr>
            <a:r>
              <a:rPr lang="en-US" altLang="ja-JP" sz="2000" dirty="0"/>
              <a:t>6</a:t>
            </a:r>
            <a:r>
              <a:rPr lang="ja-JP" altLang="en-US" sz="2000" dirty="0" err="1"/>
              <a:t>．</a:t>
            </a:r>
            <a:r>
              <a:rPr lang="ja-JP" altLang="en-US" sz="2000" dirty="0"/>
              <a:t>コンピュータのキャッシュなどに用いられる揮発性メモリ、高速で使いやすい</a:t>
            </a:r>
          </a:p>
          <a:p>
            <a:pPr>
              <a:lnSpc>
                <a:spcPct val="80000"/>
              </a:lnSpc>
              <a:buFontTx/>
              <a:buNone/>
            </a:pPr>
            <a:endParaRPr lang="ja-JP" altLang="en-US" sz="2000" dirty="0"/>
          </a:p>
          <a:p>
            <a:pPr>
              <a:lnSpc>
                <a:spcPct val="80000"/>
              </a:lnSpc>
              <a:buFontTx/>
              <a:buNone/>
            </a:pPr>
            <a:r>
              <a:rPr lang="en-US" altLang="ja-JP" sz="2000" dirty="0"/>
              <a:t>SRAM</a:t>
            </a:r>
            <a:r>
              <a:rPr lang="ja-JP" altLang="en-US" sz="2000" dirty="0"/>
              <a:t>型</a:t>
            </a:r>
            <a:r>
              <a:rPr lang="en-US" altLang="ja-JP" sz="2000" dirty="0"/>
              <a:t>FPGA</a:t>
            </a:r>
            <a:r>
              <a:rPr lang="ja-JP" altLang="en-US" sz="2000" dirty="0" err="1"/>
              <a:t>、</a:t>
            </a:r>
            <a:r>
              <a:rPr lang="ja-JP" altLang="en-US" sz="2000" dirty="0"/>
              <a:t>アンチヒューズ型</a:t>
            </a:r>
            <a:r>
              <a:rPr lang="en-US" altLang="ja-JP" sz="2000" dirty="0"/>
              <a:t>FPGA</a:t>
            </a:r>
            <a:r>
              <a:rPr lang="ja-JP" altLang="en-US" sz="2000" dirty="0" err="1"/>
              <a:t>、</a:t>
            </a:r>
            <a:r>
              <a:rPr lang="en-US" altLang="ja-JP" sz="2000" dirty="0"/>
              <a:t>ASIC</a:t>
            </a:r>
            <a:r>
              <a:rPr lang="ja-JP" altLang="en-US" sz="2000" dirty="0" err="1"/>
              <a:t>、</a:t>
            </a:r>
            <a:r>
              <a:rPr lang="en-US" altLang="ja-JP" sz="2000" dirty="0"/>
              <a:t>SRAM</a:t>
            </a:r>
            <a:r>
              <a:rPr lang="ja-JP" altLang="en-US" sz="2000" dirty="0" err="1"/>
              <a:t>、</a:t>
            </a:r>
            <a:r>
              <a:rPr lang="en-US" altLang="ja-JP" sz="2000" dirty="0"/>
              <a:t>DRAM</a:t>
            </a:r>
            <a:r>
              <a:rPr lang="ja-JP" altLang="en-US" sz="2000" dirty="0" err="1"/>
              <a:t>、</a:t>
            </a:r>
            <a:r>
              <a:rPr lang="ja-JP" altLang="en-US" sz="2000" dirty="0"/>
              <a:t>フラッシュメモリ</a:t>
            </a:r>
          </a:p>
          <a:p>
            <a:pPr lvl="1">
              <a:lnSpc>
                <a:spcPct val="80000"/>
              </a:lnSpc>
            </a:pPr>
            <a:endParaRPr lang="ja-JP" altLang="en-US" sz="1800" dirty="0"/>
          </a:p>
          <a:p>
            <a:pPr lvl="1">
              <a:lnSpc>
                <a:spcPct val="80000"/>
              </a:lnSpc>
            </a:pPr>
            <a:endParaRPr lang="en-US" altLang="ja-JP"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Line 2"/>
          <p:cNvSpPr>
            <a:spLocks noChangeShapeType="1"/>
          </p:cNvSpPr>
          <p:nvPr/>
        </p:nvSpPr>
        <p:spPr bwMode="auto">
          <a:xfrm>
            <a:off x="15478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3" name="Line 3"/>
          <p:cNvSpPr>
            <a:spLocks noChangeShapeType="1"/>
          </p:cNvSpPr>
          <p:nvPr/>
        </p:nvSpPr>
        <p:spPr bwMode="auto">
          <a:xfrm>
            <a:off x="17637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4" name="Line 4"/>
          <p:cNvSpPr>
            <a:spLocks noChangeShapeType="1"/>
          </p:cNvSpPr>
          <p:nvPr/>
        </p:nvSpPr>
        <p:spPr bwMode="auto">
          <a:xfrm>
            <a:off x="19796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5" name="Line 5"/>
          <p:cNvSpPr>
            <a:spLocks noChangeShapeType="1"/>
          </p:cNvSpPr>
          <p:nvPr/>
        </p:nvSpPr>
        <p:spPr bwMode="auto">
          <a:xfrm>
            <a:off x="2195513"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6" name="Line 6"/>
          <p:cNvSpPr>
            <a:spLocks noChangeShapeType="1"/>
          </p:cNvSpPr>
          <p:nvPr/>
        </p:nvSpPr>
        <p:spPr bwMode="auto">
          <a:xfrm>
            <a:off x="29162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7" name="Line 7"/>
          <p:cNvSpPr>
            <a:spLocks noChangeShapeType="1"/>
          </p:cNvSpPr>
          <p:nvPr/>
        </p:nvSpPr>
        <p:spPr bwMode="auto">
          <a:xfrm>
            <a:off x="31321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8" name="Line 8"/>
          <p:cNvSpPr>
            <a:spLocks noChangeShapeType="1"/>
          </p:cNvSpPr>
          <p:nvPr/>
        </p:nvSpPr>
        <p:spPr bwMode="auto">
          <a:xfrm>
            <a:off x="33480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9" name="Line 9"/>
          <p:cNvSpPr>
            <a:spLocks noChangeShapeType="1"/>
          </p:cNvSpPr>
          <p:nvPr/>
        </p:nvSpPr>
        <p:spPr bwMode="auto">
          <a:xfrm>
            <a:off x="3563938" y="1557338"/>
            <a:ext cx="0" cy="4679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4330" name="Group 10"/>
          <p:cNvGrpSpPr>
            <a:grpSpLocks/>
          </p:cNvGrpSpPr>
          <p:nvPr/>
        </p:nvGrpSpPr>
        <p:grpSpPr bwMode="auto">
          <a:xfrm>
            <a:off x="4067175" y="2708275"/>
            <a:ext cx="600075" cy="504825"/>
            <a:chOff x="3742" y="1842"/>
            <a:chExt cx="378" cy="318"/>
          </a:xfrm>
        </p:grpSpPr>
        <p:sp>
          <p:nvSpPr>
            <p:cNvPr id="184331" name="Line 11"/>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2" name="Line 12"/>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3" name="Line 13"/>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4" name="Freeform 14"/>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335" name="Group 15"/>
          <p:cNvGrpSpPr>
            <a:grpSpLocks/>
          </p:cNvGrpSpPr>
          <p:nvPr/>
        </p:nvGrpSpPr>
        <p:grpSpPr bwMode="auto">
          <a:xfrm>
            <a:off x="4067175" y="3355975"/>
            <a:ext cx="600075" cy="504825"/>
            <a:chOff x="3742" y="1842"/>
            <a:chExt cx="378" cy="318"/>
          </a:xfrm>
        </p:grpSpPr>
        <p:sp>
          <p:nvSpPr>
            <p:cNvPr id="184336" name="Line 16"/>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7" name="Line 17"/>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8" name="Line 18"/>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9" name="Freeform 19"/>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340" name="Group 20"/>
          <p:cNvGrpSpPr>
            <a:grpSpLocks/>
          </p:cNvGrpSpPr>
          <p:nvPr/>
        </p:nvGrpSpPr>
        <p:grpSpPr bwMode="auto">
          <a:xfrm>
            <a:off x="4067175" y="4005263"/>
            <a:ext cx="600075" cy="504825"/>
            <a:chOff x="3742" y="1842"/>
            <a:chExt cx="378" cy="318"/>
          </a:xfrm>
        </p:grpSpPr>
        <p:sp>
          <p:nvSpPr>
            <p:cNvPr id="184341" name="Line 21"/>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2" name="Line 22"/>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3" name="Line 23"/>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4" name="Freeform 24"/>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345" name="Group 25"/>
          <p:cNvGrpSpPr>
            <a:grpSpLocks/>
          </p:cNvGrpSpPr>
          <p:nvPr/>
        </p:nvGrpSpPr>
        <p:grpSpPr bwMode="auto">
          <a:xfrm>
            <a:off x="4067175" y="4652963"/>
            <a:ext cx="600075" cy="504825"/>
            <a:chOff x="3742" y="1842"/>
            <a:chExt cx="378" cy="318"/>
          </a:xfrm>
        </p:grpSpPr>
        <p:sp>
          <p:nvSpPr>
            <p:cNvPr id="184346" name="Line 26"/>
            <p:cNvSpPr>
              <a:spLocks noChangeShapeType="1"/>
            </p:cNvSpPr>
            <p:nvPr/>
          </p:nvSpPr>
          <p:spPr bwMode="auto">
            <a:xfrm>
              <a:off x="3742" y="184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7" name="Line 27"/>
            <p:cNvSpPr>
              <a:spLocks noChangeShapeType="1"/>
            </p:cNvSpPr>
            <p:nvPr/>
          </p:nvSpPr>
          <p:spPr bwMode="auto">
            <a:xfrm>
              <a:off x="3742" y="1842"/>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8" name="Line 28"/>
            <p:cNvSpPr>
              <a:spLocks noChangeShapeType="1"/>
            </p:cNvSpPr>
            <p:nvPr/>
          </p:nvSpPr>
          <p:spPr bwMode="auto">
            <a:xfrm>
              <a:off x="3742" y="216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9" name="Freeform 29"/>
            <p:cNvSpPr>
              <a:spLocks/>
            </p:cNvSpPr>
            <p:nvPr/>
          </p:nvSpPr>
          <p:spPr bwMode="auto">
            <a:xfrm>
              <a:off x="4014" y="1842"/>
              <a:ext cx="106" cy="318"/>
            </a:xfrm>
            <a:custGeom>
              <a:avLst/>
              <a:gdLst>
                <a:gd name="T0" fmla="*/ 0 w 106"/>
                <a:gd name="T1" fmla="*/ 0 h 318"/>
                <a:gd name="T2" fmla="*/ 91 w 106"/>
                <a:gd name="T3" fmla="*/ 91 h 318"/>
                <a:gd name="T4" fmla="*/ 91 w 106"/>
                <a:gd name="T5" fmla="*/ 227 h 318"/>
                <a:gd name="T6" fmla="*/ 0 w 106"/>
                <a:gd name="T7" fmla="*/ 318 h 318"/>
              </a:gdLst>
              <a:ahLst/>
              <a:cxnLst>
                <a:cxn ang="0">
                  <a:pos x="T0" y="T1"/>
                </a:cxn>
                <a:cxn ang="0">
                  <a:pos x="T2" y="T3"/>
                </a:cxn>
                <a:cxn ang="0">
                  <a:pos x="T4" y="T5"/>
                </a:cxn>
                <a:cxn ang="0">
                  <a:pos x="T6" y="T7"/>
                </a:cxn>
              </a:cxnLst>
              <a:rect l="0" t="0" r="r" b="b"/>
              <a:pathLst>
                <a:path w="106" h="318">
                  <a:moveTo>
                    <a:pt x="0" y="0"/>
                  </a:moveTo>
                  <a:cubicBezTo>
                    <a:pt x="38" y="26"/>
                    <a:pt x="76" y="53"/>
                    <a:pt x="91" y="91"/>
                  </a:cubicBezTo>
                  <a:cubicBezTo>
                    <a:pt x="106" y="129"/>
                    <a:pt x="106" y="189"/>
                    <a:pt x="91" y="227"/>
                  </a:cubicBezTo>
                  <a:cubicBezTo>
                    <a:pt x="76" y="265"/>
                    <a:pt x="38" y="291"/>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350" name="Line 30"/>
          <p:cNvSpPr>
            <a:spLocks noChangeShapeType="1"/>
          </p:cNvSpPr>
          <p:nvPr/>
        </p:nvSpPr>
        <p:spPr bwMode="auto">
          <a:xfrm>
            <a:off x="1403350" y="285273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1" name="Line 31"/>
          <p:cNvSpPr>
            <a:spLocks noChangeShapeType="1"/>
          </p:cNvSpPr>
          <p:nvPr/>
        </p:nvSpPr>
        <p:spPr bwMode="auto">
          <a:xfrm>
            <a:off x="1403350" y="292417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2" name="Line 32"/>
          <p:cNvSpPr>
            <a:spLocks noChangeShapeType="1"/>
          </p:cNvSpPr>
          <p:nvPr/>
        </p:nvSpPr>
        <p:spPr bwMode="auto">
          <a:xfrm>
            <a:off x="1403350" y="306705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3" name="Line 33"/>
          <p:cNvSpPr>
            <a:spLocks noChangeShapeType="1"/>
          </p:cNvSpPr>
          <p:nvPr/>
        </p:nvSpPr>
        <p:spPr bwMode="auto">
          <a:xfrm>
            <a:off x="1403350" y="31416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4" name="Line 34"/>
          <p:cNvSpPr>
            <a:spLocks noChangeShapeType="1"/>
          </p:cNvSpPr>
          <p:nvPr/>
        </p:nvSpPr>
        <p:spPr bwMode="auto">
          <a:xfrm>
            <a:off x="1403350" y="350043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5" name="Line 35"/>
          <p:cNvSpPr>
            <a:spLocks noChangeShapeType="1"/>
          </p:cNvSpPr>
          <p:nvPr/>
        </p:nvSpPr>
        <p:spPr bwMode="auto">
          <a:xfrm>
            <a:off x="1403350" y="357505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6" name="Line 36"/>
          <p:cNvSpPr>
            <a:spLocks noChangeShapeType="1"/>
          </p:cNvSpPr>
          <p:nvPr/>
        </p:nvSpPr>
        <p:spPr bwMode="auto">
          <a:xfrm>
            <a:off x="1403350" y="37179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7" name="Line 37"/>
          <p:cNvSpPr>
            <a:spLocks noChangeShapeType="1"/>
          </p:cNvSpPr>
          <p:nvPr/>
        </p:nvSpPr>
        <p:spPr bwMode="auto">
          <a:xfrm>
            <a:off x="1403350" y="37893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8" name="Line 38"/>
          <p:cNvSpPr>
            <a:spLocks noChangeShapeType="1"/>
          </p:cNvSpPr>
          <p:nvPr/>
        </p:nvSpPr>
        <p:spPr bwMode="auto">
          <a:xfrm>
            <a:off x="1403350" y="41497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59" name="Line 39"/>
          <p:cNvSpPr>
            <a:spLocks noChangeShapeType="1"/>
          </p:cNvSpPr>
          <p:nvPr/>
        </p:nvSpPr>
        <p:spPr bwMode="auto">
          <a:xfrm>
            <a:off x="1403350" y="4222750"/>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0" name="Line 40"/>
          <p:cNvSpPr>
            <a:spLocks noChangeShapeType="1"/>
          </p:cNvSpPr>
          <p:nvPr/>
        </p:nvSpPr>
        <p:spPr bwMode="auto">
          <a:xfrm>
            <a:off x="1403350" y="43656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1" name="Line 41"/>
          <p:cNvSpPr>
            <a:spLocks noChangeShapeType="1"/>
          </p:cNvSpPr>
          <p:nvPr/>
        </p:nvSpPr>
        <p:spPr bwMode="auto">
          <a:xfrm>
            <a:off x="1403350" y="44370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2" name="Line 42"/>
          <p:cNvSpPr>
            <a:spLocks noChangeShapeType="1"/>
          </p:cNvSpPr>
          <p:nvPr/>
        </p:nvSpPr>
        <p:spPr bwMode="auto">
          <a:xfrm>
            <a:off x="1403350" y="479742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3" name="Line 43"/>
          <p:cNvSpPr>
            <a:spLocks noChangeShapeType="1"/>
          </p:cNvSpPr>
          <p:nvPr/>
        </p:nvSpPr>
        <p:spPr bwMode="auto">
          <a:xfrm>
            <a:off x="1403350" y="4872038"/>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4" name="Line 44"/>
          <p:cNvSpPr>
            <a:spLocks noChangeShapeType="1"/>
          </p:cNvSpPr>
          <p:nvPr/>
        </p:nvSpPr>
        <p:spPr bwMode="auto">
          <a:xfrm>
            <a:off x="1403350" y="501491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5" name="Line 45"/>
          <p:cNvSpPr>
            <a:spLocks noChangeShapeType="1"/>
          </p:cNvSpPr>
          <p:nvPr/>
        </p:nvSpPr>
        <p:spPr bwMode="auto">
          <a:xfrm>
            <a:off x="1403350" y="5084763"/>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6" name="Line 46"/>
          <p:cNvSpPr>
            <a:spLocks noChangeShapeType="1"/>
          </p:cNvSpPr>
          <p:nvPr/>
        </p:nvSpPr>
        <p:spPr bwMode="auto">
          <a:xfrm>
            <a:off x="4670425" y="2957513"/>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7" name="Line 47"/>
          <p:cNvSpPr>
            <a:spLocks noChangeShapeType="1"/>
          </p:cNvSpPr>
          <p:nvPr/>
        </p:nvSpPr>
        <p:spPr bwMode="auto">
          <a:xfrm>
            <a:off x="4670425" y="3606800"/>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8" name="Line 48"/>
          <p:cNvSpPr>
            <a:spLocks noChangeShapeType="1"/>
          </p:cNvSpPr>
          <p:nvPr/>
        </p:nvSpPr>
        <p:spPr bwMode="auto">
          <a:xfrm>
            <a:off x="4670425" y="4241800"/>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69" name="Line 49"/>
          <p:cNvSpPr>
            <a:spLocks noChangeShapeType="1"/>
          </p:cNvSpPr>
          <p:nvPr/>
        </p:nvSpPr>
        <p:spPr bwMode="auto">
          <a:xfrm>
            <a:off x="4670425" y="4891088"/>
            <a:ext cx="280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70" name="Text Box 50"/>
          <p:cNvSpPr txBox="1">
            <a:spLocks noChangeArrowheads="1"/>
          </p:cNvSpPr>
          <p:nvPr/>
        </p:nvSpPr>
        <p:spPr bwMode="auto">
          <a:xfrm>
            <a:off x="2319338" y="2347913"/>
            <a:ext cx="569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NOT</a:t>
            </a:r>
          </a:p>
        </p:txBody>
      </p:sp>
      <p:sp>
        <p:nvSpPr>
          <p:cNvPr id="184371" name="Text Box 51"/>
          <p:cNvSpPr txBox="1">
            <a:spLocks noChangeArrowheads="1"/>
          </p:cNvSpPr>
          <p:nvPr/>
        </p:nvSpPr>
        <p:spPr bwMode="auto">
          <a:xfrm>
            <a:off x="3903663" y="2274888"/>
            <a:ext cx="569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AND</a:t>
            </a:r>
          </a:p>
        </p:txBody>
      </p:sp>
      <p:sp>
        <p:nvSpPr>
          <p:cNvPr id="184372" name="Text Box 52"/>
          <p:cNvSpPr txBox="1">
            <a:spLocks noChangeArrowheads="1"/>
          </p:cNvSpPr>
          <p:nvPr/>
        </p:nvSpPr>
        <p:spPr bwMode="auto">
          <a:xfrm>
            <a:off x="7432675" y="2058988"/>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OR</a:t>
            </a:r>
          </a:p>
        </p:txBody>
      </p:sp>
      <p:sp>
        <p:nvSpPr>
          <p:cNvPr id="184373" name="Text Box 53"/>
          <p:cNvSpPr txBox="1">
            <a:spLocks noChangeArrowheads="1"/>
          </p:cNvSpPr>
          <p:nvPr/>
        </p:nvSpPr>
        <p:spPr bwMode="auto">
          <a:xfrm>
            <a:off x="1311275" y="11255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84374" name="Text Box 54"/>
          <p:cNvSpPr txBox="1">
            <a:spLocks noChangeArrowheads="1"/>
          </p:cNvSpPr>
          <p:nvPr/>
        </p:nvSpPr>
        <p:spPr bwMode="auto">
          <a:xfrm>
            <a:off x="1547813" y="11255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184375" name="Text Box 55"/>
          <p:cNvSpPr txBox="1">
            <a:spLocks noChangeArrowheads="1"/>
          </p:cNvSpPr>
          <p:nvPr/>
        </p:nvSpPr>
        <p:spPr bwMode="auto">
          <a:xfrm>
            <a:off x="1784350" y="1117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sp>
        <p:nvSpPr>
          <p:cNvPr id="184376" name="Text Box 56"/>
          <p:cNvSpPr txBox="1">
            <a:spLocks noChangeArrowheads="1"/>
          </p:cNvSpPr>
          <p:nvPr/>
        </p:nvSpPr>
        <p:spPr bwMode="auto">
          <a:xfrm>
            <a:off x="2020888" y="1117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D</a:t>
            </a:r>
          </a:p>
        </p:txBody>
      </p:sp>
      <p:sp>
        <p:nvSpPr>
          <p:cNvPr id="184377" name="Line 57"/>
          <p:cNvSpPr>
            <a:spLocks noChangeShapeType="1"/>
          </p:cNvSpPr>
          <p:nvPr/>
        </p:nvSpPr>
        <p:spPr bwMode="auto">
          <a:xfrm>
            <a:off x="1547813" y="2781300"/>
            <a:ext cx="71437" cy="71438"/>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78" name="Line 58"/>
          <p:cNvSpPr>
            <a:spLocks noChangeShapeType="1"/>
          </p:cNvSpPr>
          <p:nvPr/>
        </p:nvSpPr>
        <p:spPr bwMode="auto">
          <a:xfrm>
            <a:off x="1763713" y="2997200"/>
            <a:ext cx="71437" cy="71438"/>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79" name="Line 59"/>
          <p:cNvSpPr>
            <a:spLocks noChangeShapeType="1"/>
          </p:cNvSpPr>
          <p:nvPr/>
        </p:nvSpPr>
        <p:spPr bwMode="auto">
          <a:xfrm>
            <a:off x="3348038" y="3644900"/>
            <a:ext cx="71437" cy="71438"/>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80" name="Line 60"/>
          <p:cNvSpPr>
            <a:spLocks noChangeShapeType="1"/>
          </p:cNvSpPr>
          <p:nvPr/>
        </p:nvSpPr>
        <p:spPr bwMode="auto">
          <a:xfrm>
            <a:off x="3492500" y="3789363"/>
            <a:ext cx="71438" cy="71437"/>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81" name="Text Box 61"/>
          <p:cNvSpPr txBox="1">
            <a:spLocks noChangeArrowheads="1"/>
          </p:cNvSpPr>
          <p:nvPr/>
        </p:nvSpPr>
        <p:spPr bwMode="auto">
          <a:xfrm>
            <a:off x="4695825" y="25130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 &amp; B </a:t>
            </a:r>
          </a:p>
        </p:txBody>
      </p:sp>
      <p:sp>
        <p:nvSpPr>
          <p:cNvPr id="184382" name="Line 62"/>
          <p:cNvSpPr>
            <a:spLocks noChangeShapeType="1"/>
          </p:cNvSpPr>
          <p:nvPr/>
        </p:nvSpPr>
        <p:spPr bwMode="auto">
          <a:xfrm>
            <a:off x="5653088" y="2962275"/>
            <a:ext cx="71437" cy="71438"/>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83" name="Line 63"/>
          <p:cNvSpPr>
            <a:spLocks noChangeShapeType="1"/>
          </p:cNvSpPr>
          <p:nvPr/>
        </p:nvSpPr>
        <p:spPr bwMode="auto">
          <a:xfrm>
            <a:off x="5940425" y="3538538"/>
            <a:ext cx="71438" cy="71437"/>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84" name="Text Box 64"/>
          <p:cNvSpPr txBox="1">
            <a:spLocks noChangeArrowheads="1"/>
          </p:cNvSpPr>
          <p:nvPr/>
        </p:nvSpPr>
        <p:spPr bwMode="auto">
          <a:xfrm>
            <a:off x="517525" y="188913"/>
            <a:ext cx="4313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b="1">
                <a:solidFill>
                  <a:schemeClr val="tx2"/>
                </a:solidFill>
              </a:rPr>
              <a:t>プロダクトターム構造の作り方</a:t>
            </a:r>
          </a:p>
        </p:txBody>
      </p:sp>
      <p:grpSp>
        <p:nvGrpSpPr>
          <p:cNvPr id="184385" name="Group 65"/>
          <p:cNvGrpSpPr>
            <a:grpSpLocks/>
          </p:cNvGrpSpPr>
          <p:nvPr/>
        </p:nvGrpSpPr>
        <p:grpSpPr bwMode="auto">
          <a:xfrm>
            <a:off x="4716463" y="3278188"/>
            <a:ext cx="869950" cy="366712"/>
            <a:chOff x="2971" y="2065"/>
            <a:chExt cx="548" cy="231"/>
          </a:xfrm>
        </p:grpSpPr>
        <p:sp>
          <p:nvSpPr>
            <p:cNvPr id="184386" name="Text Box 66"/>
            <p:cNvSpPr txBox="1">
              <a:spLocks noChangeArrowheads="1"/>
            </p:cNvSpPr>
            <p:nvPr/>
          </p:nvSpPr>
          <p:spPr bwMode="auto">
            <a:xfrm>
              <a:off x="2971" y="2065"/>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 &amp; D </a:t>
              </a:r>
            </a:p>
          </p:txBody>
        </p:sp>
        <p:grpSp>
          <p:nvGrpSpPr>
            <p:cNvPr id="184387" name="Group 67"/>
            <p:cNvGrpSpPr>
              <a:grpSpLocks/>
            </p:cNvGrpSpPr>
            <p:nvPr/>
          </p:nvGrpSpPr>
          <p:grpSpPr bwMode="auto">
            <a:xfrm>
              <a:off x="3016" y="2069"/>
              <a:ext cx="408" cy="0"/>
              <a:chOff x="3016" y="2069"/>
              <a:chExt cx="408" cy="0"/>
            </a:xfrm>
          </p:grpSpPr>
          <p:sp>
            <p:nvSpPr>
              <p:cNvPr id="184388" name="Line 68"/>
              <p:cNvSpPr>
                <a:spLocks noChangeShapeType="1"/>
              </p:cNvSpPr>
              <p:nvPr/>
            </p:nvSpPr>
            <p:spPr bwMode="auto">
              <a:xfrm>
                <a:off x="3016" y="2069"/>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89" name="Line 69"/>
              <p:cNvSpPr>
                <a:spLocks noChangeShapeType="1"/>
              </p:cNvSpPr>
              <p:nvPr/>
            </p:nvSpPr>
            <p:spPr bwMode="auto">
              <a:xfrm>
                <a:off x="3333" y="2069"/>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184390" name="Group 70"/>
          <p:cNvGrpSpPr>
            <a:grpSpLocks/>
          </p:cNvGrpSpPr>
          <p:nvPr/>
        </p:nvGrpSpPr>
        <p:grpSpPr bwMode="auto">
          <a:xfrm>
            <a:off x="5148263" y="1117600"/>
            <a:ext cx="1365250" cy="366713"/>
            <a:chOff x="3243" y="704"/>
            <a:chExt cx="860" cy="231"/>
          </a:xfrm>
        </p:grpSpPr>
        <p:sp>
          <p:nvSpPr>
            <p:cNvPr id="184391" name="Text Box 71"/>
            <p:cNvSpPr txBox="1">
              <a:spLocks noChangeArrowheads="1"/>
            </p:cNvSpPr>
            <p:nvPr/>
          </p:nvSpPr>
          <p:spPr bwMode="auto">
            <a:xfrm>
              <a:off x="3243" y="704"/>
              <a:ext cx="8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A&amp;B | C&amp;D</a:t>
              </a:r>
            </a:p>
          </p:txBody>
        </p:sp>
        <p:sp>
          <p:nvSpPr>
            <p:cNvPr id="184392" name="Line 72"/>
            <p:cNvSpPr>
              <a:spLocks noChangeShapeType="1"/>
            </p:cNvSpPr>
            <p:nvPr/>
          </p:nvSpPr>
          <p:spPr bwMode="auto">
            <a:xfrm>
              <a:off x="3742" y="709"/>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93" name="Line 73"/>
            <p:cNvSpPr>
              <a:spLocks noChangeShapeType="1"/>
            </p:cNvSpPr>
            <p:nvPr/>
          </p:nvSpPr>
          <p:spPr bwMode="auto">
            <a:xfrm>
              <a:off x="3923" y="709"/>
              <a:ext cx="9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394" name="Group 74"/>
          <p:cNvGrpSpPr>
            <a:grpSpLocks/>
          </p:cNvGrpSpPr>
          <p:nvPr/>
        </p:nvGrpSpPr>
        <p:grpSpPr bwMode="auto">
          <a:xfrm>
            <a:off x="1549400" y="1616075"/>
            <a:ext cx="2016125" cy="747713"/>
            <a:chOff x="1056" y="981"/>
            <a:chExt cx="1376" cy="471"/>
          </a:xfrm>
        </p:grpSpPr>
        <p:grpSp>
          <p:nvGrpSpPr>
            <p:cNvPr id="184395" name="Group 75"/>
            <p:cNvGrpSpPr>
              <a:grpSpLocks/>
            </p:cNvGrpSpPr>
            <p:nvPr/>
          </p:nvGrpSpPr>
          <p:grpSpPr bwMode="auto">
            <a:xfrm rot="5400000">
              <a:off x="1676" y="950"/>
              <a:ext cx="136" cy="197"/>
              <a:chOff x="1746" y="981"/>
              <a:chExt cx="136" cy="181"/>
            </a:xfrm>
          </p:grpSpPr>
          <p:sp>
            <p:nvSpPr>
              <p:cNvPr id="184396" name="AutoShape 76"/>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97" name="Oval 77"/>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4398" name="Line 78"/>
            <p:cNvSpPr>
              <a:spLocks noChangeShapeType="1"/>
            </p:cNvSpPr>
            <p:nvPr/>
          </p:nvSpPr>
          <p:spPr bwMode="auto">
            <a:xfrm>
              <a:off x="1056" y="1044"/>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99" name="Line 79"/>
            <p:cNvSpPr>
              <a:spLocks noChangeShapeType="1"/>
            </p:cNvSpPr>
            <p:nvPr/>
          </p:nvSpPr>
          <p:spPr bwMode="auto">
            <a:xfrm>
              <a:off x="1843" y="1050"/>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00" name="AutoShape 80"/>
            <p:cNvSpPr>
              <a:spLocks noChangeArrowheads="1"/>
            </p:cNvSpPr>
            <p:nvPr/>
          </p:nvSpPr>
          <p:spPr bwMode="auto">
            <a:xfrm rot="5400000">
              <a:off x="1798" y="1111"/>
              <a:ext cx="136" cy="147"/>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01" name="Oval 81"/>
            <p:cNvSpPr>
              <a:spLocks noChangeArrowheads="1"/>
            </p:cNvSpPr>
            <p:nvPr/>
          </p:nvSpPr>
          <p:spPr bwMode="auto">
            <a:xfrm rot="5400000">
              <a:off x="1941" y="1160"/>
              <a:ext cx="45" cy="49"/>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02" name="Line 82"/>
            <p:cNvSpPr>
              <a:spLocks noChangeShapeType="1"/>
            </p:cNvSpPr>
            <p:nvPr/>
          </p:nvSpPr>
          <p:spPr bwMode="auto">
            <a:xfrm>
              <a:off x="1204" y="1180"/>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03" name="Line 83"/>
            <p:cNvSpPr>
              <a:spLocks noChangeShapeType="1"/>
            </p:cNvSpPr>
            <p:nvPr/>
          </p:nvSpPr>
          <p:spPr bwMode="auto">
            <a:xfrm>
              <a:off x="1990" y="1183"/>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4404" name="Group 84"/>
            <p:cNvGrpSpPr>
              <a:grpSpLocks/>
            </p:cNvGrpSpPr>
            <p:nvPr/>
          </p:nvGrpSpPr>
          <p:grpSpPr bwMode="auto">
            <a:xfrm rot="5400000">
              <a:off x="1971" y="1222"/>
              <a:ext cx="136" cy="197"/>
              <a:chOff x="1746" y="981"/>
              <a:chExt cx="136" cy="181"/>
            </a:xfrm>
          </p:grpSpPr>
          <p:sp>
            <p:nvSpPr>
              <p:cNvPr id="184405" name="AutoShape 85"/>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06" name="Oval 86"/>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4407" name="Line 87"/>
            <p:cNvSpPr>
              <a:spLocks noChangeShapeType="1"/>
            </p:cNvSpPr>
            <p:nvPr/>
          </p:nvSpPr>
          <p:spPr bwMode="auto">
            <a:xfrm>
              <a:off x="1351" y="1316"/>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08" name="Line 88"/>
            <p:cNvSpPr>
              <a:spLocks noChangeShapeType="1"/>
            </p:cNvSpPr>
            <p:nvPr/>
          </p:nvSpPr>
          <p:spPr bwMode="auto">
            <a:xfrm>
              <a:off x="2138" y="1322"/>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09" name="Line 89"/>
            <p:cNvSpPr>
              <a:spLocks noChangeShapeType="1"/>
            </p:cNvSpPr>
            <p:nvPr/>
          </p:nvSpPr>
          <p:spPr bwMode="auto">
            <a:xfrm>
              <a:off x="1498" y="1452"/>
              <a:ext cx="5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10" name="Line 90"/>
            <p:cNvSpPr>
              <a:spLocks noChangeShapeType="1"/>
            </p:cNvSpPr>
            <p:nvPr/>
          </p:nvSpPr>
          <p:spPr bwMode="auto">
            <a:xfrm>
              <a:off x="2285" y="1452"/>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411" name="Group 91"/>
          <p:cNvGrpSpPr>
            <a:grpSpLocks/>
          </p:cNvGrpSpPr>
          <p:nvPr/>
        </p:nvGrpSpPr>
        <p:grpSpPr bwMode="auto">
          <a:xfrm rot="5400000">
            <a:off x="3112294" y="2228056"/>
            <a:ext cx="215900" cy="287338"/>
            <a:chOff x="1746" y="981"/>
            <a:chExt cx="136" cy="181"/>
          </a:xfrm>
        </p:grpSpPr>
        <p:sp>
          <p:nvSpPr>
            <p:cNvPr id="184412" name="AutoShape 92"/>
            <p:cNvSpPr>
              <a:spLocks noChangeArrowheads="1"/>
            </p:cNvSpPr>
            <p:nvPr/>
          </p:nvSpPr>
          <p:spPr bwMode="auto">
            <a:xfrm>
              <a:off x="1746" y="1026"/>
              <a:ext cx="136"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13" name="Oval 93"/>
            <p:cNvSpPr>
              <a:spLocks noChangeArrowheads="1"/>
            </p:cNvSpPr>
            <p:nvPr/>
          </p:nvSpPr>
          <p:spPr bwMode="auto">
            <a:xfrm>
              <a:off x="1791" y="981"/>
              <a:ext cx="45" cy="4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84414" name="Group 94"/>
          <p:cNvGrpSpPr>
            <a:grpSpLocks/>
          </p:cNvGrpSpPr>
          <p:nvPr/>
        </p:nvGrpSpPr>
        <p:grpSpPr bwMode="auto">
          <a:xfrm>
            <a:off x="5556250" y="1658938"/>
            <a:ext cx="1730375" cy="3600450"/>
            <a:chOff x="3808" y="981"/>
            <a:chExt cx="1180" cy="2268"/>
          </a:xfrm>
        </p:grpSpPr>
        <p:grpSp>
          <p:nvGrpSpPr>
            <p:cNvPr id="184415" name="Group 95"/>
            <p:cNvGrpSpPr>
              <a:grpSpLocks/>
            </p:cNvGrpSpPr>
            <p:nvPr/>
          </p:nvGrpSpPr>
          <p:grpSpPr bwMode="auto">
            <a:xfrm rot="-5400000">
              <a:off x="3846" y="1124"/>
              <a:ext cx="318" cy="393"/>
              <a:chOff x="2880" y="1207"/>
              <a:chExt cx="318" cy="363"/>
            </a:xfrm>
          </p:grpSpPr>
          <p:sp>
            <p:nvSpPr>
              <p:cNvPr id="184416" name="Freeform 96"/>
              <p:cNvSpPr>
                <a:spLocks/>
              </p:cNvSpPr>
              <p:nvPr/>
            </p:nvSpPr>
            <p:spPr bwMode="auto">
              <a:xfrm>
                <a:off x="2880" y="1207"/>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17" name="Freeform 97"/>
              <p:cNvSpPr>
                <a:spLocks/>
              </p:cNvSpPr>
              <p:nvPr/>
            </p:nvSpPr>
            <p:spPr bwMode="auto">
              <a:xfrm flipV="1">
                <a:off x="2880" y="1388"/>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18" name="Freeform 98"/>
              <p:cNvSpPr>
                <a:spLocks/>
              </p:cNvSpPr>
              <p:nvPr/>
            </p:nvSpPr>
            <p:spPr bwMode="auto">
              <a:xfrm>
                <a:off x="2880" y="1207"/>
                <a:ext cx="98" cy="363"/>
              </a:xfrm>
              <a:custGeom>
                <a:avLst/>
                <a:gdLst>
                  <a:gd name="T0" fmla="*/ 0 w 98"/>
                  <a:gd name="T1" fmla="*/ 0 h 363"/>
                  <a:gd name="T2" fmla="*/ 45 w 98"/>
                  <a:gd name="T3" fmla="*/ 46 h 363"/>
                  <a:gd name="T4" fmla="*/ 91 w 98"/>
                  <a:gd name="T5" fmla="*/ 182 h 363"/>
                  <a:gd name="T6" fmla="*/ 0 w 98"/>
                  <a:gd name="T7" fmla="*/ 363 h 363"/>
                </a:gdLst>
                <a:ahLst/>
                <a:cxnLst>
                  <a:cxn ang="0">
                    <a:pos x="T0" y="T1"/>
                  </a:cxn>
                  <a:cxn ang="0">
                    <a:pos x="T2" y="T3"/>
                  </a:cxn>
                  <a:cxn ang="0">
                    <a:pos x="T4" y="T5"/>
                  </a:cxn>
                  <a:cxn ang="0">
                    <a:pos x="T6" y="T7"/>
                  </a:cxn>
                </a:cxnLst>
                <a:rect l="0" t="0" r="r" b="b"/>
                <a:pathLst>
                  <a:path w="98" h="363">
                    <a:moveTo>
                      <a:pt x="0" y="0"/>
                    </a:moveTo>
                    <a:cubicBezTo>
                      <a:pt x="15" y="8"/>
                      <a:pt x="30" y="16"/>
                      <a:pt x="45" y="46"/>
                    </a:cubicBezTo>
                    <a:cubicBezTo>
                      <a:pt x="60" y="76"/>
                      <a:pt x="98" y="129"/>
                      <a:pt x="91" y="182"/>
                    </a:cubicBezTo>
                    <a:cubicBezTo>
                      <a:pt x="84" y="235"/>
                      <a:pt x="15" y="333"/>
                      <a:pt x="0" y="36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419" name="Group 99"/>
            <p:cNvGrpSpPr>
              <a:grpSpLocks/>
            </p:cNvGrpSpPr>
            <p:nvPr/>
          </p:nvGrpSpPr>
          <p:grpSpPr bwMode="auto">
            <a:xfrm rot="-5400000">
              <a:off x="4239" y="1124"/>
              <a:ext cx="318" cy="393"/>
              <a:chOff x="2880" y="1207"/>
              <a:chExt cx="318" cy="363"/>
            </a:xfrm>
          </p:grpSpPr>
          <p:sp>
            <p:nvSpPr>
              <p:cNvPr id="184420" name="Freeform 100"/>
              <p:cNvSpPr>
                <a:spLocks/>
              </p:cNvSpPr>
              <p:nvPr/>
            </p:nvSpPr>
            <p:spPr bwMode="auto">
              <a:xfrm>
                <a:off x="2880" y="1207"/>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21" name="Freeform 101"/>
              <p:cNvSpPr>
                <a:spLocks/>
              </p:cNvSpPr>
              <p:nvPr/>
            </p:nvSpPr>
            <p:spPr bwMode="auto">
              <a:xfrm flipV="1">
                <a:off x="2880" y="1388"/>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22" name="Freeform 102"/>
              <p:cNvSpPr>
                <a:spLocks/>
              </p:cNvSpPr>
              <p:nvPr/>
            </p:nvSpPr>
            <p:spPr bwMode="auto">
              <a:xfrm>
                <a:off x="2880" y="1207"/>
                <a:ext cx="98" cy="363"/>
              </a:xfrm>
              <a:custGeom>
                <a:avLst/>
                <a:gdLst>
                  <a:gd name="T0" fmla="*/ 0 w 98"/>
                  <a:gd name="T1" fmla="*/ 0 h 363"/>
                  <a:gd name="T2" fmla="*/ 45 w 98"/>
                  <a:gd name="T3" fmla="*/ 46 h 363"/>
                  <a:gd name="T4" fmla="*/ 91 w 98"/>
                  <a:gd name="T5" fmla="*/ 182 h 363"/>
                  <a:gd name="T6" fmla="*/ 0 w 98"/>
                  <a:gd name="T7" fmla="*/ 363 h 363"/>
                </a:gdLst>
                <a:ahLst/>
                <a:cxnLst>
                  <a:cxn ang="0">
                    <a:pos x="T0" y="T1"/>
                  </a:cxn>
                  <a:cxn ang="0">
                    <a:pos x="T2" y="T3"/>
                  </a:cxn>
                  <a:cxn ang="0">
                    <a:pos x="T4" y="T5"/>
                  </a:cxn>
                  <a:cxn ang="0">
                    <a:pos x="T6" y="T7"/>
                  </a:cxn>
                </a:cxnLst>
                <a:rect l="0" t="0" r="r" b="b"/>
                <a:pathLst>
                  <a:path w="98" h="363">
                    <a:moveTo>
                      <a:pt x="0" y="0"/>
                    </a:moveTo>
                    <a:cubicBezTo>
                      <a:pt x="15" y="8"/>
                      <a:pt x="30" y="16"/>
                      <a:pt x="45" y="46"/>
                    </a:cubicBezTo>
                    <a:cubicBezTo>
                      <a:pt x="60" y="76"/>
                      <a:pt x="98" y="129"/>
                      <a:pt x="91" y="182"/>
                    </a:cubicBezTo>
                    <a:cubicBezTo>
                      <a:pt x="84" y="235"/>
                      <a:pt x="15" y="333"/>
                      <a:pt x="0" y="36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423" name="Group 103"/>
            <p:cNvGrpSpPr>
              <a:grpSpLocks/>
            </p:cNvGrpSpPr>
            <p:nvPr/>
          </p:nvGrpSpPr>
          <p:grpSpPr bwMode="auto">
            <a:xfrm rot="-5400000">
              <a:off x="4632" y="1124"/>
              <a:ext cx="318" cy="394"/>
              <a:chOff x="2880" y="1207"/>
              <a:chExt cx="318" cy="363"/>
            </a:xfrm>
          </p:grpSpPr>
          <p:sp>
            <p:nvSpPr>
              <p:cNvPr id="184424" name="Freeform 104"/>
              <p:cNvSpPr>
                <a:spLocks/>
              </p:cNvSpPr>
              <p:nvPr/>
            </p:nvSpPr>
            <p:spPr bwMode="auto">
              <a:xfrm>
                <a:off x="2880" y="1207"/>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25" name="Freeform 105"/>
              <p:cNvSpPr>
                <a:spLocks/>
              </p:cNvSpPr>
              <p:nvPr/>
            </p:nvSpPr>
            <p:spPr bwMode="auto">
              <a:xfrm flipV="1">
                <a:off x="2880" y="1388"/>
                <a:ext cx="318" cy="182"/>
              </a:xfrm>
              <a:custGeom>
                <a:avLst/>
                <a:gdLst>
                  <a:gd name="T0" fmla="*/ 0 w 318"/>
                  <a:gd name="T1" fmla="*/ 0 h 182"/>
                  <a:gd name="T2" fmla="*/ 181 w 318"/>
                  <a:gd name="T3" fmla="*/ 46 h 182"/>
                  <a:gd name="T4" fmla="*/ 318 w 318"/>
                  <a:gd name="T5" fmla="*/ 182 h 182"/>
                </a:gdLst>
                <a:ahLst/>
                <a:cxnLst>
                  <a:cxn ang="0">
                    <a:pos x="T0" y="T1"/>
                  </a:cxn>
                  <a:cxn ang="0">
                    <a:pos x="T2" y="T3"/>
                  </a:cxn>
                  <a:cxn ang="0">
                    <a:pos x="T4" y="T5"/>
                  </a:cxn>
                </a:cxnLst>
                <a:rect l="0" t="0" r="r" b="b"/>
                <a:pathLst>
                  <a:path w="318" h="182">
                    <a:moveTo>
                      <a:pt x="0" y="0"/>
                    </a:moveTo>
                    <a:cubicBezTo>
                      <a:pt x="64" y="8"/>
                      <a:pt x="128" y="16"/>
                      <a:pt x="181" y="46"/>
                    </a:cubicBezTo>
                    <a:cubicBezTo>
                      <a:pt x="234" y="76"/>
                      <a:pt x="276" y="129"/>
                      <a:pt x="318" y="18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26" name="Freeform 106"/>
              <p:cNvSpPr>
                <a:spLocks/>
              </p:cNvSpPr>
              <p:nvPr/>
            </p:nvSpPr>
            <p:spPr bwMode="auto">
              <a:xfrm>
                <a:off x="2880" y="1207"/>
                <a:ext cx="98" cy="363"/>
              </a:xfrm>
              <a:custGeom>
                <a:avLst/>
                <a:gdLst>
                  <a:gd name="T0" fmla="*/ 0 w 98"/>
                  <a:gd name="T1" fmla="*/ 0 h 363"/>
                  <a:gd name="T2" fmla="*/ 45 w 98"/>
                  <a:gd name="T3" fmla="*/ 46 h 363"/>
                  <a:gd name="T4" fmla="*/ 91 w 98"/>
                  <a:gd name="T5" fmla="*/ 182 h 363"/>
                  <a:gd name="T6" fmla="*/ 0 w 98"/>
                  <a:gd name="T7" fmla="*/ 363 h 363"/>
                </a:gdLst>
                <a:ahLst/>
                <a:cxnLst>
                  <a:cxn ang="0">
                    <a:pos x="T0" y="T1"/>
                  </a:cxn>
                  <a:cxn ang="0">
                    <a:pos x="T2" y="T3"/>
                  </a:cxn>
                  <a:cxn ang="0">
                    <a:pos x="T4" y="T5"/>
                  </a:cxn>
                  <a:cxn ang="0">
                    <a:pos x="T6" y="T7"/>
                  </a:cxn>
                </a:cxnLst>
                <a:rect l="0" t="0" r="r" b="b"/>
                <a:pathLst>
                  <a:path w="98" h="363">
                    <a:moveTo>
                      <a:pt x="0" y="0"/>
                    </a:moveTo>
                    <a:cubicBezTo>
                      <a:pt x="15" y="8"/>
                      <a:pt x="30" y="16"/>
                      <a:pt x="45" y="46"/>
                    </a:cubicBezTo>
                    <a:cubicBezTo>
                      <a:pt x="60" y="76"/>
                      <a:pt x="98" y="129"/>
                      <a:pt x="91" y="182"/>
                    </a:cubicBezTo>
                    <a:cubicBezTo>
                      <a:pt x="84" y="235"/>
                      <a:pt x="15" y="333"/>
                      <a:pt x="0" y="36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427" name="Line 107"/>
            <p:cNvSpPr>
              <a:spLocks noChangeShapeType="1"/>
            </p:cNvSpPr>
            <p:nvPr/>
          </p:nvSpPr>
          <p:spPr bwMode="auto">
            <a:xfrm>
              <a:off x="3921" y="1410"/>
              <a:ext cx="0" cy="18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28" name="Line 108"/>
            <p:cNvSpPr>
              <a:spLocks noChangeShapeType="1"/>
            </p:cNvSpPr>
            <p:nvPr/>
          </p:nvSpPr>
          <p:spPr bwMode="auto">
            <a:xfrm>
              <a:off x="3971"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29" name="Line 109"/>
            <p:cNvSpPr>
              <a:spLocks noChangeShapeType="1"/>
            </p:cNvSpPr>
            <p:nvPr/>
          </p:nvSpPr>
          <p:spPr bwMode="auto">
            <a:xfrm>
              <a:off x="4021"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0" name="Line 110"/>
            <p:cNvSpPr>
              <a:spLocks noChangeShapeType="1"/>
            </p:cNvSpPr>
            <p:nvPr/>
          </p:nvSpPr>
          <p:spPr bwMode="auto">
            <a:xfrm>
              <a:off x="4071" y="1416"/>
              <a:ext cx="0" cy="18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1" name="Line 111"/>
            <p:cNvSpPr>
              <a:spLocks noChangeShapeType="1"/>
            </p:cNvSpPr>
            <p:nvPr/>
          </p:nvSpPr>
          <p:spPr bwMode="auto">
            <a:xfrm>
              <a:off x="4317" y="1401"/>
              <a:ext cx="0" cy="18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2" name="Line 112"/>
            <p:cNvSpPr>
              <a:spLocks noChangeShapeType="1"/>
            </p:cNvSpPr>
            <p:nvPr/>
          </p:nvSpPr>
          <p:spPr bwMode="auto">
            <a:xfrm>
              <a:off x="4367"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3" name="Line 113"/>
            <p:cNvSpPr>
              <a:spLocks noChangeShapeType="1"/>
            </p:cNvSpPr>
            <p:nvPr/>
          </p:nvSpPr>
          <p:spPr bwMode="auto">
            <a:xfrm>
              <a:off x="4416"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4" name="Line 114"/>
            <p:cNvSpPr>
              <a:spLocks noChangeShapeType="1"/>
            </p:cNvSpPr>
            <p:nvPr/>
          </p:nvSpPr>
          <p:spPr bwMode="auto">
            <a:xfrm>
              <a:off x="4466" y="1413"/>
              <a:ext cx="0" cy="18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5" name="Line 115"/>
            <p:cNvSpPr>
              <a:spLocks noChangeShapeType="1"/>
            </p:cNvSpPr>
            <p:nvPr/>
          </p:nvSpPr>
          <p:spPr bwMode="auto">
            <a:xfrm>
              <a:off x="4712" y="1404"/>
              <a:ext cx="0" cy="18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6" name="Line 116"/>
            <p:cNvSpPr>
              <a:spLocks noChangeShapeType="1"/>
            </p:cNvSpPr>
            <p:nvPr/>
          </p:nvSpPr>
          <p:spPr bwMode="auto">
            <a:xfrm>
              <a:off x="4762" y="1389"/>
              <a:ext cx="0" cy="18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7" name="Line 117"/>
            <p:cNvSpPr>
              <a:spLocks noChangeShapeType="1"/>
            </p:cNvSpPr>
            <p:nvPr/>
          </p:nvSpPr>
          <p:spPr bwMode="auto">
            <a:xfrm>
              <a:off x="4812" y="1395"/>
              <a:ext cx="0" cy="18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8" name="Line 118"/>
            <p:cNvSpPr>
              <a:spLocks noChangeShapeType="1"/>
            </p:cNvSpPr>
            <p:nvPr/>
          </p:nvSpPr>
          <p:spPr bwMode="auto">
            <a:xfrm>
              <a:off x="4862" y="1416"/>
              <a:ext cx="0" cy="18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9" name="Line 119"/>
            <p:cNvSpPr>
              <a:spLocks noChangeShapeType="1"/>
            </p:cNvSpPr>
            <p:nvPr/>
          </p:nvSpPr>
          <p:spPr bwMode="auto">
            <a:xfrm flipV="1">
              <a:off x="4004" y="981"/>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40" name="Line 120"/>
            <p:cNvSpPr>
              <a:spLocks noChangeShapeType="1"/>
            </p:cNvSpPr>
            <p:nvPr/>
          </p:nvSpPr>
          <p:spPr bwMode="auto">
            <a:xfrm flipV="1">
              <a:off x="4397" y="981"/>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41" name="Line 121"/>
            <p:cNvSpPr>
              <a:spLocks noChangeShapeType="1"/>
            </p:cNvSpPr>
            <p:nvPr/>
          </p:nvSpPr>
          <p:spPr bwMode="auto">
            <a:xfrm flipV="1">
              <a:off x="4791" y="981"/>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2" name="オーディオ 1">
            <a:hlinkClick r:id="" action="ppaction://media"/>
            <a:extLst>
              <a:ext uri="{FF2B5EF4-FFF2-40B4-BE49-F238E27FC236}">
                <a16:creationId xmlns:a16="http://schemas.microsoft.com/office/drawing/2014/main" id="{DDBCEEDA-9DEB-4644-927C-AD2F20D530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6825"/>
    </mc:Choice>
    <mc:Fallback>
      <p:transition spd="slow" advTm="2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3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3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38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84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184377" grpId="0" animBg="1"/>
      <p:bldP spid="184378" grpId="0" animBg="1"/>
      <p:bldP spid="184379" grpId="0" animBg="1"/>
      <p:bldP spid="184380" grpId="0" animBg="1"/>
      <p:bldP spid="184381" grpId="0"/>
      <p:bldP spid="184382" grpId="0" animBg="1"/>
      <p:bldP spid="184383" grpId="0" animBg="1"/>
    </p:bldLst>
  </p:timing>
  <p:extLst>
    <p:ext uri="{3A86A75C-4F4B-4683-9AE1-C65F6400EC91}">
      <p14:laserTraceLst xmlns:p14="http://schemas.microsoft.com/office/powerpoint/2010/main">
        <p14:tracePtLst>
          <p14:tracePt t="1831" x="8050213" y="3163888"/>
          <p14:tracePt t="1839" x="7429500" y="3063875"/>
          <p14:tracePt t="1847" x="6846888" y="2936875"/>
          <p14:tracePt t="1855" x="6427788" y="2890838"/>
          <p14:tracePt t="1863" x="5916613" y="2790825"/>
          <p14:tracePt t="1871" x="5561013" y="2754313"/>
          <p14:tracePt t="1879" x="5397500" y="2690813"/>
          <p14:tracePt t="1887" x="5178425" y="2625725"/>
          <p14:tracePt t="1897" x="5014913" y="2562225"/>
          <p14:tracePt t="1905" x="4941888" y="2562225"/>
          <p14:tracePt t="1913" x="4859338" y="2554288"/>
          <p14:tracePt t="1922" x="4786313" y="2535238"/>
          <p14:tracePt t="1929" x="4740275" y="2535238"/>
          <p14:tracePt t="1938" x="4686300" y="2525713"/>
          <p14:tracePt t="1944" x="4659313" y="2525713"/>
          <p14:tracePt t="1953" x="4613275" y="2525713"/>
          <p14:tracePt t="1960" x="4586288" y="2525713"/>
          <p14:tracePt t="1969" x="4549775" y="2525713"/>
          <p14:tracePt t="1976" x="4503738" y="2525713"/>
          <p14:tracePt t="1986" x="4430713" y="2508250"/>
          <p14:tracePt t="1993" x="4394200" y="2489200"/>
          <p14:tracePt t="2004" x="4321175" y="2489200"/>
          <p14:tracePt t="2009" x="4257675" y="2481263"/>
          <p14:tracePt t="2022" x="4230688" y="2471738"/>
          <p14:tracePt t="2024" x="4165600" y="2435225"/>
          <p14:tracePt t="2035" x="4138613" y="2425700"/>
          <p14:tracePt t="2039" x="4057650" y="2416175"/>
          <p14:tracePt t="2047" x="3975100" y="2371725"/>
          <p14:tracePt t="2055" x="3911600" y="2352675"/>
          <p14:tracePt t="2063" x="3846513" y="2325688"/>
          <p14:tracePt t="2071" x="3792538" y="2316163"/>
          <p14:tracePt t="2079" x="3729038" y="2298700"/>
          <p14:tracePt t="2087" x="3673475" y="2289175"/>
          <p14:tracePt t="2095" x="3629025" y="2262188"/>
          <p14:tracePt t="2105" x="3582988" y="2262188"/>
          <p14:tracePt t="2111" x="3546475" y="2262188"/>
          <p14:tracePt t="2121" x="3463925" y="2262188"/>
          <p14:tracePt t="2127" x="3400425" y="2262188"/>
          <p14:tracePt t="2136" x="3373438" y="2270125"/>
          <p14:tracePt t="2143" x="3346450" y="2279650"/>
          <p14:tracePt t="2152" x="3327400" y="2289175"/>
          <p14:tracePt t="2160" x="3290888" y="2306638"/>
          <p14:tracePt t="2170" x="3273425" y="2316163"/>
          <p14:tracePt t="2177" x="3254375" y="2325688"/>
          <p14:tracePt t="2188" x="3244850" y="2343150"/>
          <p14:tracePt t="2192" x="3227388" y="2362200"/>
          <p14:tracePt t="2202" x="3190875" y="2371725"/>
          <p14:tracePt t="2207" x="3127375" y="2408238"/>
          <p14:tracePt t="2217" x="3081338" y="2435225"/>
          <p14:tracePt t="2223" x="2998788" y="2471738"/>
          <p14:tracePt t="2231" x="2881313" y="2517775"/>
          <p14:tracePt t="2239" x="2762250" y="2571750"/>
          <p14:tracePt t="2247" x="2635250" y="2608263"/>
          <p14:tracePt t="2255" x="2506663" y="2635250"/>
          <p14:tracePt t="2263" x="2370138" y="2644775"/>
          <p14:tracePt t="2271" x="2260600" y="2690813"/>
          <p14:tracePt t="2279" x="2151063" y="2690813"/>
          <p14:tracePt t="2287" x="2078038" y="2690813"/>
          <p14:tracePt t="2295" x="2033588" y="2690813"/>
          <p14:tracePt t="2303" x="2014538" y="2698750"/>
          <p14:tracePt t="2311" x="1997075" y="2698750"/>
          <p14:tracePt t="2327" x="1968500" y="2698750"/>
          <p14:tracePt t="2335" x="1941513" y="2708275"/>
          <p14:tracePt t="2343" x="1924050" y="2708275"/>
          <p14:tracePt t="2351" x="1868488" y="2727325"/>
          <p14:tracePt t="2359" x="1831975" y="2727325"/>
          <p14:tracePt t="2368" x="1824038" y="2727325"/>
          <p14:tracePt t="2375" x="1804988" y="2727325"/>
          <p14:tracePt t="2384" x="1795463" y="2727325"/>
          <p14:tracePt t="2418" x="1787525" y="2727325"/>
          <p14:tracePt t="2617" x="1778000" y="2727325"/>
          <p14:tracePt t="2647" x="1778000" y="2763838"/>
          <p14:tracePt t="2655" x="1831975" y="2844800"/>
          <p14:tracePt t="2663" x="1951038" y="2900363"/>
          <p14:tracePt t="2672" x="2060575" y="2954338"/>
          <p14:tracePt t="2679" x="2233613" y="3000375"/>
          <p14:tracePt t="2687" x="2360613" y="3027363"/>
          <p14:tracePt t="2695" x="2470150" y="3046413"/>
          <p14:tracePt t="2703" x="2533650" y="3046413"/>
          <p14:tracePt t="2711" x="2652713" y="3046413"/>
          <p14:tracePt t="2719" x="2735263" y="3046413"/>
          <p14:tracePt t="2727" x="2825750" y="3046413"/>
          <p14:tracePt t="2735" x="2881313" y="3046413"/>
          <p14:tracePt t="2743" x="2917825" y="3046413"/>
          <p14:tracePt t="2751" x="2962275" y="3046413"/>
          <p14:tracePt t="2759" x="2990850" y="3036888"/>
          <p14:tracePt t="2767" x="2998788" y="3027363"/>
          <p14:tracePt t="2776" x="3035300" y="3009900"/>
          <p14:tracePt t="2784" x="3100388" y="2990850"/>
          <p14:tracePt t="2792" x="3144838" y="2973388"/>
          <p14:tracePt t="2801" x="3208338" y="2946400"/>
          <p14:tracePt t="2807" x="3281363" y="2917825"/>
          <p14:tracePt t="2816" x="3363913" y="2900363"/>
          <p14:tracePt t="2823" x="3436938" y="2873375"/>
          <p14:tracePt t="2831" x="3519488" y="2873375"/>
          <p14:tracePt t="2839" x="3629025" y="2827338"/>
          <p14:tracePt t="2847" x="3738563" y="2808288"/>
          <p14:tracePt t="2855" x="3875088" y="2800350"/>
          <p14:tracePt t="2863" x="3984625" y="2800350"/>
          <p14:tracePt t="2871" x="4057650" y="2771775"/>
          <p14:tracePt t="2879" x="4102100" y="2763838"/>
          <p14:tracePt t="2887" x="4157663" y="2763838"/>
          <p14:tracePt t="2895" x="4184650" y="2754313"/>
          <p14:tracePt t="2903" x="4194175" y="2744788"/>
          <p14:tracePt t="2919" x="4202113" y="2735263"/>
          <p14:tracePt t="2927" x="4211638" y="2727325"/>
          <p14:tracePt t="2991" x="4303713" y="2717800"/>
          <p14:tracePt t="3000" x="4413250" y="2717800"/>
          <p14:tracePt t="3008" x="4521200" y="2717800"/>
          <p14:tracePt t="3016" x="4649788" y="2717800"/>
          <p14:tracePt t="3023" x="4776788" y="2717800"/>
          <p14:tracePt t="3035" x="4868863" y="2717800"/>
          <p14:tracePt t="3039" x="4941888" y="2717800"/>
          <p14:tracePt t="3047" x="5032375" y="2717800"/>
          <p14:tracePt t="3055" x="5059363" y="2717800"/>
          <p14:tracePt t="3063" x="5078413" y="2717800"/>
          <p14:tracePt t="3327" x="5105400" y="2717800"/>
          <p14:tracePt t="3335" x="5205413" y="2708275"/>
          <p14:tracePt t="3343" x="5278438" y="2708275"/>
          <p14:tracePt t="3351" x="5387975" y="2708275"/>
          <p14:tracePt t="3360" x="5470525" y="2708275"/>
          <p14:tracePt t="3368" x="5561013" y="2708275"/>
          <p14:tracePt t="3375" x="5616575" y="2708275"/>
          <p14:tracePt t="3384" x="5653088" y="2708275"/>
          <p14:tracePt t="3391" x="5680075" y="2708275"/>
          <p14:tracePt t="3767" x="5753100" y="2708275"/>
          <p14:tracePt t="3775" x="5999163" y="2708275"/>
          <p14:tracePt t="3783" x="6372225" y="2708275"/>
          <p14:tracePt t="3791" x="6946900" y="2771775"/>
          <p14:tracePt t="3801" x="7412038" y="2817813"/>
          <p14:tracePt t="3807" x="7840663" y="2881313"/>
          <p14:tracePt t="3816" x="8023225" y="2917825"/>
          <p14:tracePt t="3824" x="8050213" y="2917825"/>
          <p14:tracePt t="3833" x="8150225" y="2936875"/>
          <p14:tracePt t="3842" x="8223250" y="2936875"/>
          <p14:tracePt t="3849" x="8286750" y="2936875"/>
          <p14:tracePt t="3856" x="8296275" y="2936875"/>
          <p14:tracePt t="3897" x="8332788" y="2936875"/>
          <p14:tracePt t="3904" x="8396288" y="2936875"/>
          <p14:tracePt t="3912" x="8488363" y="2936875"/>
          <p14:tracePt t="3920" x="8632825" y="2936875"/>
          <p14:tracePt t="3928" x="8761413" y="2954338"/>
          <p14:tracePt t="3936" x="8915400" y="2973388"/>
          <p14:tracePt t="3944" x="9043988" y="3009900"/>
          <p14:tracePt t="5519" x="8332788" y="3475038"/>
          <p14:tracePt t="5528" x="7913688" y="3429000"/>
          <p14:tracePt t="5535" x="7512050" y="3365500"/>
          <p14:tracePt t="5543" x="7302500" y="3328988"/>
          <p14:tracePt t="5551" x="7192963" y="3328988"/>
          <p14:tracePt t="5559" x="7102475" y="3302000"/>
          <p14:tracePt t="5568" x="7056438" y="3292475"/>
          <p14:tracePt t="5575" x="7046913" y="3292475"/>
          <p14:tracePt t="5639" x="6992938" y="3292475"/>
          <p14:tracePt t="5648" x="6827838" y="3292475"/>
          <p14:tracePt t="5655" x="6627813" y="3292475"/>
          <p14:tracePt t="5663" x="6427788" y="3273425"/>
          <p14:tracePt t="5671" x="6245225" y="3228975"/>
          <p14:tracePt t="5679" x="6016625" y="3219450"/>
          <p14:tracePt t="5687" x="5853113" y="3200400"/>
          <p14:tracePt t="5695" x="5743575" y="3200400"/>
          <p14:tracePt t="5703" x="5670550" y="3192463"/>
          <p14:tracePt t="5711" x="5624513" y="3163888"/>
          <p14:tracePt t="5719" x="5616575" y="3163888"/>
          <p14:tracePt t="5760" x="5607050" y="3163888"/>
          <p14:tracePt t="5799" x="5597525" y="3163888"/>
          <p14:tracePt t="5807" x="5543550" y="3209925"/>
          <p14:tracePt t="5816" x="5470525" y="3228975"/>
          <p14:tracePt t="5823" x="5368925" y="3246438"/>
          <p14:tracePt t="5831" x="5287963" y="3282950"/>
          <p14:tracePt t="5839" x="5232400" y="3302000"/>
          <p14:tracePt t="5847" x="5114925" y="3338513"/>
          <p14:tracePt t="5856" x="5022850" y="3365500"/>
          <p14:tracePt t="5863" x="4913313" y="3382963"/>
          <p14:tracePt t="5872" x="4795838" y="3411538"/>
          <p14:tracePt t="5879" x="4759325" y="3419475"/>
          <p14:tracePt t="5887" x="4676775" y="3446463"/>
          <p14:tracePt t="5897" x="4557713" y="3475038"/>
          <p14:tracePt t="5904" x="4503738" y="3502025"/>
          <p14:tracePt t="5913" x="4440238" y="3511550"/>
          <p14:tracePt t="5920" x="4340225" y="3556000"/>
          <p14:tracePt t="5929" x="4248150" y="3556000"/>
          <p14:tracePt t="5936" x="4138613" y="3565525"/>
          <p14:tracePt t="5944" x="4011613" y="3584575"/>
          <p14:tracePt t="5952" x="3883025" y="3611563"/>
          <p14:tracePt t="5959" x="3729038" y="3629025"/>
          <p14:tracePt t="5969" x="3556000" y="3629025"/>
          <p14:tracePt t="5975" x="3390900" y="3638550"/>
          <p14:tracePt t="5984" x="3190875" y="3638550"/>
          <p14:tracePt t="5991" x="3008313" y="3638550"/>
          <p14:tracePt t="6001" x="2898775" y="3638550"/>
          <p14:tracePt t="6007" x="2844800" y="3638550"/>
          <p14:tracePt t="6017" x="2789238" y="3638550"/>
          <p14:tracePt t="6023" x="2781300" y="3638550"/>
          <p14:tracePt t="6037" x="2762250" y="3638550"/>
          <p14:tracePt t="6279" x="2835275" y="3638550"/>
          <p14:tracePt t="6287" x="2871788" y="3638550"/>
          <p14:tracePt t="6295" x="2954338" y="3638550"/>
          <p14:tracePt t="6303" x="3054350" y="3657600"/>
          <p14:tracePt t="6311" x="3154363" y="3694113"/>
          <p14:tracePt t="6320" x="3244850" y="3757613"/>
          <p14:tracePt t="6327" x="3290888" y="3767138"/>
          <p14:tracePt t="6337" x="3309938" y="3775075"/>
          <p14:tracePt t="6343" x="3327400" y="3784600"/>
          <p14:tracePt t="6352" x="3336925" y="3794125"/>
          <p14:tracePt t="6617" x="3346450" y="3803650"/>
          <p14:tracePt t="6626" x="3455988" y="3803650"/>
          <p14:tracePt t="6634" x="3619500" y="3803650"/>
          <p14:tracePt t="6640" x="3819525" y="3803650"/>
          <p14:tracePt t="6648" x="4038600" y="3803650"/>
          <p14:tracePt t="6655" x="4221163" y="3803650"/>
          <p14:tracePt t="6663" x="4440238" y="3803650"/>
          <p14:tracePt t="6671" x="4549775" y="3794125"/>
          <p14:tracePt t="6679" x="4649788" y="3767138"/>
          <p14:tracePt t="6687" x="4730750" y="3730625"/>
          <p14:tracePt t="6695" x="4767263" y="3711575"/>
          <p14:tracePt t="6703" x="4803775" y="3702050"/>
          <p14:tracePt t="6744" x="4803775" y="3694113"/>
          <p14:tracePt t="7011" x="4803775" y="3675063"/>
          <p14:tracePt t="7018" x="4795838" y="3556000"/>
          <p14:tracePt t="7023" x="4776788" y="3511550"/>
          <p14:tracePt t="7031" x="4749800" y="3446463"/>
          <p14:tracePt t="7053" x="4713288" y="3375025"/>
          <p14:tracePt t="7056" x="4703763" y="3328988"/>
          <p14:tracePt t="7063" x="4695825" y="3292475"/>
          <p14:tracePt t="7071" x="4695825" y="3273425"/>
          <p14:tracePt t="7079" x="4695825" y="3255963"/>
          <p14:tracePt t="7088" x="4695825" y="3246438"/>
          <p14:tracePt t="7249" x="4695825" y="3255963"/>
          <p14:tracePt t="7255" x="4786313" y="3292475"/>
          <p14:tracePt t="7263" x="4941888" y="3338513"/>
          <p14:tracePt t="7271" x="4995863" y="3338513"/>
          <p14:tracePt t="7279" x="5078413" y="3375025"/>
          <p14:tracePt t="7287" x="5205413" y="3419475"/>
          <p14:tracePt t="7295" x="5268913" y="3429000"/>
          <p14:tracePt t="7303" x="5334000" y="3455988"/>
          <p14:tracePt t="7319" x="5351463" y="3455988"/>
          <p14:tracePt t="7482" x="5341938" y="3475038"/>
          <p14:tracePt t="7490" x="5324475" y="3482975"/>
          <p14:tracePt t="7498" x="5305425" y="3492500"/>
          <p14:tracePt t="7505" x="5260975" y="3502025"/>
          <p14:tracePt t="7512" x="5260975" y="3511550"/>
          <p14:tracePt t="7520" x="5214938" y="3529013"/>
          <p14:tracePt t="7528" x="5205413" y="3538538"/>
          <p14:tracePt t="7535" x="5195888" y="3538538"/>
          <p14:tracePt t="7543" x="5187950" y="3538538"/>
          <p14:tracePt t="7553" x="5178425" y="3548063"/>
          <p14:tracePt t="7673" x="5187950" y="3548063"/>
          <p14:tracePt t="7681" x="5195888" y="3548063"/>
          <p14:tracePt t="7689" x="5214938" y="3548063"/>
          <p14:tracePt t="7697" x="5224463" y="3538538"/>
          <p14:tracePt t="7705" x="5232400" y="3529013"/>
          <p14:tracePt t="7711" x="5251450" y="3529013"/>
          <p14:tracePt t="7719" x="5260975" y="3529013"/>
          <p14:tracePt t="7727" x="5278438" y="3519488"/>
          <p14:tracePt t="7735" x="5324475" y="3492500"/>
          <p14:tracePt t="7743" x="5351463" y="3482975"/>
          <p14:tracePt t="7751" x="5378450" y="3475038"/>
          <p14:tracePt t="7759" x="5424488" y="3475038"/>
          <p14:tracePt t="7768" x="5451475" y="3465513"/>
          <p14:tracePt t="7775" x="5478463" y="3465513"/>
          <p14:tracePt t="7784" x="5524500" y="3429000"/>
          <p14:tracePt t="7791" x="5534025" y="3429000"/>
          <p14:tracePt t="7801" x="5551488" y="3429000"/>
          <p14:tracePt t="8017" x="5616575" y="3429000"/>
          <p14:tracePt t="8023" x="5870575" y="3429000"/>
          <p14:tracePt t="8033" x="6262688" y="3482975"/>
          <p14:tracePt t="8057" x="7639050" y="3748088"/>
          <p14:tracePt t="8065" x="7858125" y="3748088"/>
          <p14:tracePt t="8072" x="8040688" y="3748088"/>
          <p14:tracePt t="8080" x="8223250" y="3748088"/>
          <p14:tracePt t="8087" x="8369300" y="3738563"/>
          <p14:tracePt t="8095" x="8469313" y="3711575"/>
          <p14:tracePt t="8103" x="8505825" y="3702050"/>
          <p14:tracePt t="8111" x="8542338" y="3694113"/>
          <p14:tracePt t="8119" x="8559800" y="3684588"/>
          <p14:tracePt t="8135" x="8596313" y="3657600"/>
          <p14:tracePt t="8143" x="8624888" y="3648075"/>
          <p14:tracePt t="8151" x="8661400" y="3638550"/>
          <p14:tracePt t="8159" x="8742363" y="3638550"/>
          <p14:tracePt t="8168" x="8851900" y="3611563"/>
          <p14:tracePt t="8175" x="8961438" y="3611563"/>
          <p14:tracePt t="8184" x="9070975" y="3611563"/>
          <p14:tracePt t="9921" x="9017000" y="3511550"/>
          <p14:tracePt t="9929" x="8861425" y="3492500"/>
          <p14:tracePt t="9936" x="8807450" y="3492500"/>
          <p14:tracePt t="9943" x="8734425" y="3482975"/>
          <p14:tracePt t="9951" x="8642350" y="3482975"/>
          <p14:tracePt t="9959" x="8532813" y="3482975"/>
          <p14:tracePt t="9968" x="8386763" y="3482975"/>
          <p14:tracePt t="9975" x="8223250" y="3482975"/>
          <p14:tracePt t="9983" x="8059738" y="3482975"/>
          <p14:tracePt t="9991" x="7913688" y="3482975"/>
          <p14:tracePt t="10001" x="7785100" y="3482975"/>
          <p14:tracePt t="10007" x="7712075" y="3482975"/>
          <p14:tracePt t="10017" x="7658100" y="3482975"/>
          <p14:tracePt t="10023" x="7602538" y="3482975"/>
          <p14:tracePt t="10035" x="7567613" y="3455988"/>
          <p14:tracePt t="10039" x="7558088" y="3455988"/>
          <p14:tracePt t="10137" x="7548563" y="3455988"/>
          <p14:tracePt t="10145" x="7521575" y="3455988"/>
          <p14:tracePt t="10153" x="7466013" y="3455988"/>
          <p14:tracePt t="10160" x="7356475" y="3455988"/>
          <p14:tracePt t="10168" x="7256463" y="3429000"/>
          <p14:tracePt t="10176" x="7129463" y="3419475"/>
          <p14:tracePt t="10185" x="7010400" y="3392488"/>
          <p14:tracePt t="10192" x="6919913" y="3365500"/>
          <p14:tracePt t="10202" x="6800850" y="3319463"/>
          <p14:tracePt t="10207" x="6737350" y="3292475"/>
          <p14:tracePt t="10218" x="6664325" y="3292475"/>
          <p14:tracePt t="10224" x="6637338" y="3282950"/>
          <p14:tracePt t="10235" x="6618288" y="3282950"/>
          <p14:tracePt t="10240" x="6591300" y="3265488"/>
          <p14:tracePt t="10264" x="6581775" y="3255963"/>
          <p14:tracePt t="10297" x="6554788" y="3255963"/>
          <p14:tracePt t="10304" x="6500813" y="3255963"/>
          <p14:tracePt t="10312" x="6372225" y="3255963"/>
          <p14:tracePt t="10320" x="6226175" y="3192463"/>
          <p14:tracePt t="10328" x="6035675" y="3146425"/>
          <p14:tracePt t="10337" x="5889625" y="3100388"/>
          <p14:tracePt t="10343" x="5743575" y="3073400"/>
          <p14:tracePt t="10351" x="5624513" y="3027363"/>
          <p14:tracePt t="10359" x="5524500" y="3000375"/>
          <p14:tracePt t="10368" x="5487988" y="2982913"/>
          <p14:tracePt t="10375" x="5451475" y="2982913"/>
          <p14:tracePt t="10385" x="5434013" y="2973388"/>
          <p14:tracePt t="10585" x="5434013" y="2963863"/>
          <p14:tracePt t="10593" x="5497513" y="2936875"/>
          <p14:tracePt t="10601" x="5634038" y="2890838"/>
          <p14:tracePt t="10608" x="5707063" y="2863850"/>
          <p14:tracePt t="10616" x="5807075" y="2836863"/>
          <p14:tracePt t="10624" x="5916613" y="2790825"/>
          <p14:tracePt t="10631" x="6026150" y="2708275"/>
          <p14:tracePt t="10639" x="6126163" y="2635250"/>
          <p14:tracePt t="10647" x="6172200" y="2581275"/>
          <p14:tracePt t="10655" x="6208713" y="2535238"/>
          <p14:tracePt t="10663" x="6245225" y="2471738"/>
          <p14:tracePt t="10671" x="6254750" y="2452688"/>
          <p14:tracePt t="10679" x="6254750" y="2408238"/>
          <p14:tracePt t="10688" x="6262688" y="2408238"/>
          <p14:tracePt t="10744" x="6318250" y="2416175"/>
          <p14:tracePt t="10752" x="6427788" y="2471738"/>
          <p14:tracePt t="10760" x="6654800" y="2598738"/>
          <p14:tracePt t="10768" x="6910388" y="2754313"/>
          <p14:tracePt t="10776" x="7229475" y="2900363"/>
          <p14:tracePt t="10785" x="7312025" y="2954338"/>
          <p14:tracePt t="10793" x="7621588" y="3090863"/>
          <p14:tracePt t="10803" x="7931150" y="3236913"/>
          <p14:tracePt t="10811" x="8140700" y="3319463"/>
          <p14:tracePt t="10820" x="8305800" y="3365500"/>
          <p14:tracePt t="10826" x="8469313" y="3446463"/>
          <p14:tracePt t="10836" x="8605838" y="3475038"/>
          <p14:tracePt t="10840" x="8624888" y="3482975"/>
          <p14:tracePt t="10848" x="8705850" y="3492500"/>
          <p14:tracePt t="10857" x="8751888" y="3492500"/>
          <p14:tracePt t="10864" x="8770938" y="3492500"/>
          <p14:tracePt t="10872" x="8807450" y="3492500"/>
          <p14:tracePt t="10880" x="8834438" y="3492500"/>
          <p14:tracePt t="10888" x="8861425" y="3492500"/>
          <p14:tracePt t="10896" x="8907463" y="3502025"/>
          <p14:tracePt t="10903" x="8951913" y="3502025"/>
          <p14:tracePt t="10912" x="9007475" y="3502025"/>
          <p14:tracePt t="10920" x="9097963" y="3529013"/>
          <p14:tracePt t="12191" x="8067675" y="3155950"/>
          <p14:tracePt t="12199" x="7402513" y="2963863"/>
          <p14:tracePt t="12207" x="6783388" y="2808288"/>
          <p14:tracePt t="12216" x="6399213" y="2654300"/>
          <p14:tracePt t="12223" x="6116638" y="2508250"/>
          <p14:tracePt t="12233" x="5926138" y="2389188"/>
          <p14:tracePt t="12239" x="5862638" y="2343150"/>
          <p14:tracePt t="12247" x="5826125" y="2279650"/>
          <p14:tracePt t="12255" x="5807075" y="2216150"/>
          <p14:tracePt t="12263" x="5807075" y="2189163"/>
          <p14:tracePt t="12271" x="5807075" y="2133600"/>
          <p14:tracePt t="12279" x="5807075" y="2106613"/>
          <p14:tracePt t="12287" x="5807075" y="2060575"/>
          <p14:tracePt t="12295" x="5807075" y="2052638"/>
          <p14:tracePt t="12303" x="5807075" y="2033588"/>
          <p14:tracePt t="12311" x="5807075" y="2016125"/>
          <p14:tracePt t="12319" x="5807075" y="1979613"/>
          <p14:tracePt t="12327" x="5770563" y="1951038"/>
          <p14:tracePt t="12335" x="5734050" y="1924050"/>
          <p14:tracePt t="12343" x="5661025" y="1887538"/>
          <p14:tracePt t="12351" x="5551488" y="1860550"/>
          <p14:tracePt t="12359" x="5451475" y="1824038"/>
          <p14:tracePt t="12368" x="5351463" y="1751013"/>
          <p14:tracePt t="12375" x="5232400" y="1677988"/>
          <p14:tracePt t="12383" x="5151438" y="1631950"/>
          <p14:tracePt t="12391" x="5049838" y="1568450"/>
          <p14:tracePt t="12401" x="5005388" y="1541463"/>
          <p14:tracePt t="12407" x="4905375" y="1485900"/>
          <p14:tracePt t="12419" x="4840288" y="1449388"/>
          <p14:tracePt t="12423" x="4822825" y="1422400"/>
          <p14:tracePt t="12433" x="4803775" y="1412875"/>
          <p14:tracePt t="12624" x="4803775" y="1404938"/>
          <p14:tracePt t="12633" x="4813300" y="1376363"/>
          <p14:tracePt t="12641" x="4849813" y="1339850"/>
          <p14:tracePt t="12649" x="4886325" y="1331913"/>
          <p14:tracePt t="12657" x="4895850" y="1322388"/>
          <p14:tracePt t="12664" x="4913313" y="1303338"/>
          <p14:tracePt t="12672" x="4932363" y="1295400"/>
          <p14:tracePt t="12680" x="4941888" y="1295400"/>
          <p14:tracePt t="12688" x="4968875" y="1285875"/>
          <p14:tracePt t="12696" x="4986338" y="1258888"/>
          <p14:tracePt t="12704" x="5005388" y="1239838"/>
          <p14:tracePt t="12712" x="5022850" y="1231900"/>
          <p14:tracePt t="12720" x="5041900" y="1212850"/>
          <p14:tracePt t="12737" x="5049838" y="1212850"/>
          <p14:tracePt t="12842" x="5078413" y="1239838"/>
          <p14:tracePt t="12850" x="5132388" y="1322388"/>
          <p14:tracePt t="12859" x="5187950" y="1376363"/>
          <p14:tracePt t="12864" x="5205413" y="1422400"/>
          <p14:tracePt t="12873" x="5241925" y="1468438"/>
          <p14:tracePt t="12879" x="5251450" y="1485900"/>
          <p14:tracePt t="12887" x="5251450" y="1495425"/>
          <p14:tracePt t="12903" x="5251450" y="1504950"/>
          <p14:tracePt t="13041" x="5260975" y="1514475"/>
          <p14:tracePt t="13050" x="5278438" y="1514475"/>
          <p14:tracePt t="13059" x="5297488" y="1514475"/>
          <p14:tracePt t="13063" x="5334000" y="1514475"/>
          <p14:tracePt t="13071" x="5397500" y="1495425"/>
          <p14:tracePt t="13080" x="5441950" y="1477963"/>
          <p14:tracePt t="13088" x="5514975" y="1449388"/>
          <p14:tracePt t="13095" x="5561013" y="1422400"/>
          <p14:tracePt t="13103" x="5597525" y="1404938"/>
          <p14:tracePt t="13111" x="5624513" y="1385888"/>
          <p14:tracePt t="13119" x="5634038" y="1376363"/>
          <p14:tracePt t="13127" x="5653088" y="1368425"/>
          <p14:tracePt t="13135" x="5661025" y="1368425"/>
          <p14:tracePt t="13143" x="5661025" y="1358900"/>
          <p14:tracePt t="13535" x="5670550" y="1358900"/>
          <p14:tracePt t="13543" x="5680075" y="1358900"/>
          <p14:tracePt t="13551" x="5716588" y="1385888"/>
          <p14:tracePt t="13559" x="5761038" y="1412875"/>
          <p14:tracePt t="13567" x="5780088" y="1431925"/>
          <p14:tracePt t="13584" x="5807075" y="1441450"/>
          <p14:tracePt t="13727" x="5807075" y="1449388"/>
          <p14:tracePt t="13735" x="5816600" y="1449388"/>
          <p14:tracePt t="13743" x="5843588" y="1449388"/>
          <p14:tracePt t="13751" x="5862638" y="1477963"/>
          <p14:tracePt t="13759" x="5870575" y="1485900"/>
          <p14:tracePt t="13767" x="5899150" y="1504950"/>
          <p14:tracePt t="13775" x="5907088" y="1504950"/>
          <p14:tracePt t="13784" x="5926138" y="1522413"/>
          <p14:tracePt t="13791" x="5943600" y="1541463"/>
          <p14:tracePt t="13808" x="5953125" y="1541463"/>
          <p14:tracePt t="13937" x="5962650" y="1541463"/>
          <p14:tracePt t="13951" x="5962650" y="1531938"/>
          <p14:tracePt t="14105" x="5962650" y="1522413"/>
          <p14:tracePt t="14129" x="5972175" y="1485900"/>
          <p14:tracePt t="14153" x="5980113" y="1477963"/>
          <p14:tracePt t="14160" x="5989638" y="1468438"/>
          <p14:tracePt t="14241" x="5989638" y="1449388"/>
          <p14:tracePt t="14249" x="5989638" y="1441450"/>
          <p14:tracePt t="14263" x="5989638" y="1431925"/>
          <p14:tracePt t="14287" x="5989638" y="1422400"/>
          <p14:tracePt t="14713" x="5989638" y="1412875"/>
          <p14:tracePt t="14722" x="5989638" y="1404938"/>
          <p14:tracePt t="14735" x="5989638" y="1395413"/>
          <p14:tracePt t="14751" x="5989638" y="1376363"/>
          <p14:tracePt t="14792" x="5989638" y="1368425"/>
          <p14:tracePt t="14799" x="5989638" y="1358900"/>
          <p14:tracePt t="14848" x="5989638" y="1349375"/>
          <p14:tracePt t="14865" x="5999163" y="1349375"/>
          <p14:tracePt t="14873" x="6007100" y="1339850"/>
          <p14:tracePt t="14905" x="6016625" y="1331913"/>
          <p14:tracePt t="14929" x="6026150" y="1331913"/>
          <p14:tracePt t="15025" x="6035675" y="1331913"/>
          <p14:tracePt t="15034" x="6035675" y="1339850"/>
          <p14:tracePt t="15041" x="6053138" y="1368425"/>
          <p14:tracePt t="15050" x="6080125" y="1385888"/>
          <p14:tracePt t="15056" x="6080125" y="1395413"/>
          <p14:tracePt t="15064" x="6089650" y="1412875"/>
          <p14:tracePt t="15071" x="6116638" y="1431925"/>
          <p14:tracePt t="15080" x="6126163" y="1449388"/>
          <p14:tracePt t="15087" x="6126163" y="1458913"/>
          <p14:tracePt t="15095" x="6135688" y="1458913"/>
          <p14:tracePt t="15111" x="6145213" y="1468438"/>
          <p14:tracePt t="15321" x="6162675" y="1468438"/>
          <p14:tracePt t="15327" x="6208713" y="1449388"/>
          <p14:tracePt t="15335" x="6226175" y="1441450"/>
          <p14:tracePt t="15343" x="6245225" y="1441450"/>
          <p14:tracePt t="15351" x="6254750" y="1431925"/>
          <p14:tracePt t="15359" x="6262688" y="1422400"/>
          <p14:tracePt t="15367" x="6262688" y="1412875"/>
          <p14:tracePt t="15375" x="6272213" y="1404938"/>
          <p14:tracePt t="15391" x="6291263" y="1385888"/>
          <p14:tracePt t="15415" x="6299200" y="1368425"/>
          <p14:tracePt t="15505" x="6299200" y="1358900"/>
          <p14:tracePt t="15513" x="6308725" y="1339850"/>
          <p14:tracePt t="15529" x="6318250" y="1339850"/>
          <p14:tracePt t="15545" x="6318250" y="1331913"/>
          <p14:tracePt t="15705" x="6318250" y="1339850"/>
          <p14:tracePt t="15713" x="6299200" y="1349375"/>
          <p14:tracePt t="15721" x="6226175" y="1385888"/>
          <p14:tracePt t="15728" x="6181725" y="1395413"/>
          <p14:tracePt t="15736" x="6089650" y="1431925"/>
          <p14:tracePt t="15743" x="6053138" y="1449388"/>
          <p14:tracePt t="15751" x="5999163" y="1458913"/>
          <p14:tracePt t="15760" x="5972175" y="1468438"/>
          <p14:tracePt t="15768" x="5953125" y="1468438"/>
          <p14:tracePt t="15778" x="5943600" y="1468438"/>
          <p14:tracePt t="15983" x="5935663" y="1468438"/>
          <p14:tracePt t="17583" x="5916613" y="1468438"/>
          <p14:tracePt t="17591" x="5889625" y="1468438"/>
          <p14:tracePt t="17599" x="5807075" y="1468438"/>
          <p14:tracePt t="17607" x="5734050" y="1468438"/>
          <p14:tracePt t="17616" x="5680075" y="1468438"/>
          <p14:tracePt t="17623" x="5634038" y="1468438"/>
          <p14:tracePt t="17633" x="5616575" y="1468438"/>
          <p14:tracePt t="18103" x="5643563" y="1449388"/>
          <p14:tracePt t="18111" x="5697538" y="1441450"/>
          <p14:tracePt t="18119" x="5734050" y="1441450"/>
          <p14:tracePt t="18130" x="5789613" y="1422400"/>
          <p14:tracePt t="18135" x="5853113" y="1422400"/>
          <p14:tracePt t="18144" x="5889625" y="1422400"/>
          <p14:tracePt t="18151" x="5899150" y="1422400"/>
          <p14:tracePt t="18160" x="5926138" y="1422400"/>
          <p14:tracePt t="18383" x="5943600" y="1422400"/>
          <p14:tracePt t="18391" x="5980113" y="1422400"/>
          <p14:tracePt t="18399" x="6026150" y="1422400"/>
          <p14:tracePt t="18407" x="6043613" y="1422400"/>
          <p14:tracePt t="18416" x="6099175" y="1422400"/>
          <p14:tracePt t="18424" x="6126163" y="1422400"/>
          <p14:tracePt t="18433" x="6145213" y="1422400"/>
          <p14:tracePt t="18439" x="6153150" y="1422400"/>
          <p14:tracePt t="18799" x="6153150" y="1431925"/>
          <p14:tracePt t="18815" x="6126163" y="1431925"/>
          <p14:tracePt t="18823" x="6116638" y="1441450"/>
          <p14:tracePt t="18839" x="6108700" y="1449388"/>
          <p14:tracePt t="18855" x="6099175" y="1458913"/>
          <p14:tracePt t="18871" x="6080125" y="1458913"/>
          <p14:tracePt t="18895" x="6080125" y="1468438"/>
          <p14:tracePt t="20905" x="6062663" y="1495425"/>
          <p14:tracePt t="20911" x="6043613" y="1514475"/>
          <p14:tracePt t="20919" x="6043613" y="1558925"/>
          <p14:tracePt t="20927" x="6026150" y="1604963"/>
          <p14:tracePt t="20935" x="5989638" y="1677988"/>
          <p14:tracePt t="20943" x="5989638" y="1760538"/>
          <p14:tracePt t="20951" x="5989638" y="1851025"/>
          <p14:tracePt t="20959" x="5935663" y="1960563"/>
          <p14:tracePt t="20967" x="5916613" y="2097088"/>
          <p14:tracePt t="20975" x="5916613" y="2225675"/>
          <p14:tracePt t="20983" x="5899150" y="2352675"/>
          <p14:tracePt t="20991" x="5899150" y="2481263"/>
          <p14:tracePt t="21000" x="5889625" y="2571750"/>
          <p14:tracePt t="21007" x="5862638" y="2671763"/>
          <p14:tracePt t="21015" x="5853113" y="2744788"/>
          <p14:tracePt t="21023" x="5834063" y="2817813"/>
          <p14:tracePt t="21032" x="5834063" y="2863850"/>
          <p14:tracePt t="21040" x="5826125" y="2890838"/>
          <p14:tracePt t="21051" x="5826125" y="2909888"/>
          <p14:tracePt t="21055" x="5807075" y="2927350"/>
          <p14:tracePt t="21119" x="5797550" y="2936875"/>
          <p14:tracePt t="21128" x="5789613" y="2946400"/>
          <p14:tracePt t="21136" x="5761038" y="2973388"/>
          <p14:tracePt t="21143" x="5743575" y="2990850"/>
          <p14:tracePt t="21151" x="5716588" y="3009900"/>
          <p14:tracePt t="21159" x="5670550" y="3017838"/>
          <p14:tracePt t="21167" x="5643563" y="3054350"/>
          <p14:tracePt t="21175" x="5597525" y="3073400"/>
          <p14:tracePt t="21184" x="5543550" y="3109913"/>
          <p14:tracePt t="21191" x="5524500" y="3119438"/>
          <p14:tracePt t="21199" x="5470525" y="3155950"/>
          <p14:tracePt t="21207" x="5441950" y="3173413"/>
          <p14:tracePt t="21215" x="5424488" y="3182938"/>
          <p14:tracePt t="21223" x="5378450" y="3200400"/>
          <p14:tracePt t="21232" x="5368925" y="3219450"/>
          <p14:tracePt t="21240" x="5351463" y="3236913"/>
          <p14:tracePt t="21248" x="5314950" y="3265488"/>
          <p14:tracePt t="21255" x="5305425" y="3273425"/>
          <p14:tracePt t="21263" x="5297488" y="3282950"/>
          <p14:tracePt t="21272" x="5297488" y="3302000"/>
          <p14:tracePt t="21281" x="5287963" y="3309938"/>
          <p14:tracePt t="21290" x="5278438" y="3319463"/>
          <p14:tracePt t="21295" x="5268913" y="3338513"/>
          <p14:tracePt t="21319" x="5268913" y="3346450"/>
          <p14:tracePt t="21327" x="5268913" y="3355975"/>
          <p14:tracePt t="21344" x="5260975" y="3365500"/>
          <p14:tracePt t="21367" x="5251450" y="3382963"/>
          <p14:tracePt t="21391" x="5241925" y="3392488"/>
          <p14:tracePt t="21399" x="5232400" y="3402013"/>
          <p14:tracePt t="21415" x="5224463" y="3419475"/>
          <p14:tracePt t="21423" x="5214938" y="3429000"/>
          <p14:tracePt t="21434" x="5195888" y="3446463"/>
          <p14:tracePt t="21439" x="5159375" y="3465513"/>
          <p14:tracePt t="21449" x="5141913" y="3475038"/>
          <p14:tracePt t="21455" x="5105400" y="3482975"/>
          <p14:tracePt t="21463" x="5095875" y="3492500"/>
          <p14:tracePt t="21471" x="5068888" y="3511550"/>
          <p14:tracePt t="21479" x="5041900" y="3519488"/>
          <p14:tracePt t="21487" x="5014913" y="3519488"/>
          <p14:tracePt t="21496" x="4995863" y="3519488"/>
          <p14:tracePt t="21503" x="4978400" y="3519488"/>
          <p14:tracePt t="21511" x="4959350" y="3519488"/>
          <p14:tracePt t="21519" x="4941888" y="3519488"/>
          <p14:tracePt t="21527" x="4932363" y="3519488"/>
          <p14:tracePt t="21535" x="4922838" y="3519488"/>
          <p14:tracePt t="21543" x="4913313" y="3519488"/>
          <p14:tracePt t="21551" x="4905375" y="3519488"/>
          <p14:tracePt t="21559" x="4886325" y="3519488"/>
          <p14:tracePt t="21567" x="4840288" y="3492500"/>
          <p14:tracePt t="21575" x="4795838" y="3411538"/>
          <p14:tracePt t="21583" x="4749800" y="3355975"/>
          <p14:tracePt t="21592" x="4695825" y="3265488"/>
          <p14:tracePt t="21599" x="4640263" y="3228975"/>
          <p14:tracePt t="21608" x="4603750" y="3173413"/>
          <p14:tracePt t="21615" x="4549775" y="3082925"/>
          <p14:tracePt t="21623" x="4540250" y="3017838"/>
          <p14:tracePt t="21632" x="4513263" y="2973388"/>
          <p14:tracePt t="21639" x="4513263" y="2936875"/>
          <p14:tracePt t="21649" x="4513263" y="2890838"/>
          <p14:tracePt t="21655" x="4513263" y="2881313"/>
          <p14:tracePt t="21671" x="4513263" y="2863850"/>
          <p14:tracePt t="21832" x="4513263" y="2890838"/>
          <p14:tracePt t="21842" x="4513263" y="2954338"/>
          <p14:tracePt t="21848" x="4513263" y="3027363"/>
          <p14:tracePt t="21855" x="4521200" y="3146425"/>
          <p14:tracePt t="21863" x="4567238" y="3236913"/>
          <p14:tracePt t="21871" x="4603750" y="3302000"/>
          <p14:tracePt t="21879" x="4676775" y="3402013"/>
          <p14:tracePt t="21887" x="4713288" y="3465513"/>
          <p14:tracePt t="21895" x="4730750" y="3511550"/>
          <p14:tracePt t="21903" x="4767263" y="3565525"/>
          <p14:tracePt t="21911" x="4776788" y="3592513"/>
          <p14:tracePt t="21919" x="4795838" y="3611563"/>
          <p14:tracePt t="22407" x="4795838" y="3621088"/>
          <p14:tracePt t="22415" x="4795838" y="3657600"/>
          <p14:tracePt t="22423" x="4795838" y="3711575"/>
          <p14:tracePt t="22431" x="4795838" y="3738563"/>
          <p14:tracePt t="22439" x="4795838" y="3767138"/>
          <p14:tracePt t="22449" x="4795838" y="3811588"/>
          <p14:tracePt t="22455" x="4795838" y="3840163"/>
          <p14:tracePt t="22464" x="4795838" y="3875088"/>
          <p14:tracePt t="22471" x="4795838" y="3911600"/>
          <p14:tracePt t="22482" x="4795838" y="3948113"/>
          <p14:tracePt t="22487" x="4795838" y="3994150"/>
          <p14:tracePt t="22495" x="4795838" y="4021138"/>
          <p14:tracePt t="22503" x="4795838" y="4057650"/>
          <p14:tracePt t="22511" x="4795838" y="4103688"/>
          <p14:tracePt t="22519" x="4795838" y="4140200"/>
          <p14:tracePt t="22527" x="4795838" y="4159250"/>
          <p14:tracePt t="22536" x="4795838" y="4203700"/>
          <p14:tracePt t="22544" x="4795838" y="4222750"/>
          <p14:tracePt t="22551" x="4795838" y="4232275"/>
          <p14:tracePt t="22575" x="4795838" y="4240213"/>
          <p14:tracePt t="22785" x="4795838" y="4249738"/>
          <p14:tracePt t="22791" x="4795838" y="4313238"/>
          <p14:tracePt t="22800" x="4859338" y="4413250"/>
          <p14:tracePt t="22807" x="4895850" y="4495800"/>
          <p14:tracePt t="22816" x="4905375" y="4568825"/>
          <p14:tracePt t="22823" x="4968875" y="4668838"/>
          <p14:tracePt t="22832" x="4978400" y="4724400"/>
          <p14:tracePt t="22839" x="4986338" y="4768850"/>
          <p14:tracePt t="22848" x="4995863" y="4824413"/>
          <p14:tracePt t="22855" x="5022850" y="4887913"/>
          <p14:tracePt t="22863" x="5022850" y="4914900"/>
          <p14:tracePt t="22871" x="5032375" y="4943475"/>
          <p14:tracePt t="22879" x="5032375" y="4970463"/>
          <p14:tracePt t="22887" x="5032375" y="4979988"/>
          <p14:tracePt t="22895" x="5041900" y="4987925"/>
          <p14:tracePt t="22912" x="5041900" y="4997450"/>
          <p14:tracePt t="23191" x="5068888" y="4997450"/>
          <p14:tracePt t="23199" x="5132388" y="4951413"/>
          <p14:tracePt t="23208" x="5232400" y="4878388"/>
          <p14:tracePt t="23216" x="5360988" y="4805363"/>
          <p14:tracePt t="23226" x="5478463" y="4751388"/>
          <p14:tracePt t="23235" x="5580063" y="4687888"/>
          <p14:tracePt t="23239" x="5661025" y="4651375"/>
          <p14:tracePt t="23252" x="5707063" y="4614863"/>
          <p14:tracePt t="23255" x="5724525" y="4595813"/>
          <p14:tracePt t="23263" x="5743575" y="4587875"/>
          <p14:tracePt t="23271" x="5761038" y="4568825"/>
          <p14:tracePt t="23383" x="5761038" y="4551363"/>
          <p14:tracePt t="23391" x="5761038" y="4522788"/>
          <p14:tracePt t="23399" x="5761038" y="4468813"/>
          <p14:tracePt t="23407" x="5761038" y="4449763"/>
          <p14:tracePt t="23416" x="5761038" y="4432300"/>
          <p14:tracePt t="23423" x="5761038" y="4422775"/>
          <p14:tracePt t="23432" x="5761038" y="4405313"/>
          <p14:tracePt t="23449" x="5761038" y="4386263"/>
          <p14:tracePt t="23498" x="5761038" y="4376738"/>
          <p14:tracePt t="23529" x="5753100" y="4340225"/>
          <p14:tracePt t="23535" x="5753100" y="4322763"/>
          <p14:tracePt t="23543" x="5743575" y="4303713"/>
          <p14:tracePt t="23551" x="5734050" y="4286250"/>
          <p14:tracePt t="23559" x="5734050" y="4276725"/>
          <p14:tracePt t="23567" x="5724525" y="4249738"/>
          <p14:tracePt t="23591" x="5707063" y="4232275"/>
          <p14:tracePt t="23945" x="5707063" y="4213225"/>
          <p14:tracePt t="23951" x="5707063" y="4195763"/>
          <p14:tracePt t="23959" x="5707063" y="4149725"/>
          <p14:tracePt t="23967" x="5697538" y="4130675"/>
          <p14:tracePt t="23975" x="5688013" y="4094163"/>
          <p14:tracePt t="23983" x="5688013" y="4057650"/>
          <p14:tracePt t="23991" x="5688013" y="4003675"/>
          <p14:tracePt t="23999" x="5688013" y="3976688"/>
          <p14:tracePt t="24007" x="5680075" y="3921125"/>
          <p14:tracePt t="24016" x="5680075" y="3848100"/>
          <p14:tracePt t="24023" x="5680075" y="3775075"/>
          <p14:tracePt t="24034" x="5680075" y="3721100"/>
          <p14:tracePt t="24039" x="5680075" y="3657600"/>
          <p14:tracePt t="24049" x="5680075" y="3602038"/>
          <p14:tracePt t="24055" x="5680075" y="3548063"/>
          <p14:tracePt t="24064" x="5680075" y="3519488"/>
          <p14:tracePt t="24071" x="5680075" y="3492500"/>
          <p14:tracePt t="24079" x="5680075" y="3446463"/>
          <p14:tracePt t="24087" x="5680075" y="3438525"/>
          <p14:tracePt t="24095" x="5680075" y="3419475"/>
          <p14:tracePt t="24103" x="5680075" y="3411538"/>
          <p14:tracePt t="24111" x="5680075" y="3392488"/>
          <p14:tracePt t="24119" x="5680075" y="3346450"/>
          <p14:tracePt t="24127" x="5680075" y="3292475"/>
          <p14:tracePt t="24138" x="5680075" y="3236913"/>
          <p14:tracePt t="24143" x="5680075" y="3182938"/>
          <p14:tracePt t="24152" x="5680075" y="3127375"/>
          <p14:tracePt t="24159" x="5680075" y="3063875"/>
          <p14:tracePt t="24168" x="5680075" y="3027363"/>
          <p14:tracePt t="24175" x="5680075" y="3000375"/>
          <p14:tracePt t="24183" x="5680075" y="2954338"/>
          <p14:tracePt t="24191" x="5680075" y="2917825"/>
          <p14:tracePt t="24200" x="5680075" y="2900363"/>
          <p14:tracePt t="24207" x="5680075" y="2873375"/>
          <p14:tracePt t="24215" x="5680075" y="2863850"/>
          <p14:tracePt t="24223" x="5680075" y="2854325"/>
          <p14:tracePt t="24271" x="5680075" y="2836863"/>
          <p14:tracePt t="24303" x="5680075" y="2827338"/>
          <p14:tracePt t="25455" x="5707063" y="2827338"/>
          <p14:tracePt t="25463" x="5926138" y="2827338"/>
          <p14:tracePt t="25471" x="6172200" y="2854325"/>
          <p14:tracePt t="25481" x="6491288" y="2917825"/>
          <p14:tracePt t="25487" x="6637338" y="2927350"/>
          <p14:tracePt t="25495" x="6846888" y="2963863"/>
          <p14:tracePt t="25503" x="6937375" y="3000375"/>
          <p14:tracePt t="25511" x="7029450" y="3000375"/>
          <p14:tracePt t="25519" x="7073900" y="3017838"/>
          <p14:tracePt t="25527" x="7119938" y="3017838"/>
          <p14:tracePt t="25577" x="7156450" y="3017838"/>
          <p14:tracePt t="25583" x="7229475" y="3017838"/>
          <p14:tracePt t="25591" x="7375525" y="3017838"/>
          <p14:tracePt t="25599" x="7502525" y="3027363"/>
          <p14:tracePt t="25607" x="7685088" y="3054350"/>
          <p14:tracePt t="25616" x="7885113" y="3090863"/>
          <p14:tracePt t="25623" x="8086725" y="3109913"/>
          <p14:tracePt t="25632" x="8277225" y="3173413"/>
          <p14:tracePt t="25640" x="8469313" y="3236913"/>
          <p14:tracePt t="25649" x="8605838" y="3265488"/>
          <p14:tracePt t="25655" x="8697913" y="3292475"/>
          <p14:tracePt t="25665" x="8778875" y="3319463"/>
          <p14:tracePt t="25672" x="8797925" y="3319463"/>
          <p14:tracePt t="25680" x="8807450" y="3328988"/>
          <p14:tracePt t="25753" x="8842375" y="3328988"/>
          <p14:tracePt t="25761" x="8897938" y="3328988"/>
          <p14:tracePt t="25769" x="8951913" y="3328988"/>
          <p14:tracePt t="25777" x="9024938" y="3328988"/>
          <p14:tracePt t="25785" x="9134475" y="33289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79388" y="328613"/>
            <a:ext cx="8964612" cy="579437"/>
          </a:xfrm>
        </p:spPr>
        <p:txBody>
          <a:bodyPr/>
          <a:lstStyle/>
          <a:p>
            <a:r>
              <a:rPr lang="en-US" altLang="ja-JP" sz="4000"/>
              <a:t> </a:t>
            </a:r>
            <a:r>
              <a:rPr lang="en-US" altLang="ja-JP" sz="3600"/>
              <a:t>LUT</a:t>
            </a:r>
            <a:r>
              <a:rPr lang="ja-JP" altLang="en-US" sz="3600"/>
              <a:t>：</a:t>
            </a:r>
            <a:r>
              <a:rPr lang="en-US" altLang="ja-JP" sz="3600"/>
              <a:t>Look Up Table</a:t>
            </a:r>
            <a:r>
              <a:rPr lang="ja-JP" altLang="en-US" sz="3600"/>
              <a:t>方式による論理の実現</a:t>
            </a:r>
          </a:p>
        </p:txBody>
      </p:sp>
      <p:sp>
        <p:nvSpPr>
          <p:cNvPr id="186371" name="Rectangle 3"/>
          <p:cNvSpPr>
            <a:spLocks noChangeArrowheads="1"/>
          </p:cNvSpPr>
          <p:nvPr/>
        </p:nvSpPr>
        <p:spPr bwMode="auto">
          <a:xfrm>
            <a:off x="2105025" y="1052513"/>
            <a:ext cx="2016125" cy="1728787"/>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ja-JP" sz="2400">
                <a:latin typeface="Times New Roman" panose="02020603050405020304" pitchFamily="18" charset="0"/>
              </a:rPr>
              <a:t>Look Up Table</a:t>
            </a:r>
          </a:p>
          <a:p>
            <a:pPr algn="ctr" eaLnBrk="0" hangingPunct="0"/>
            <a:r>
              <a:rPr lang="en-US" altLang="ja-JP" sz="2400">
                <a:latin typeface="Times New Roman" panose="02020603050405020304" pitchFamily="18" charset="0"/>
              </a:rPr>
              <a:t>ROM/RAM</a:t>
            </a:r>
          </a:p>
        </p:txBody>
      </p:sp>
      <p:sp>
        <p:nvSpPr>
          <p:cNvPr id="186372" name="Line 4"/>
          <p:cNvSpPr>
            <a:spLocks noChangeShapeType="1"/>
          </p:cNvSpPr>
          <p:nvPr/>
        </p:nvSpPr>
        <p:spPr bwMode="auto">
          <a:xfrm>
            <a:off x="1528763" y="1484313"/>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3" name="Line 5"/>
          <p:cNvSpPr>
            <a:spLocks noChangeShapeType="1"/>
          </p:cNvSpPr>
          <p:nvPr/>
        </p:nvSpPr>
        <p:spPr bwMode="auto">
          <a:xfrm>
            <a:off x="1528763" y="1628775"/>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4" name="Line 6"/>
          <p:cNvSpPr>
            <a:spLocks noChangeShapeType="1"/>
          </p:cNvSpPr>
          <p:nvPr/>
        </p:nvSpPr>
        <p:spPr bwMode="auto">
          <a:xfrm>
            <a:off x="1528763" y="1773238"/>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5" name="Line 7"/>
          <p:cNvSpPr>
            <a:spLocks noChangeShapeType="1"/>
          </p:cNvSpPr>
          <p:nvPr/>
        </p:nvSpPr>
        <p:spPr bwMode="auto">
          <a:xfrm>
            <a:off x="1528763" y="1917700"/>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6" name="Line 8"/>
          <p:cNvSpPr>
            <a:spLocks noChangeShapeType="1"/>
          </p:cNvSpPr>
          <p:nvPr/>
        </p:nvSpPr>
        <p:spPr bwMode="auto">
          <a:xfrm>
            <a:off x="1528763" y="2276475"/>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77" name="Text Box 9"/>
          <p:cNvSpPr txBox="1">
            <a:spLocks noChangeArrowheads="1"/>
          </p:cNvSpPr>
          <p:nvPr/>
        </p:nvSpPr>
        <p:spPr bwMode="auto">
          <a:xfrm>
            <a:off x="1509713" y="186531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a:t>
            </a:r>
          </a:p>
        </p:txBody>
      </p:sp>
      <p:sp>
        <p:nvSpPr>
          <p:cNvPr id="186378" name="Text Box 10"/>
          <p:cNvSpPr txBox="1">
            <a:spLocks noChangeArrowheads="1"/>
          </p:cNvSpPr>
          <p:nvPr/>
        </p:nvSpPr>
        <p:spPr bwMode="auto">
          <a:xfrm>
            <a:off x="357188" y="1531938"/>
            <a:ext cx="118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Address</a:t>
            </a:r>
          </a:p>
        </p:txBody>
      </p:sp>
      <p:sp>
        <p:nvSpPr>
          <p:cNvPr id="186379" name="Line 11"/>
          <p:cNvSpPr>
            <a:spLocks noChangeShapeType="1"/>
          </p:cNvSpPr>
          <p:nvPr/>
        </p:nvSpPr>
        <p:spPr bwMode="auto">
          <a:xfrm>
            <a:off x="4121150" y="1484313"/>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80" name="Line 12"/>
          <p:cNvSpPr>
            <a:spLocks noChangeShapeType="1"/>
          </p:cNvSpPr>
          <p:nvPr/>
        </p:nvSpPr>
        <p:spPr bwMode="auto">
          <a:xfrm>
            <a:off x="4121150" y="1628775"/>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81" name="Line 13"/>
          <p:cNvSpPr>
            <a:spLocks noChangeShapeType="1"/>
          </p:cNvSpPr>
          <p:nvPr/>
        </p:nvSpPr>
        <p:spPr bwMode="auto">
          <a:xfrm>
            <a:off x="4121150" y="1773238"/>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82" name="Line 14"/>
          <p:cNvSpPr>
            <a:spLocks noChangeShapeType="1"/>
          </p:cNvSpPr>
          <p:nvPr/>
        </p:nvSpPr>
        <p:spPr bwMode="auto">
          <a:xfrm>
            <a:off x="4121150" y="1917700"/>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83" name="Line 15"/>
          <p:cNvSpPr>
            <a:spLocks noChangeShapeType="1"/>
          </p:cNvSpPr>
          <p:nvPr/>
        </p:nvSpPr>
        <p:spPr bwMode="auto">
          <a:xfrm>
            <a:off x="4121150" y="2276475"/>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384" name="Text Box 16"/>
          <p:cNvSpPr txBox="1">
            <a:spLocks noChangeArrowheads="1"/>
          </p:cNvSpPr>
          <p:nvPr/>
        </p:nvSpPr>
        <p:spPr bwMode="auto">
          <a:xfrm>
            <a:off x="4265613" y="18446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a:t>
            </a:r>
          </a:p>
        </p:txBody>
      </p:sp>
      <p:sp>
        <p:nvSpPr>
          <p:cNvPr id="186385" name="Text Box 17"/>
          <p:cNvSpPr txBox="1">
            <a:spLocks noChangeArrowheads="1"/>
          </p:cNvSpPr>
          <p:nvPr/>
        </p:nvSpPr>
        <p:spPr bwMode="auto">
          <a:xfrm>
            <a:off x="4821238" y="1649413"/>
            <a:ext cx="75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a:latin typeface="Times New Roman" panose="02020603050405020304" pitchFamily="18" charset="0"/>
              </a:rPr>
              <a:t>Data</a:t>
            </a:r>
          </a:p>
        </p:txBody>
      </p:sp>
      <p:sp>
        <p:nvSpPr>
          <p:cNvPr id="186386" name="Text Box 18"/>
          <p:cNvSpPr txBox="1">
            <a:spLocks noChangeArrowheads="1"/>
          </p:cNvSpPr>
          <p:nvPr/>
        </p:nvSpPr>
        <p:spPr bwMode="auto">
          <a:xfrm>
            <a:off x="4598988" y="2420938"/>
            <a:ext cx="38306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2000" b="1">
                <a:solidFill>
                  <a:srgbClr val="FF0000"/>
                </a:solidFill>
                <a:latin typeface="Times New Roman" panose="02020603050405020304" pitchFamily="18" charset="0"/>
              </a:rPr>
              <a:t>単純な</a:t>
            </a:r>
            <a:r>
              <a:rPr lang="en-US" altLang="ja-JP" sz="2000" b="1">
                <a:solidFill>
                  <a:srgbClr val="FF0000"/>
                </a:solidFill>
                <a:latin typeface="Times New Roman" panose="02020603050405020304" pitchFamily="18" charset="0"/>
              </a:rPr>
              <a:t>ROM</a:t>
            </a:r>
            <a:r>
              <a:rPr lang="ja-JP" altLang="en-US" sz="2000" b="1">
                <a:solidFill>
                  <a:srgbClr val="FF0000"/>
                </a:solidFill>
                <a:latin typeface="Times New Roman" panose="02020603050405020304" pitchFamily="18" charset="0"/>
              </a:rPr>
              <a:t>または</a:t>
            </a:r>
            <a:r>
              <a:rPr lang="en-US" altLang="ja-JP" sz="2000" b="1">
                <a:solidFill>
                  <a:srgbClr val="FF0000"/>
                </a:solidFill>
                <a:latin typeface="Times New Roman" panose="02020603050405020304" pitchFamily="18" charset="0"/>
              </a:rPr>
              <a:t>RAM</a:t>
            </a:r>
            <a:r>
              <a:rPr lang="ja-JP" altLang="en-US" sz="2000" b="1">
                <a:solidFill>
                  <a:srgbClr val="FF0000"/>
                </a:solidFill>
                <a:latin typeface="Times New Roman" panose="02020603050405020304" pitchFamily="18" charset="0"/>
              </a:rPr>
              <a:t>によっても</a:t>
            </a:r>
          </a:p>
          <a:p>
            <a:pPr eaLnBrk="0" hangingPunct="0"/>
            <a:r>
              <a:rPr lang="ja-JP" altLang="en-US" sz="2000" b="1">
                <a:solidFill>
                  <a:srgbClr val="FF0000"/>
                </a:solidFill>
                <a:latin typeface="Times New Roman" panose="02020603050405020304" pitchFamily="18" charset="0"/>
              </a:rPr>
              <a:t>任意の組み合わせ回路が実現できる</a:t>
            </a:r>
          </a:p>
        </p:txBody>
      </p:sp>
      <p:sp>
        <p:nvSpPr>
          <p:cNvPr id="186387" name="Rectangle 19"/>
          <p:cNvSpPr>
            <a:spLocks noChangeArrowheads="1"/>
          </p:cNvSpPr>
          <p:nvPr/>
        </p:nvSpPr>
        <p:spPr bwMode="auto">
          <a:xfrm>
            <a:off x="1042988" y="3573463"/>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ABC</a:t>
            </a:r>
          </a:p>
        </p:txBody>
      </p:sp>
      <p:sp>
        <p:nvSpPr>
          <p:cNvPr id="186388" name="Rectangle 20"/>
          <p:cNvSpPr>
            <a:spLocks noChangeArrowheads="1"/>
          </p:cNvSpPr>
          <p:nvPr/>
        </p:nvSpPr>
        <p:spPr bwMode="auto">
          <a:xfrm>
            <a:off x="1042988" y="3860800"/>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000</a:t>
            </a:r>
          </a:p>
        </p:txBody>
      </p:sp>
      <p:sp>
        <p:nvSpPr>
          <p:cNvPr id="186389" name="Rectangle 21"/>
          <p:cNvSpPr>
            <a:spLocks noChangeArrowheads="1"/>
          </p:cNvSpPr>
          <p:nvPr/>
        </p:nvSpPr>
        <p:spPr bwMode="auto">
          <a:xfrm>
            <a:off x="1042988" y="4148138"/>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001</a:t>
            </a:r>
          </a:p>
        </p:txBody>
      </p:sp>
      <p:sp>
        <p:nvSpPr>
          <p:cNvPr id="186390" name="Rectangle 22"/>
          <p:cNvSpPr>
            <a:spLocks noChangeArrowheads="1"/>
          </p:cNvSpPr>
          <p:nvPr/>
        </p:nvSpPr>
        <p:spPr bwMode="auto">
          <a:xfrm>
            <a:off x="1042988" y="4435475"/>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010</a:t>
            </a:r>
          </a:p>
        </p:txBody>
      </p:sp>
      <p:sp>
        <p:nvSpPr>
          <p:cNvPr id="186391" name="Rectangle 23"/>
          <p:cNvSpPr>
            <a:spLocks noChangeArrowheads="1"/>
          </p:cNvSpPr>
          <p:nvPr/>
        </p:nvSpPr>
        <p:spPr bwMode="auto">
          <a:xfrm>
            <a:off x="1042988" y="4722813"/>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011</a:t>
            </a:r>
          </a:p>
        </p:txBody>
      </p:sp>
      <p:sp>
        <p:nvSpPr>
          <p:cNvPr id="186392" name="Rectangle 24"/>
          <p:cNvSpPr>
            <a:spLocks noChangeArrowheads="1"/>
          </p:cNvSpPr>
          <p:nvPr/>
        </p:nvSpPr>
        <p:spPr bwMode="auto">
          <a:xfrm>
            <a:off x="1042988" y="5010150"/>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100</a:t>
            </a:r>
          </a:p>
        </p:txBody>
      </p:sp>
      <p:sp>
        <p:nvSpPr>
          <p:cNvPr id="186393" name="Rectangle 25"/>
          <p:cNvSpPr>
            <a:spLocks noChangeArrowheads="1"/>
          </p:cNvSpPr>
          <p:nvPr/>
        </p:nvSpPr>
        <p:spPr bwMode="auto">
          <a:xfrm>
            <a:off x="1042988" y="5297488"/>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101</a:t>
            </a:r>
          </a:p>
        </p:txBody>
      </p:sp>
      <p:sp>
        <p:nvSpPr>
          <p:cNvPr id="186394" name="Rectangle 26"/>
          <p:cNvSpPr>
            <a:spLocks noChangeArrowheads="1"/>
          </p:cNvSpPr>
          <p:nvPr/>
        </p:nvSpPr>
        <p:spPr bwMode="auto">
          <a:xfrm>
            <a:off x="1042988" y="5584825"/>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110</a:t>
            </a:r>
          </a:p>
        </p:txBody>
      </p:sp>
      <p:sp>
        <p:nvSpPr>
          <p:cNvPr id="186395" name="Rectangle 27"/>
          <p:cNvSpPr>
            <a:spLocks noChangeArrowheads="1"/>
          </p:cNvSpPr>
          <p:nvPr/>
        </p:nvSpPr>
        <p:spPr bwMode="auto">
          <a:xfrm>
            <a:off x="1042988" y="5872163"/>
            <a:ext cx="79375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111</a:t>
            </a:r>
          </a:p>
        </p:txBody>
      </p:sp>
      <p:grpSp>
        <p:nvGrpSpPr>
          <p:cNvPr id="186396" name="Group 28"/>
          <p:cNvGrpSpPr>
            <a:grpSpLocks/>
          </p:cNvGrpSpPr>
          <p:nvPr/>
        </p:nvGrpSpPr>
        <p:grpSpPr bwMode="auto">
          <a:xfrm>
            <a:off x="1836738" y="3573463"/>
            <a:ext cx="358775" cy="2587625"/>
            <a:chOff x="1253" y="2251"/>
            <a:chExt cx="245" cy="1630"/>
          </a:xfrm>
        </p:grpSpPr>
        <p:sp>
          <p:nvSpPr>
            <p:cNvPr id="186397" name="Rectangle 29"/>
            <p:cNvSpPr>
              <a:spLocks noChangeArrowheads="1"/>
            </p:cNvSpPr>
            <p:nvPr/>
          </p:nvSpPr>
          <p:spPr bwMode="auto">
            <a:xfrm>
              <a:off x="1253" y="2251"/>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Z</a:t>
              </a:r>
            </a:p>
          </p:txBody>
        </p:sp>
        <p:sp>
          <p:nvSpPr>
            <p:cNvPr id="186398" name="Rectangle 30"/>
            <p:cNvSpPr>
              <a:spLocks noChangeArrowheads="1"/>
            </p:cNvSpPr>
            <p:nvPr/>
          </p:nvSpPr>
          <p:spPr bwMode="auto">
            <a:xfrm>
              <a:off x="1253" y="2432"/>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399" name="Rectangle 31"/>
            <p:cNvSpPr>
              <a:spLocks noChangeArrowheads="1"/>
            </p:cNvSpPr>
            <p:nvPr/>
          </p:nvSpPr>
          <p:spPr bwMode="auto">
            <a:xfrm>
              <a:off x="1253" y="2613"/>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00" name="Rectangle 32"/>
            <p:cNvSpPr>
              <a:spLocks noChangeArrowheads="1"/>
            </p:cNvSpPr>
            <p:nvPr/>
          </p:nvSpPr>
          <p:spPr bwMode="auto">
            <a:xfrm>
              <a:off x="1253" y="2794"/>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01" name="Rectangle 33"/>
            <p:cNvSpPr>
              <a:spLocks noChangeArrowheads="1"/>
            </p:cNvSpPr>
            <p:nvPr/>
          </p:nvSpPr>
          <p:spPr bwMode="auto">
            <a:xfrm>
              <a:off x="1253" y="2975"/>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a:t>
              </a:r>
            </a:p>
          </p:txBody>
        </p:sp>
        <p:sp>
          <p:nvSpPr>
            <p:cNvPr id="186402" name="Rectangle 34"/>
            <p:cNvSpPr>
              <a:spLocks noChangeArrowheads="1"/>
            </p:cNvSpPr>
            <p:nvPr/>
          </p:nvSpPr>
          <p:spPr bwMode="auto">
            <a:xfrm>
              <a:off x="1253" y="3156"/>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03" name="Rectangle 35"/>
            <p:cNvSpPr>
              <a:spLocks noChangeArrowheads="1"/>
            </p:cNvSpPr>
            <p:nvPr/>
          </p:nvSpPr>
          <p:spPr bwMode="auto">
            <a:xfrm>
              <a:off x="1253" y="3337"/>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04" name="Rectangle 36"/>
            <p:cNvSpPr>
              <a:spLocks noChangeArrowheads="1"/>
            </p:cNvSpPr>
            <p:nvPr/>
          </p:nvSpPr>
          <p:spPr bwMode="auto">
            <a:xfrm>
              <a:off x="1253" y="3518"/>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05" name="Rectangle 37"/>
            <p:cNvSpPr>
              <a:spLocks noChangeArrowheads="1"/>
            </p:cNvSpPr>
            <p:nvPr/>
          </p:nvSpPr>
          <p:spPr bwMode="auto">
            <a:xfrm>
              <a:off x="1253" y="3699"/>
              <a:ext cx="245"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a:t>
              </a:r>
            </a:p>
          </p:txBody>
        </p:sp>
      </p:grpSp>
      <p:grpSp>
        <p:nvGrpSpPr>
          <p:cNvPr id="186406" name="Group 38"/>
          <p:cNvGrpSpPr>
            <a:grpSpLocks/>
          </p:cNvGrpSpPr>
          <p:nvPr/>
        </p:nvGrpSpPr>
        <p:grpSpPr bwMode="auto">
          <a:xfrm>
            <a:off x="3059113" y="3557588"/>
            <a:ext cx="360362" cy="2587625"/>
            <a:chOff x="2088" y="2241"/>
            <a:chExt cx="246" cy="1630"/>
          </a:xfrm>
        </p:grpSpPr>
        <p:sp>
          <p:nvSpPr>
            <p:cNvPr id="186407" name="Rectangle 39"/>
            <p:cNvSpPr>
              <a:spLocks noChangeArrowheads="1"/>
            </p:cNvSpPr>
            <p:nvPr/>
          </p:nvSpPr>
          <p:spPr bwMode="auto">
            <a:xfrm>
              <a:off x="2088" y="2241"/>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Z</a:t>
              </a:r>
            </a:p>
          </p:txBody>
        </p:sp>
        <p:sp>
          <p:nvSpPr>
            <p:cNvPr id="186408" name="Rectangle 40"/>
            <p:cNvSpPr>
              <a:spLocks noChangeArrowheads="1"/>
            </p:cNvSpPr>
            <p:nvPr/>
          </p:nvSpPr>
          <p:spPr bwMode="auto">
            <a:xfrm>
              <a:off x="2088" y="2422"/>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09" name="Rectangle 41"/>
            <p:cNvSpPr>
              <a:spLocks noChangeArrowheads="1"/>
            </p:cNvSpPr>
            <p:nvPr/>
          </p:nvSpPr>
          <p:spPr bwMode="auto">
            <a:xfrm>
              <a:off x="2088" y="2603"/>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10" name="Rectangle 42"/>
            <p:cNvSpPr>
              <a:spLocks noChangeArrowheads="1"/>
            </p:cNvSpPr>
            <p:nvPr/>
          </p:nvSpPr>
          <p:spPr bwMode="auto">
            <a:xfrm>
              <a:off x="2088" y="2784"/>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11" name="Rectangle 43"/>
            <p:cNvSpPr>
              <a:spLocks noChangeArrowheads="1"/>
            </p:cNvSpPr>
            <p:nvPr/>
          </p:nvSpPr>
          <p:spPr bwMode="auto">
            <a:xfrm>
              <a:off x="2088" y="2965"/>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a:t>
              </a:r>
            </a:p>
          </p:txBody>
        </p:sp>
        <p:sp>
          <p:nvSpPr>
            <p:cNvPr id="186412" name="Rectangle 44"/>
            <p:cNvSpPr>
              <a:spLocks noChangeArrowheads="1"/>
            </p:cNvSpPr>
            <p:nvPr/>
          </p:nvSpPr>
          <p:spPr bwMode="auto">
            <a:xfrm>
              <a:off x="2088" y="3146"/>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13" name="Rectangle 45"/>
            <p:cNvSpPr>
              <a:spLocks noChangeArrowheads="1"/>
            </p:cNvSpPr>
            <p:nvPr/>
          </p:nvSpPr>
          <p:spPr bwMode="auto">
            <a:xfrm>
              <a:off x="2088" y="3327"/>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14" name="Rectangle 46"/>
            <p:cNvSpPr>
              <a:spLocks noChangeArrowheads="1"/>
            </p:cNvSpPr>
            <p:nvPr/>
          </p:nvSpPr>
          <p:spPr bwMode="auto">
            <a:xfrm>
              <a:off x="2088" y="3508"/>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0</a:t>
              </a:r>
            </a:p>
          </p:txBody>
        </p:sp>
        <p:sp>
          <p:nvSpPr>
            <p:cNvPr id="186415" name="Rectangle 47"/>
            <p:cNvSpPr>
              <a:spLocks noChangeArrowheads="1"/>
            </p:cNvSpPr>
            <p:nvPr/>
          </p:nvSpPr>
          <p:spPr bwMode="auto">
            <a:xfrm>
              <a:off x="2088" y="3689"/>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latin typeface="ＭＳ Ｐゴシック" panose="020B0600070205080204" pitchFamily="50" charset="-128"/>
                </a:rPr>
                <a:t>1</a:t>
              </a:r>
            </a:p>
          </p:txBody>
        </p:sp>
      </p:grpSp>
      <p:sp>
        <p:nvSpPr>
          <p:cNvPr id="186416" name="AutoShape 48"/>
          <p:cNvSpPr>
            <a:spLocks noChangeArrowheads="1"/>
          </p:cNvSpPr>
          <p:nvPr/>
        </p:nvSpPr>
        <p:spPr bwMode="auto">
          <a:xfrm rot="-5400000">
            <a:off x="3528218" y="4021932"/>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417" name="AutoShape 49"/>
          <p:cNvSpPr>
            <a:spLocks noChangeArrowheads="1"/>
          </p:cNvSpPr>
          <p:nvPr/>
        </p:nvSpPr>
        <p:spPr bwMode="auto">
          <a:xfrm rot="-5400000">
            <a:off x="3528218" y="459660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418" name="AutoShape 50"/>
          <p:cNvSpPr>
            <a:spLocks noChangeArrowheads="1"/>
          </p:cNvSpPr>
          <p:nvPr/>
        </p:nvSpPr>
        <p:spPr bwMode="auto">
          <a:xfrm rot="-5400000">
            <a:off x="3528218" y="5171282"/>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419" name="AutoShape 51"/>
          <p:cNvSpPr>
            <a:spLocks noChangeArrowheads="1"/>
          </p:cNvSpPr>
          <p:nvPr/>
        </p:nvSpPr>
        <p:spPr bwMode="auto">
          <a:xfrm rot="-5400000">
            <a:off x="3528218" y="574595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420" name="AutoShape 52"/>
          <p:cNvSpPr>
            <a:spLocks noChangeArrowheads="1"/>
          </p:cNvSpPr>
          <p:nvPr/>
        </p:nvSpPr>
        <p:spPr bwMode="auto">
          <a:xfrm rot="-5400000">
            <a:off x="4104482" y="4309269"/>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421" name="AutoShape 53"/>
          <p:cNvSpPr>
            <a:spLocks noChangeArrowheads="1"/>
          </p:cNvSpPr>
          <p:nvPr/>
        </p:nvSpPr>
        <p:spPr bwMode="auto">
          <a:xfrm rot="-5400000">
            <a:off x="4104482" y="546179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422" name="AutoShape 54"/>
          <p:cNvSpPr>
            <a:spLocks noChangeArrowheads="1"/>
          </p:cNvSpPr>
          <p:nvPr/>
        </p:nvSpPr>
        <p:spPr bwMode="auto">
          <a:xfrm rot="-5400000">
            <a:off x="4679157" y="4741069"/>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423" name="Line 55"/>
          <p:cNvSpPr>
            <a:spLocks noChangeShapeType="1"/>
          </p:cNvSpPr>
          <p:nvPr/>
        </p:nvSpPr>
        <p:spPr bwMode="auto">
          <a:xfrm>
            <a:off x="3419475" y="39846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24" name="Line 56"/>
          <p:cNvSpPr>
            <a:spLocks noChangeShapeType="1"/>
          </p:cNvSpPr>
          <p:nvPr/>
        </p:nvSpPr>
        <p:spPr bwMode="auto">
          <a:xfrm>
            <a:off x="3419475" y="42735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25" name="Line 57"/>
          <p:cNvSpPr>
            <a:spLocks noChangeShapeType="1"/>
          </p:cNvSpPr>
          <p:nvPr/>
        </p:nvSpPr>
        <p:spPr bwMode="auto">
          <a:xfrm>
            <a:off x="3419475" y="45608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26" name="Line 58"/>
          <p:cNvSpPr>
            <a:spLocks noChangeShapeType="1"/>
          </p:cNvSpPr>
          <p:nvPr/>
        </p:nvSpPr>
        <p:spPr bwMode="auto">
          <a:xfrm>
            <a:off x="3419475" y="48482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27" name="Line 59"/>
          <p:cNvSpPr>
            <a:spLocks noChangeShapeType="1"/>
          </p:cNvSpPr>
          <p:nvPr/>
        </p:nvSpPr>
        <p:spPr bwMode="auto">
          <a:xfrm>
            <a:off x="3419475" y="51355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28" name="Line 60"/>
          <p:cNvSpPr>
            <a:spLocks noChangeShapeType="1"/>
          </p:cNvSpPr>
          <p:nvPr/>
        </p:nvSpPr>
        <p:spPr bwMode="auto">
          <a:xfrm>
            <a:off x="3419475" y="54229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29" name="Line 61"/>
          <p:cNvSpPr>
            <a:spLocks noChangeShapeType="1"/>
          </p:cNvSpPr>
          <p:nvPr/>
        </p:nvSpPr>
        <p:spPr bwMode="auto">
          <a:xfrm>
            <a:off x="3419475" y="57102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0" name="Line 62"/>
          <p:cNvSpPr>
            <a:spLocks noChangeShapeType="1"/>
          </p:cNvSpPr>
          <p:nvPr/>
        </p:nvSpPr>
        <p:spPr bwMode="auto">
          <a:xfrm>
            <a:off x="3419475" y="59975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1" name="Line 63"/>
          <p:cNvSpPr>
            <a:spLocks noChangeShapeType="1"/>
          </p:cNvSpPr>
          <p:nvPr/>
        </p:nvSpPr>
        <p:spPr bwMode="auto">
          <a:xfrm>
            <a:off x="3924300" y="41290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2" name="Line 64"/>
          <p:cNvSpPr>
            <a:spLocks noChangeShapeType="1"/>
          </p:cNvSpPr>
          <p:nvPr/>
        </p:nvSpPr>
        <p:spPr bwMode="auto">
          <a:xfrm>
            <a:off x="3924300" y="470535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3" name="Line 65"/>
          <p:cNvSpPr>
            <a:spLocks noChangeShapeType="1"/>
          </p:cNvSpPr>
          <p:nvPr/>
        </p:nvSpPr>
        <p:spPr bwMode="auto">
          <a:xfrm>
            <a:off x="3924300" y="5281613"/>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4" name="Line 66"/>
          <p:cNvSpPr>
            <a:spLocks noChangeShapeType="1"/>
          </p:cNvSpPr>
          <p:nvPr/>
        </p:nvSpPr>
        <p:spPr bwMode="auto">
          <a:xfrm>
            <a:off x="3924300" y="585787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5" name="Line 67"/>
          <p:cNvSpPr>
            <a:spLocks noChangeShapeType="1"/>
          </p:cNvSpPr>
          <p:nvPr/>
        </p:nvSpPr>
        <p:spPr bwMode="auto">
          <a:xfrm>
            <a:off x="4500563" y="448945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6" name="Line 68"/>
          <p:cNvSpPr>
            <a:spLocks noChangeShapeType="1"/>
          </p:cNvSpPr>
          <p:nvPr/>
        </p:nvSpPr>
        <p:spPr bwMode="auto">
          <a:xfrm>
            <a:off x="4500563" y="5497513"/>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7" name="Line 69"/>
          <p:cNvSpPr>
            <a:spLocks noChangeShapeType="1"/>
          </p:cNvSpPr>
          <p:nvPr/>
        </p:nvSpPr>
        <p:spPr bwMode="auto">
          <a:xfrm>
            <a:off x="4067175" y="41290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8" name="Line 70"/>
          <p:cNvSpPr>
            <a:spLocks noChangeShapeType="1"/>
          </p:cNvSpPr>
          <p:nvPr/>
        </p:nvSpPr>
        <p:spPr bwMode="auto">
          <a:xfrm>
            <a:off x="4067175" y="43449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39" name="Line 71"/>
          <p:cNvSpPr>
            <a:spLocks noChangeShapeType="1"/>
          </p:cNvSpPr>
          <p:nvPr/>
        </p:nvSpPr>
        <p:spPr bwMode="auto">
          <a:xfrm>
            <a:off x="4067175" y="52816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0" name="Line 72"/>
          <p:cNvSpPr>
            <a:spLocks noChangeShapeType="1"/>
          </p:cNvSpPr>
          <p:nvPr/>
        </p:nvSpPr>
        <p:spPr bwMode="auto">
          <a:xfrm>
            <a:off x="4067175" y="549751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1" name="Line 73"/>
          <p:cNvSpPr>
            <a:spLocks noChangeShapeType="1"/>
          </p:cNvSpPr>
          <p:nvPr/>
        </p:nvSpPr>
        <p:spPr bwMode="auto">
          <a:xfrm>
            <a:off x="4641850" y="448945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2" name="Line 74"/>
          <p:cNvSpPr>
            <a:spLocks noChangeShapeType="1"/>
          </p:cNvSpPr>
          <p:nvPr/>
        </p:nvSpPr>
        <p:spPr bwMode="auto">
          <a:xfrm>
            <a:off x="4641850" y="4705350"/>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3" name="Line 75"/>
          <p:cNvSpPr>
            <a:spLocks noChangeShapeType="1"/>
          </p:cNvSpPr>
          <p:nvPr/>
        </p:nvSpPr>
        <p:spPr bwMode="auto">
          <a:xfrm flipV="1">
            <a:off x="4067175" y="45608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4" name="Line 76"/>
          <p:cNvSpPr>
            <a:spLocks noChangeShapeType="1"/>
          </p:cNvSpPr>
          <p:nvPr/>
        </p:nvSpPr>
        <p:spPr bwMode="auto">
          <a:xfrm>
            <a:off x="4067175" y="45608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5" name="Line 77"/>
          <p:cNvSpPr>
            <a:spLocks noChangeShapeType="1"/>
          </p:cNvSpPr>
          <p:nvPr/>
        </p:nvSpPr>
        <p:spPr bwMode="auto">
          <a:xfrm flipV="1">
            <a:off x="4067175" y="571341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6" name="Line 78"/>
          <p:cNvSpPr>
            <a:spLocks noChangeShapeType="1"/>
          </p:cNvSpPr>
          <p:nvPr/>
        </p:nvSpPr>
        <p:spPr bwMode="auto">
          <a:xfrm>
            <a:off x="4067175" y="571341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7" name="Line 79"/>
          <p:cNvSpPr>
            <a:spLocks noChangeShapeType="1"/>
          </p:cNvSpPr>
          <p:nvPr/>
        </p:nvSpPr>
        <p:spPr bwMode="auto">
          <a:xfrm flipV="1">
            <a:off x="4643438" y="5065713"/>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8" name="Line 80"/>
          <p:cNvSpPr>
            <a:spLocks noChangeShapeType="1"/>
          </p:cNvSpPr>
          <p:nvPr/>
        </p:nvSpPr>
        <p:spPr bwMode="auto">
          <a:xfrm>
            <a:off x="4643438" y="506571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49" name="Line 81"/>
          <p:cNvSpPr>
            <a:spLocks noChangeShapeType="1"/>
          </p:cNvSpPr>
          <p:nvPr/>
        </p:nvSpPr>
        <p:spPr bwMode="auto">
          <a:xfrm>
            <a:off x="5076825" y="4849813"/>
            <a:ext cx="719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50" name="Line 82"/>
          <p:cNvSpPr>
            <a:spLocks noChangeShapeType="1"/>
          </p:cNvSpPr>
          <p:nvPr/>
        </p:nvSpPr>
        <p:spPr bwMode="auto">
          <a:xfrm flipV="1">
            <a:off x="3851275" y="362585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51" name="Line 83"/>
          <p:cNvSpPr>
            <a:spLocks noChangeShapeType="1"/>
          </p:cNvSpPr>
          <p:nvPr/>
        </p:nvSpPr>
        <p:spPr bwMode="auto">
          <a:xfrm flipH="1" flipV="1">
            <a:off x="4427538" y="4633913"/>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52" name="Line 84"/>
          <p:cNvSpPr>
            <a:spLocks noChangeShapeType="1"/>
          </p:cNvSpPr>
          <p:nvPr/>
        </p:nvSpPr>
        <p:spPr bwMode="auto">
          <a:xfrm flipV="1">
            <a:off x="4427538" y="3625850"/>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53" name="Line 85"/>
          <p:cNvSpPr>
            <a:spLocks noChangeShapeType="1"/>
          </p:cNvSpPr>
          <p:nvPr/>
        </p:nvSpPr>
        <p:spPr bwMode="auto">
          <a:xfrm flipV="1">
            <a:off x="5003800" y="412908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6454" name="Text Box 86"/>
          <p:cNvSpPr txBox="1">
            <a:spLocks noChangeArrowheads="1"/>
          </p:cNvSpPr>
          <p:nvPr/>
        </p:nvSpPr>
        <p:spPr bwMode="auto">
          <a:xfrm>
            <a:off x="3676650" y="3268663"/>
            <a:ext cx="322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186455" name="Text Box 87"/>
          <p:cNvSpPr txBox="1">
            <a:spLocks noChangeArrowheads="1"/>
          </p:cNvSpPr>
          <p:nvPr/>
        </p:nvSpPr>
        <p:spPr bwMode="auto">
          <a:xfrm>
            <a:off x="4291013" y="3286125"/>
            <a:ext cx="309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186456" name="Text Box 88"/>
          <p:cNvSpPr txBox="1">
            <a:spLocks noChangeArrowheads="1"/>
          </p:cNvSpPr>
          <p:nvPr/>
        </p:nvSpPr>
        <p:spPr bwMode="auto">
          <a:xfrm>
            <a:off x="4840288" y="371633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186457" name="AutoShape 89"/>
          <p:cNvSpPr>
            <a:spLocks noChangeArrowheads="1"/>
          </p:cNvSpPr>
          <p:nvPr/>
        </p:nvSpPr>
        <p:spPr bwMode="auto">
          <a:xfrm>
            <a:off x="2771775" y="2997200"/>
            <a:ext cx="360363" cy="287338"/>
          </a:xfrm>
          <a:prstGeom prst="downArrow">
            <a:avLst>
              <a:gd name="adj1" fmla="val 50000"/>
              <a:gd name="adj2" fmla="val 25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86458" name="Text Box 90"/>
          <p:cNvSpPr txBox="1">
            <a:spLocks noChangeArrowheads="1"/>
          </p:cNvSpPr>
          <p:nvPr/>
        </p:nvSpPr>
        <p:spPr bwMode="auto">
          <a:xfrm>
            <a:off x="5580063" y="5300663"/>
            <a:ext cx="2981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t>実際はメモリとマルチプレクサ</a:t>
            </a:r>
          </a:p>
          <a:p>
            <a:r>
              <a:rPr lang="ja-JP" altLang="en-US" b="1"/>
              <a:t>で実現する</a:t>
            </a:r>
          </a:p>
        </p:txBody>
      </p:sp>
      <p:pic>
        <p:nvPicPr>
          <p:cNvPr id="2" name="オーディオ 1">
            <a:hlinkClick r:id="" action="ppaction://media"/>
            <a:extLst>
              <a:ext uri="{FF2B5EF4-FFF2-40B4-BE49-F238E27FC236}">
                <a16:creationId xmlns:a16="http://schemas.microsoft.com/office/drawing/2014/main" id="{81751E43-BA8B-4F21-8CA1-F5DFBE31F6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2400"/>
    </mc:Choice>
    <mc:Fallback>
      <p:transition spd="slow" advTm="12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457"/>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6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186457" grpId="0" animBg="1"/>
      <p:bldP spid="186458" grpId="0" autoUpdateAnimBg="0"/>
    </p:bldLst>
  </p:timing>
  <p:extLst>
    <p:ext uri="{3A86A75C-4F4B-4683-9AE1-C65F6400EC91}">
      <p14:laserTraceLst xmlns:p14="http://schemas.microsoft.com/office/powerpoint/2010/main">
        <p14:tracePtLst>
          <p14:tracePt t="15511" x="7967663" y="3309938"/>
          <p14:tracePt t="15519" x="7392988" y="3209925"/>
          <p14:tracePt t="15527" x="7073900" y="3173413"/>
          <p14:tracePt t="15536" x="6710363" y="3082925"/>
          <p14:tracePt t="15543" x="6345238" y="3000375"/>
          <p14:tracePt t="15552" x="6153150" y="2954338"/>
          <p14:tracePt t="15559" x="6007100" y="2890838"/>
          <p14:tracePt t="15569" x="5889625" y="2844800"/>
          <p14:tracePt t="15575" x="5853113" y="2836863"/>
          <p14:tracePt t="15585" x="5843588" y="2836863"/>
          <p14:tracePt t="15736" x="5826125" y="2827338"/>
          <p14:tracePt t="15872" x="5770563" y="2827338"/>
          <p14:tracePt t="15884" x="5661025" y="2827338"/>
          <p14:tracePt t="15887" x="5534025" y="2827338"/>
          <p14:tracePt t="15895" x="5441950" y="2827338"/>
          <p14:tracePt t="15903" x="5368925" y="2827338"/>
          <p14:tracePt t="15911" x="5268913" y="2790825"/>
          <p14:tracePt t="15919" x="5195888" y="2771775"/>
          <p14:tracePt t="15928" x="5151438" y="2771775"/>
          <p14:tracePt t="15935" x="5105400" y="2763838"/>
          <p14:tracePt t="15943" x="5078413" y="2763838"/>
          <p14:tracePt t="16033" x="5068888" y="2763838"/>
          <p14:tracePt t="16049" x="5032375" y="2754313"/>
          <p14:tracePt t="16056" x="4978400" y="2754313"/>
          <p14:tracePt t="16065" x="4941888" y="2754313"/>
          <p14:tracePt t="16071" x="4886325" y="2754313"/>
          <p14:tracePt t="16079" x="4840288" y="2727325"/>
          <p14:tracePt t="16087" x="4786313" y="2727325"/>
          <p14:tracePt t="16095" x="4749800" y="2717800"/>
          <p14:tracePt t="16103" x="4713288" y="2717800"/>
          <p14:tracePt t="16111" x="4676775" y="2708275"/>
          <p14:tracePt t="16137" x="4667250" y="2708275"/>
          <p14:tracePt t="16231" x="4659313" y="2708275"/>
          <p14:tracePt t="16239" x="4640263" y="2708275"/>
          <p14:tracePt t="16247" x="4613275" y="2708275"/>
          <p14:tracePt t="16255" x="4567238" y="2708275"/>
          <p14:tracePt t="16263" x="4513263" y="2708275"/>
          <p14:tracePt t="16271" x="4476750" y="2708275"/>
          <p14:tracePt t="16280" x="4421188" y="2708275"/>
          <p14:tracePt t="16287" x="4357688" y="2698750"/>
          <p14:tracePt t="16296" x="4284663" y="2671763"/>
          <p14:tracePt t="16305" x="4257675" y="2671763"/>
          <p14:tracePt t="16312" x="4211638" y="2662238"/>
          <p14:tracePt t="16321" x="4184650" y="2662238"/>
          <p14:tracePt t="16328" x="4138613" y="2662238"/>
          <p14:tracePt t="16338" x="4121150" y="2654300"/>
          <p14:tracePt t="16344" x="4102100" y="2654300"/>
          <p14:tracePt t="16353" x="4094163" y="2654300"/>
          <p14:tracePt t="16768" x="4084638" y="2654300"/>
          <p14:tracePt t="16776" x="3984625" y="2654300"/>
          <p14:tracePt t="16787" x="3856038" y="2654300"/>
          <p14:tracePt t="16792" x="3746500" y="2654300"/>
          <p14:tracePt t="16806" x="3619500" y="2635250"/>
          <p14:tracePt t="16806" x="3509963" y="2635250"/>
          <p14:tracePt t="16815" x="3427413" y="2635250"/>
          <p14:tracePt t="16823" x="3354388" y="2635250"/>
          <p14:tracePt t="16831" x="3300413" y="2635250"/>
          <p14:tracePt t="16839" x="3263900" y="2635250"/>
          <p14:tracePt t="16847" x="3244850" y="2635250"/>
          <p14:tracePt t="16855" x="3217863" y="2635250"/>
          <p14:tracePt t="16864" x="3208338" y="2635250"/>
          <p14:tracePt t="17024" x="3171825" y="2625725"/>
          <p14:tracePt t="17031" x="3127375" y="2608263"/>
          <p14:tracePt t="17039" x="3063875" y="2598738"/>
          <p14:tracePt t="17047" x="2962275" y="2554288"/>
          <p14:tracePt t="17055" x="2852738" y="2525713"/>
          <p14:tracePt t="17063" x="2725738" y="2481263"/>
          <p14:tracePt t="17071" x="2625725" y="2471738"/>
          <p14:tracePt t="17079" x="2533650" y="2444750"/>
          <p14:tracePt t="17087" x="2416175" y="2398713"/>
          <p14:tracePt t="17095" x="2360613" y="2389188"/>
          <p14:tracePt t="17103" x="2279650" y="2343150"/>
          <p14:tracePt t="17111" x="2233613" y="2335213"/>
          <p14:tracePt t="17119" x="2214563" y="2325688"/>
          <p14:tracePt t="17137" x="2160588" y="2289175"/>
          <p14:tracePt t="17239" x="2160588" y="2270125"/>
          <p14:tracePt t="17247" x="2143125" y="2216150"/>
          <p14:tracePt t="17256" x="2124075" y="2189163"/>
          <p14:tracePt t="17263" x="2106613" y="2143125"/>
          <p14:tracePt t="17271" x="2097088" y="2116138"/>
          <p14:tracePt t="17279" x="2097088" y="2079625"/>
          <p14:tracePt t="17288" x="2070100" y="2052638"/>
          <p14:tracePt t="17295" x="2070100" y="2033588"/>
          <p14:tracePt t="17303" x="2070100" y="1997075"/>
          <p14:tracePt t="17312" x="2070100" y="1979613"/>
          <p14:tracePt t="17322" x="2060575" y="1943100"/>
          <p14:tracePt t="17330" x="2060575" y="1933575"/>
          <p14:tracePt t="17346" x="2060575" y="1906588"/>
          <p14:tracePt t="17353" x="2060575" y="1897063"/>
          <p14:tracePt t="17371" x="2060575" y="1887538"/>
          <p14:tracePt t="17375" x="2060575" y="1878013"/>
          <p14:tracePt t="17386" x="2070100" y="1870075"/>
          <p14:tracePt t="17391" x="2078038" y="1860550"/>
          <p14:tracePt t="17401" x="2087563" y="1851025"/>
          <p14:tracePt t="17439" x="2106613" y="1824038"/>
          <p14:tracePt t="17447" x="2114550" y="1824038"/>
          <p14:tracePt t="17455" x="2133600" y="1804988"/>
          <p14:tracePt t="17463" x="2170113" y="1778000"/>
          <p14:tracePt t="17472" x="2197100" y="1760538"/>
          <p14:tracePt t="17479" x="2224088" y="1741488"/>
          <p14:tracePt t="17487" x="2279650" y="1731963"/>
          <p14:tracePt t="17495" x="2316163" y="1697038"/>
          <p14:tracePt t="17511" x="2360613" y="1677988"/>
          <p14:tracePt t="17519" x="2379663" y="1668463"/>
          <p14:tracePt t="17527" x="2406650" y="1651000"/>
          <p14:tracePt t="17536" x="2425700" y="1641475"/>
          <p14:tracePt t="17543" x="2452688" y="1631950"/>
          <p14:tracePt t="17551" x="2479675" y="1614488"/>
          <p14:tracePt t="17559" x="2489200" y="1614488"/>
          <p14:tracePt t="17567" x="2525713" y="1595438"/>
          <p14:tracePt t="17590" x="2552700" y="1587500"/>
          <p14:tracePt t="17595" x="2598738" y="1577975"/>
          <p14:tracePt t="17605" x="2625725" y="1558925"/>
          <p14:tracePt t="17607" x="2652713" y="1558925"/>
          <p14:tracePt t="17616" x="2708275" y="1558925"/>
          <p14:tracePt t="17623" x="2752725" y="1558925"/>
          <p14:tracePt t="17631" x="2817813" y="1558925"/>
          <p14:tracePt t="17639" x="2889250" y="1558925"/>
          <p14:tracePt t="17647" x="2990850" y="1558925"/>
          <p14:tracePt t="17655" x="3117850" y="1558925"/>
          <p14:tracePt t="17663" x="3208338" y="1558925"/>
          <p14:tracePt t="17671" x="3317875" y="1577975"/>
          <p14:tracePt t="17679" x="3427413" y="1595438"/>
          <p14:tracePt t="17687" x="3527425" y="1624013"/>
          <p14:tracePt t="17695" x="3600450" y="1631950"/>
          <p14:tracePt t="17703" x="3692525" y="1631950"/>
          <p14:tracePt t="17711" x="3702050" y="1641475"/>
          <p14:tracePt t="17719" x="3709988" y="1641475"/>
          <p14:tracePt t="17727" x="3729038" y="1651000"/>
          <p14:tracePt t="17735" x="3746500" y="1668463"/>
          <p14:tracePt t="17759" x="3746500" y="1677988"/>
          <p14:tracePt t="17769" x="3746500" y="1704975"/>
          <p14:tracePt t="17775" x="3746500" y="1724025"/>
          <p14:tracePt t="17786" x="3746500" y="1751013"/>
          <p14:tracePt t="17791" x="3756025" y="1768475"/>
          <p14:tracePt t="17802" x="3783013" y="1824038"/>
          <p14:tracePt t="17806" x="3802063" y="1860550"/>
          <p14:tracePt t="17815" x="3802063" y="1870075"/>
          <p14:tracePt t="17823" x="3810000" y="1914525"/>
          <p14:tracePt t="17831" x="3838575" y="1951038"/>
          <p14:tracePt t="17847" x="3846513" y="1960563"/>
          <p14:tracePt t="17855" x="3856038" y="1979613"/>
          <p14:tracePt t="17879" x="3856038" y="1997075"/>
          <p14:tracePt t="18017" x="3856038" y="2016125"/>
          <p14:tracePt t="18023" x="3856038" y="2033588"/>
          <p14:tracePt t="18031" x="3856038" y="2060575"/>
          <p14:tracePt t="18039" x="3856038" y="2089150"/>
          <p14:tracePt t="18047" x="3846513" y="2125663"/>
          <p14:tracePt t="18055" x="3829050" y="2160588"/>
          <p14:tracePt t="18063" x="3819525" y="2170113"/>
          <p14:tracePt t="18071" x="3792538" y="2216150"/>
          <p14:tracePt t="18079" x="3783013" y="2216150"/>
          <p14:tracePt t="18087" x="3775075" y="2233613"/>
          <p14:tracePt t="18095" x="3756025" y="2252663"/>
          <p14:tracePt t="18111" x="3746500" y="2262188"/>
          <p14:tracePt t="18143" x="3738563" y="2270125"/>
          <p14:tracePt t="18767" x="3729038" y="2279650"/>
          <p14:tracePt t="18783" x="3673475" y="2335213"/>
          <p14:tracePt t="18791" x="3656013" y="2352675"/>
          <p14:tracePt t="18799" x="3646488" y="2362200"/>
          <p14:tracePt t="19544" x="3646488" y="2379663"/>
          <p14:tracePt t="21551" x="3636963" y="2389188"/>
          <p14:tracePt t="23281" x="3636963" y="2379663"/>
          <p14:tracePt t="23546" x="3636963" y="2352675"/>
          <p14:tracePt t="23855" x="3636963" y="2343150"/>
          <p14:tracePt t="28423" x="3527425" y="2362200"/>
          <p14:tracePt t="28431" x="3382963" y="2371725"/>
          <p14:tracePt t="28439" x="3254375" y="2389188"/>
          <p14:tracePt t="28448" x="3144838" y="2389188"/>
          <p14:tracePt t="28455" x="3081338" y="2389188"/>
          <p14:tracePt t="28463" x="3044825" y="2389188"/>
          <p14:tracePt t="28471" x="2998788" y="2389188"/>
          <p14:tracePt t="28480" x="2990850" y="2389188"/>
          <p14:tracePt t="28848" x="2971800" y="2389188"/>
          <p14:tracePt t="28855" x="2935288" y="2389188"/>
          <p14:tracePt t="28863" x="2908300" y="2389188"/>
          <p14:tracePt t="28871" x="2889250" y="2389188"/>
          <p14:tracePt t="29391" x="2871788" y="2408238"/>
          <p14:tracePt t="29399" x="2862263" y="2408238"/>
          <p14:tracePt t="29407" x="2835275" y="2416175"/>
          <p14:tracePt t="29423" x="2817813" y="2425700"/>
          <p14:tracePt t="29479" x="2808288" y="2435225"/>
          <p14:tracePt t="29607" x="2798763" y="2435225"/>
          <p14:tracePt t="29616" x="2789238" y="2435225"/>
          <p14:tracePt t="29624" x="2762250" y="2452688"/>
          <p14:tracePt t="29633" x="2735263" y="2462213"/>
          <p14:tracePt t="29641" x="2698750" y="2462213"/>
          <p14:tracePt t="29657" x="2652713" y="2471738"/>
          <p14:tracePt t="29663" x="2643188" y="2471738"/>
          <p14:tracePt t="29671" x="2635250" y="2481263"/>
          <p14:tracePt t="29679" x="2625725" y="2481263"/>
          <p14:tracePt t="29703" x="2616200" y="2481263"/>
          <p14:tracePt t="30359" x="2606675" y="2481263"/>
          <p14:tracePt t="30367" x="2606675" y="2452688"/>
          <p14:tracePt t="30375" x="2606675" y="2425700"/>
          <p14:tracePt t="30383" x="2606675" y="2398713"/>
          <p14:tracePt t="30391" x="2606675" y="2371725"/>
          <p14:tracePt t="30401" x="2606675" y="2325688"/>
          <p14:tracePt t="30407" x="2606675" y="2306638"/>
          <p14:tracePt t="30418" x="2606675" y="2298700"/>
          <p14:tracePt t="30423" x="2606675" y="2279650"/>
          <p14:tracePt t="30432" x="2606675" y="2252663"/>
          <p14:tracePt t="30439" x="2606675" y="2225675"/>
          <p14:tracePt t="30448" x="2606675" y="2216150"/>
          <p14:tracePt t="30455" x="2606675" y="2206625"/>
          <p14:tracePt t="30463" x="2606675" y="2197100"/>
          <p14:tracePt t="30471" x="2606675" y="2189163"/>
          <p14:tracePt t="30479" x="2616200" y="2179638"/>
          <p14:tracePt t="30495" x="2616200" y="2170113"/>
          <p14:tracePt t="30503" x="2616200" y="2152650"/>
          <p14:tracePt t="30519" x="2616200" y="2143125"/>
          <p14:tracePt t="30535" x="2616200" y="2133600"/>
          <p14:tracePt t="30751" x="2598738" y="2133600"/>
          <p14:tracePt t="30759" x="2552700" y="2133600"/>
          <p14:tracePt t="30767" x="2525713" y="2143125"/>
          <p14:tracePt t="30775" x="2516188" y="2152650"/>
          <p14:tracePt t="30784" x="2506663" y="2152650"/>
          <p14:tracePt t="30969" x="2489200" y="2152650"/>
          <p14:tracePt t="30983" x="2479675" y="2160588"/>
          <p14:tracePt t="31105" x="2462213" y="2160588"/>
          <p14:tracePt t="31114" x="2433638" y="2170113"/>
          <p14:tracePt t="31120" x="2416175" y="2170113"/>
          <p14:tracePt t="31127" x="2397125" y="2170113"/>
          <p14:tracePt t="31137" x="2389188" y="2170113"/>
          <p14:tracePt t="31265" x="2379663" y="2160588"/>
          <p14:tracePt t="31274" x="2379663" y="2152650"/>
          <p14:tracePt t="31282" x="2379663" y="2143125"/>
          <p14:tracePt t="31289" x="2379663" y="2133600"/>
          <p14:tracePt t="31295" x="2379663" y="2116138"/>
          <p14:tracePt t="31311" x="2379663" y="2106613"/>
          <p14:tracePt t="31319" x="2379663" y="2097088"/>
          <p14:tracePt t="31431" x="2379663" y="2079625"/>
          <p14:tracePt t="31503" x="2370138" y="2070100"/>
          <p14:tracePt t="31617" x="2333625" y="2070100"/>
          <p14:tracePt t="31625" x="2270125" y="2070100"/>
          <p14:tracePt t="31631" x="2170113" y="2079625"/>
          <p14:tracePt t="31639" x="2097088" y="2089150"/>
          <p14:tracePt t="31647" x="2024063" y="2089150"/>
          <p14:tracePt t="31655" x="1968500" y="2089150"/>
          <p14:tracePt t="31663" x="1887538" y="2143125"/>
          <p14:tracePt t="31671" x="1804988" y="2152650"/>
          <p14:tracePt t="31679" x="1722438" y="2197100"/>
          <p14:tracePt t="31687" x="1649413" y="2233613"/>
          <p14:tracePt t="31695" x="1595438" y="2270125"/>
          <p14:tracePt t="31703" x="1585913" y="2279650"/>
          <p14:tracePt t="31711" x="1558925" y="2306638"/>
          <p14:tracePt t="31719" x="1541463" y="2335213"/>
          <p14:tracePt t="31727" x="1541463" y="2352675"/>
          <p14:tracePt t="31735" x="1541463" y="2371725"/>
          <p14:tracePt t="31743" x="1541463" y="2389188"/>
          <p14:tracePt t="31751" x="1541463" y="2398713"/>
          <p14:tracePt t="31767" x="1541463" y="2416175"/>
          <p14:tracePt t="31841" x="1549400" y="2416175"/>
          <p14:tracePt t="31855" x="1568450" y="2416175"/>
          <p14:tracePt t="31871" x="1576388" y="2416175"/>
          <p14:tracePt t="31879" x="1585913" y="2408238"/>
          <p14:tracePt t="32065" x="1576388" y="2425700"/>
          <p14:tracePt t="32087" x="1549400" y="2444750"/>
          <p14:tracePt t="32103" x="1541463" y="2444750"/>
          <p14:tracePt t="32111" x="1522413" y="2444750"/>
          <p14:tracePt t="32119" x="1504950" y="2452688"/>
          <p14:tracePt t="32127" x="1485900" y="2452688"/>
          <p14:tracePt t="32135" x="1449388" y="2452688"/>
          <p14:tracePt t="32143" x="1431925" y="2452688"/>
          <p14:tracePt t="32151" x="1385888" y="2452688"/>
          <p14:tracePt t="32159" x="1358900" y="2452688"/>
          <p14:tracePt t="32167" x="1339850" y="2452688"/>
          <p14:tracePt t="32175" x="1330325" y="2452688"/>
          <p14:tracePt t="32184" x="1303338" y="2452688"/>
          <p14:tracePt t="32191" x="1293813" y="2452688"/>
          <p14:tracePt t="32263" x="1285875" y="2452688"/>
          <p14:tracePt t="32270" x="1285875" y="2398713"/>
          <p14:tracePt t="32279" x="1239838" y="2316163"/>
          <p14:tracePt t="32287" x="1185863" y="2233613"/>
          <p14:tracePt t="32295" x="1166813" y="2189163"/>
          <p14:tracePt t="32303" x="1149350" y="2097088"/>
          <p14:tracePt t="32311" x="1120775" y="2016125"/>
          <p14:tracePt t="32319" x="1112838" y="1970088"/>
          <p14:tracePt t="32327" x="1103313" y="1897063"/>
          <p14:tracePt t="32335" x="1084263" y="1814513"/>
          <p14:tracePt t="32343" x="1084263" y="1760538"/>
          <p14:tracePt t="32352" x="1084263" y="1687513"/>
          <p14:tracePt t="32359" x="1084263" y="1651000"/>
          <p14:tracePt t="32367" x="1084263" y="1595438"/>
          <p14:tracePt t="32375" x="1084263" y="1550988"/>
          <p14:tracePt t="32383" x="1084263" y="1531938"/>
          <p14:tracePt t="32391" x="1084263" y="1504950"/>
          <p14:tracePt t="32400" x="1084263" y="1485900"/>
          <p14:tracePt t="32407" x="1084263" y="1458913"/>
          <p14:tracePt t="32417" x="1084263" y="1449388"/>
          <p14:tracePt t="32423" x="1084263" y="1441450"/>
          <p14:tracePt t="32431" x="1103313" y="1404938"/>
          <p14:tracePt t="32439" x="1112838" y="1395413"/>
          <p14:tracePt t="32447" x="1120775" y="1385888"/>
          <p14:tracePt t="32455" x="1130300" y="1368425"/>
          <p14:tracePt t="32463" x="1149350" y="1349375"/>
          <p14:tracePt t="32471" x="1166813" y="1339850"/>
          <p14:tracePt t="32479" x="1203325" y="1312863"/>
          <p14:tracePt t="32487" x="1222375" y="1295400"/>
          <p14:tracePt t="32496" x="1239838" y="1276350"/>
          <p14:tracePt t="32503" x="1258888" y="1276350"/>
          <p14:tracePt t="32511" x="1266825" y="1268413"/>
          <p14:tracePt t="32521" x="1293813" y="1258888"/>
          <p14:tracePt t="32591" x="1322388" y="1258888"/>
          <p14:tracePt t="32599" x="1339850" y="1258888"/>
          <p14:tracePt t="32607" x="1366838" y="1258888"/>
          <p14:tracePt t="32616" x="1412875" y="1268413"/>
          <p14:tracePt t="32623" x="1512888" y="1339850"/>
          <p14:tracePt t="32633" x="1568450" y="1376363"/>
          <p14:tracePt t="32640" x="1668463" y="1449388"/>
          <p14:tracePt t="32647" x="1714500" y="1495425"/>
          <p14:tracePt t="32655" x="1758950" y="1550988"/>
          <p14:tracePt t="32663" x="1768475" y="1550988"/>
          <p14:tracePt t="32671" x="1795463" y="1577975"/>
          <p14:tracePt t="32679" x="1804988" y="1604963"/>
          <p14:tracePt t="32687" x="1814513" y="1604963"/>
          <p14:tracePt t="32703" x="1824038" y="1624013"/>
          <p14:tracePt t="32744" x="1824038" y="1631950"/>
          <p14:tracePt t="32753" x="1824038" y="1660525"/>
          <p14:tracePt t="32760" x="1824038" y="1677988"/>
          <p14:tracePt t="32770" x="1824038" y="1724025"/>
          <p14:tracePt t="32776" x="1814513" y="1741488"/>
          <p14:tracePt t="32787" x="1814513" y="1768475"/>
          <p14:tracePt t="32791" x="1804988" y="1797050"/>
          <p14:tracePt t="32801" x="1804988" y="1841500"/>
          <p14:tracePt t="32807" x="1795463" y="1870075"/>
          <p14:tracePt t="32818" x="1787525" y="1897063"/>
          <p14:tracePt t="32823" x="1778000" y="1924050"/>
          <p14:tracePt t="32834" x="1758950" y="1970088"/>
          <p14:tracePt t="32840" x="1741488" y="2033588"/>
          <p14:tracePt t="32847" x="1685925" y="2079625"/>
          <p14:tracePt t="32855" x="1677988" y="2116138"/>
          <p14:tracePt t="32863" x="1658938" y="2152650"/>
          <p14:tracePt t="32871" x="1649413" y="2189163"/>
          <p14:tracePt t="32879" x="1622425" y="2206625"/>
          <p14:tracePt t="32887" x="1604963" y="2233613"/>
          <p14:tracePt t="32895" x="1595438" y="2262188"/>
          <p14:tracePt t="32903" x="1576388" y="2325688"/>
          <p14:tracePt t="32911" x="1549400" y="2371725"/>
          <p14:tracePt t="32919" x="1541463" y="2379663"/>
          <p14:tracePt t="32927" x="1531938" y="2398713"/>
          <p14:tracePt t="32936" x="1522413" y="2425700"/>
          <p14:tracePt t="32942" x="1495425" y="2452688"/>
          <p14:tracePt t="32951" x="1485900" y="2471738"/>
          <p14:tracePt t="32960" x="1476375" y="2481263"/>
          <p14:tracePt t="32967" x="1458913" y="2489200"/>
          <p14:tracePt t="32975" x="1449388" y="2498725"/>
          <p14:tracePt t="32983" x="1439863" y="2508250"/>
          <p14:tracePt t="33000" x="1422400" y="2517775"/>
          <p14:tracePt t="33007" x="1403350" y="2517775"/>
          <p14:tracePt t="33017" x="1366838" y="2544763"/>
          <p14:tracePt t="33272" x="1376363" y="2554288"/>
          <p14:tracePt t="33278" x="1422400" y="2571750"/>
          <p14:tracePt t="33287" x="1449388" y="2589213"/>
          <p14:tracePt t="33295" x="1468438" y="2598738"/>
          <p14:tracePt t="33303" x="1512888" y="2598738"/>
          <p14:tracePt t="33311" x="1522413" y="2608263"/>
          <p14:tracePt t="33327" x="1531938" y="2608263"/>
          <p14:tracePt t="33593" x="1531938" y="2598738"/>
          <p14:tracePt t="33602" x="1531938" y="2581275"/>
          <p14:tracePt t="33609" x="1531938" y="2554288"/>
          <p14:tracePt t="33621" x="1541463" y="2535238"/>
          <p14:tracePt t="33624" x="1568450" y="2517775"/>
          <p14:tracePt t="33634" x="1595438" y="2481263"/>
          <p14:tracePt t="33639" x="1658938" y="2444750"/>
          <p14:tracePt t="33650" x="1758950" y="2398713"/>
          <p14:tracePt t="33655" x="1841500" y="2362200"/>
          <p14:tracePt t="33662" x="1960563" y="2289175"/>
          <p14:tracePt t="33671" x="2051050" y="2270125"/>
          <p14:tracePt t="33679" x="2214563" y="2262188"/>
          <p14:tracePt t="33687" x="2406650" y="2216150"/>
          <p14:tracePt t="33695" x="2498725" y="2197100"/>
          <p14:tracePt t="33703" x="2643188" y="2189163"/>
          <p14:tracePt t="33711" x="2752725" y="2189163"/>
          <p14:tracePt t="33719" x="2862263" y="2189163"/>
          <p14:tracePt t="33727" x="2935288" y="2189163"/>
          <p14:tracePt t="33735" x="2962275" y="2189163"/>
          <p14:tracePt t="33743" x="2998788" y="2189163"/>
          <p14:tracePt t="33801" x="3017838" y="2189163"/>
          <p14:tracePt t="33810" x="3090863" y="2189163"/>
          <p14:tracePt t="33819" x="3163888" y="2189163"/>
          <p14:tracePt t="33824" x="3254375" y="2189163"/>
          <p14:tracePt t="33834" x="3390900" y="2233613"/>
          <p14:tracePt t="33839" x="3519488" y="2262188"/>
          <p14:tracePt t="33847" x="3600450" y="2306638"/>
          <p14:tracePt t="33855" x="3683000" y="2325688"/>
          <p14:tracePt t="33863" x="3738563" y="2325688"/>
          <p14:tracePt t="33872" x="3783013" y="2352675"/>
          <p14:tracePt t="34089" x="3819525" y="2352675"/>
          <p14:tracePt t="34097" x="3838575" y="2352675"/>
          <p14:tracePt t="34104" x="3902075" y="2389188"/>
          <p14:tracePt t="34111" x="3929063" y="2416175"/>
          <p14:tracePt t="34136" x="4157663" y="2554288"/>
          <p14:tracePt t="34143" x="4202113" y="2562225"/>
          <p14:tracePt t="34152" x="4257675" y="2571750"/>
          <p14:tracePt t="34159" x="4284663" y="2571750"/>
          <p14:tracePt t="34175" x="4294188" y="2581275"/>
          <p14:tracePt t="34463" x="4303713" y="2589213"/>
          <p14:tracePt t="34471" x="4321175" y="2581275"/>
          <p14:tracePt t="34479" x="4330700" y="2581275"/>
          <p14:tracePt t="34487" x="4357688" y="2571750"/>
          <p14:tracePt t="34495" x="4384675" y="2571750"/>
          <p14:tracePt t="34503" x="4403725" y="2571750"/>
          <p14:tracePt t="34511" x="4430713" y="2554288"/>
          <p14:tracePt t="34519" x="4440238" y="2554288"/>
          <p14:tracePt t="34535" x="4448175" y="2554288"/>
          <p14:tracePt t="34575" x="4457700" y="2544763"/>
          <p14:tracePt t="34689" x="4448175" y="2544763"/>
          <p14:tracePt t="34737" x="4440238" y="2544763"/>
          <p14:tracePt t="34752" x="4421188" y="2544763"/>
          <p14:tracePt t="34759" x="4394200" y="2544763"/>
          <p14:tracePt t="34767" x="4384675" y="2544763"/>
          <p14:tracePt t="34775" x="4376738" y="2544763"/>
          <p14:tracePt t="34783" x="4367213" y="2544763"/>
          <p14:tracePt t="34791" x="4357688" y="2544763"/>
          <p14:tracePt t="34815" x="4348163" y="2535238"/>
          <p14:tracePt t="35047" x="4330700" y="2498725"/>
          <p14:tracePt t="35055" x="4284663" y="2416175"/>
          <p14:tracePt t="35063" x="4267200" y="2389188"/>
          <p14:tracePt t="35071" x="4230688" y="2343150"/>
          <p14:tracePt t="35079" x="4175125" y="2243138"/>
          <p14:tracePt t="35087" x="4148138" y="2179638"/>
          <p14:tracePt t="35095" x="4094163" y="2079625"/>
          <p14:tracePt t="35103" x="4084638" y="2024063"/>
          <p14:tracePt t="35111" x="4048125" y="1960563"/>
          <p14:tracePt t="35134" x="4038600" y="1878013"/>
          <p14:tracePt t="35136" x="4038600" y="1833563"/>
          <p14:tracePt t="35143" x="4038600" y="1814513"/>
          <p14:tracePt t="35151" x="4038600" y="1787525"/>
          <p14:tracePt t="35159" x="4038600" y="1731963"/>
          <p14:tracePt t="35167" x="4048125" y="1724025"/>
          <p14:tracePt t="35175" x="4048125" y="1687513"/>
          <p14:tracePt t="35183" x="4057650" y="1668463"/>
          <p14:tracePt t="35191" x="4065588" y="1641475"/>
          <p14:tracePt t="35199" x="4084638" y="1595438"/>
          <p14:tracePt t="35208" x="4102100" y="1577975"/>
          <p14:tracePt t="35216" x="4111625" y="1531938"/>
          <p14:tracePt t="35223" x="4138613" y="1514475"/>
          <p14:tracePt t="35232" x="4157663" y="1485900"/>
          <p14:tracePt t="35239" x="4165600" y="1468438"/>
          <p14:tracePt t="35256" x="4175125" y="1441450"/>
          <p14:tracePt t="35264" x="4184650" y="1431925"/>
          <p14:tracePt t="35279" x="4194175" y="1422400"/>
          <p14:tracePt t="35328" x="4202113" y="1422400"/>
          <p14:tracePt t="35336" x="4211638" y="1422400"/>
          <p14:tracePt t="35344" x="4230688" y="1422400"/>
          <p14:tracePt t="35353" x="4275138" y="1422400"/>
          <p14:tracePt t="35360" x="4311650" y="1422400"/>
          <p14:tracePt t="35369" x="4348163" y="1412875"/>
          <p14:tracePt t="35376" x="4403725" y="1412875"/>
          <p14:tracePt t="35385" x="4440238" y="1412875"/>
          <p14:tracePt t="35392" x="4467225" y="1412875"/>
          <p14:tracePt t="35402" x="4484688" y="1412875"/>
          <p14:tracePt t="35408" x="4503738" y="1412875"/>
          <p14:tracePt t="35421" x="4513263" y="1412875"/>
          <p14:tracePt t="35479" x="4521200" y="1412875"/>
          <p14:tracePt t="35495" x="4557713" y="1412875"/>
          <p14:tracePt t="35503" x="4586288" y="1412875"/>
          <p14:tracePt t="35511" x="4613275" y="1412875"/>
          <p14:tracePt t="35519" x="4659313" y="1412875"/>
          <p14:tracePt t="35527" x="4703763" y="1449388"/>
          <p14:tracePt t="35535" x="4722813" y="1458913"/>
          <p14:tracePt t="35544" x="4730750" y="1468438"/>
          <p14:tracePt t="35553" x="4749800" y="1485900"/>
          <p14:tracePt t="35681" x="4749800" y="1522413"/>
          <p14:tracePt t="35690" x="4749800" y="1541463"/>
          <p14:tracePt t="35700" x="4749800" y="1568450"/>
          <p14:tracePt t="35705" x="4759325" y="1595438"/>
          <p14:tracePt t="35712" x="4767263" y="1631950"/>
          <p14:tracePt t="35721" x="4767263" y="1651000"/>
          <p14:tracePt t="35727" x="4776788" y="1668463"/>
          <p14:tracePt t="35736" x="4786313" y="1687513"/>
          <p14:tracePt t="35752" x="4786313" y="1704975"/>
          <p14:tracePt t="35768" x="4776788" y="1714500"/>
          <p14:tracePt t="35775" x="4776788" y="1724025"/>
          <p14:tracePt t="35785" x="4776788" y="1731963"/>
          <p14:tracePt t="35791" x="4776788" y="1751013"/>
          <p14:tracePt t="35801" x="4776788" y="1768475"/>
          <p14:tracePt t="35807" x="4776788" y="1814513"/>
          <p14:tracePt t="35817" x="4776788" y="1851025"/>
          <p14:tracePt t="35823" x="4776788" y="1878013"/>
          <p14:tracePt t="35835" x="4776788" y="1924050"/>
          <p14:tracePt t="35839" x="4776788" y="1951038"/>
          <p14:tracePt t="35848" x="4776788" y="2006600"/>
          <p14:tracePt t="35855" x="4776788" y="2033588"/>
          <p14:tracePt t="35864" x="4776788" y="2079625"/>
          <p14:tracePt t="35871" x="4786313" y="2133600"/>
          <p14:tracePt t="35879" x="4803775" y="2179638"/>
          <p14:tracePt t="35887" x="4803775" y="2197100"/>
          <p14:tracePt t="35895" x="4803775" y="2233613"/>
          <p14:tracePt t="35903" x="4803775" y="2262188"/>
          <p14:tracePt t="35911" x="4803775" y="2289175"/>
          <p14:tracePt t="35919" x="4803775" y="2325688"/>
          <p14:tracePt t="35927" x="4803775" y="2343150"/>
          <p14:tracePt t="35935" x="4803775" y="2362200"/>
          <p14:tracePt t="35959" x="4803775" y="2371725"/>
          <p14:tracePt t="35983" x="4803775" y="2379663"/>
          <p14:tracePt t="35991" x="4803775" y="2398713"/>
          <p14:tracePt t="36001" x="4803775" y="2408238"/>
          <p14:tracePt t="36008" x="4795838" y="2425700"/>
          <p14:tracePt t="36017" x="4786313" y="2425700"/>
          <p14:tracePt t="36023" x="4776788" y="2444750"/>
          <p14:tracePt t="36034" x="4767263" y="2462213"/>
          <p14:tracePt t="36039" x="4767263" y="2498725"/>
          <p14:tracePt t="36048" x="4740275" y="2517775"/>
          <p14:tracePt t="36056" x="4730750" y="2525713"/>
          <p14:tracePt t="36063" x="4722813" y="2535238"/>
          <p14:tracePt t="36079" x="4703763" y="2544763"/>
          <p14:tracePt t="36087" x="4695825" y="2554288"/>
          <p14:tracePt t="36143" x="4686300" y="2562225"/>
          <p14:tracePt t="36151" x="4686300" y="2571750"/>
          <p14:tracePt t="36159" x="4676775" y="2581275"/>
          <p14:tracePt t="36167" x="4667250" y="2589213"/>
          <p14:tracePt t="36176" x="4649788" y="2598738"/>
          <p14:tracePt t="36192" x="4613275" y="2608263"/>
          <p14:tracePt t="36203" x="4594225" y="2617788"/>
          <p14:tracePt t="36208" x="4586288" y="2625725"/>
          <p14:tracePt t="36220" x="4557713" y="2644775"/>
          <p14:tracePt t="36224" x="4549775" y="2662238"/>
          <p14:tracePt t="36236" x="4549775" y="2671763"/>
          <p14:tracePt t="36369" x="4530725" y="2671763"/>
          <p14:tracePt t="36376" x="4521200" y="2671763"/>
          <p14:tracePt t="36391" x="4503738" y="2671763"/>
          <p14:tracePt t="36399" x="4494213" y="2662238"/>
          <p14:tracePt t="36407" x="4476750" y="2654300"/>
          <p14:tracePt t="36416" x="4467225" y="2644775"/>
          <p14:tracePt t="36423" x="4457700" y="2625725"/>
          <p14:tracePt t="36432" x="4430713" y="2571750"/>
          <p14:tracePt t="36439" x="4403725" y="2535238"/>
          <p14:tracePt t="36449" x="4394200" y="2508250"/>
          <p14:tracePt t="36458" x="4367213" y="2462213"/>
          <p14:tracePt t="36470" x="4348163" y="2416175"/>
          <p14:tracePt t="36471" x="4311650" y="2371725"/>
          <p14:tracePt t="36479" x="4311650" y="2352675"/>
          <p14:tracePt t="36487" x="4311650" y="2325688"/>
          <p14:tracePt t="36496" x="4311650" y="2306638"/>
          <p14:tracePt t="36503" x="4311650" y="2298700"/>
          <p14:tracePt t="36511" x="4311650" y="2279650"/>
          <p14:tracePt t="36527" x="4311650" y="2270125"/>
          <p14:tracePt t="36536" x="4311650" y="2262188"/>
          <p14:tracePt t="36543" x="4311650" y="2243138"/>
          <p14:tracePt t="36551" x="4311650" y="2233613"/>
          <p14:tracePt t="36559" x="4311650" y="2216150"/>
          <p14:tracePt t="36567" x="4311650" y="2179638"/>
          <p14:tracePt t="36575" x="4311650" y="2152650"/>
          <p14:tracePt t="36584" x="4311650" y="2133600"/>
          <p14:tracePt t="36591" x="4340225" y="2070100"/>
          <p14:tracePt t="36600" x="4340225" y="2033588"/>
          <p14:tracePt t="36607" x="4376738" y="1987550"/>
          <p14:tracePt t="36616" x="4384675" y="1924050"/>
          <p14:tracePt t="36623" x="4384675" y="1897063"/>
          <p14:tracePt t="36632" x="4403725" y="1860550"/>
          <p14:tracePt t="36639" x="4421188" y="1814513"/>
          <p14:tracePt t="36647" x="4440238" y="1797050"/>
          <p14:tracePt t="36655" x="4440238" y="1760538"/>
          <p14:tracePt t="36663" x="4457700" y="1741488"/>
          <p14:tracePt t="36671" x="4476750" y="1724025"/>
          <p14:tracePt t="36679" x="4476750" y="1714500"/>
          <p14:tracePt t="36687" x="4476750" y="1697038"/>
          <p14:tracePt t="36695" x="4484688" y="1697038"/>
          <p14:tracePt t="36703" x="4494213" y="1687513"/>
          <p14:tracePt t="36719" x="4513263" y="1668463"/>
          <p14:tracePt t="36735" x="4521200" y="1660525"/>
          <p14:tracePt t="36759" x="4521200" y="1641475"/>
          <p14:tracePt t="36768" x="4530725" y="1631950"/>
          <p14:tracePt t="36783" x="4540250" y="1624013"/>
          <p14:tracePt t="36818" x="4540250" y="1614488"/>
          <p14:tracePt t="36927" x="4549775" y="1614488"/>
          <p14:tracePt t="36935" x="4567238" y="1595438"/>
          <p14:tracePt t="36943" x="4576763" y="1587500"/>
          <p14:tracePt t="36951" x="4594225" y="1587500"/>
          <p14:tracePt t="36959" x="4603750" y="1577975"/>
          <p14:tracePt t="36967" x="4613275" y="1568450"/>
          <p14:tracePt t="36984" x="4613275" y="1558925"/>
          <p14:tracePt t="36991" x="4622800" y="1558925"/>
          <p14:tracePt t="37144" x="4630738" y="1550988"/>
          <p14:tracePt t="37151" x="4640263" y="1541463"/>
          <p14:tracePt t="37159" x="4649788" y="1531938"/>
          <p14:tracePt t="37183" x="4659313" y="1522413"/>
          <p14:tracePt t="37271" x="4659313" y="1514475"/>
          <p14:tracePt t="37320" x="4676775" y="1541463"/>
          <p14:tracePt t="37328" x="4695825" y="1577975"/>
          <p14:tracePt t="37335" x="4740275" y="1651000"/>
          <p14:tracePt t="37344" x="4767263" y="1731963"/>
          <p14:tracePt t="37353" x="4822825" y="1814513"/>
          <p14:tracePt t="37360" x="4868863" y="1878013"/>
          <p14:tracePt t="37370" x="4886325" y="1924050"/>
          <p14:tracePt t="37376" x="4922838" y="1987550"/>
          <p14:tracePt t="37387" x="4959350" y="2016125"/>
          <p14:tracePt t="37392" x="4959350" y="2043113"/>
          <p14:tracePt t="37400" x="4986338" y="2079625"/>
          <p14:tracePt t="37511" x="4986338" y="2097088"/>
          <p14:tracePt t="37519" x="4986338" y="2116138"/>
          <p14:tracePt t="37527" x="4986338" y="2125663"/>
          <p14:tracePt t="37536" x="4986338" y="2143125"/>
          <p14:tracePt t="37543" x="4986338" y="2152650"/>
          <p14:tracePt t="37551" x="4986338" y="2179638"/>
          <p14:tracePt t="37559" x="4986338" y="2197100"/>
          <p14:tracePt t="37567" x="4986338" y="2225675"/>
          <p14:tracePt t="37574" x="4986338" y="2233613"/>
          <p14:tracePt t="37584" x="4986338" y="2270125"/>
          <p14:tracePt t="37591" x="4986338" y="2279650"/>
          <p14:tracePt t="37599" x="4986338" y="2289175"/>
          <p14:tracePt t="37607" x="4978400" y="2316163"/>
          <p14:tracePt t="37623" x="4968875" y="2335213"/>
          <p14:tracePt t="37687" x="4959350" y="2352675"/>
          <p14:tracePt t="37695" x="4959350" y="2362200"/>
          <p14:tracePt t="37703" x="4932363" y="2379663"/>
          <p14:tracePt t="37719" x="4913313" y="2408238"/>
          <p14:tracePt t="37727" x="4895850" y="2416175"/>
          <p14:tracePt t="37735" x="4886325" y="2425700"/>
          <p14:tracePt t="37743" x="4868863" y="2435225"/>
          <p14:tracePt t="37752" x="4849813" y="2444750"/>
          <p14:tracePt t="37759" x="4822825" y="2462213"/>
          <p14:tracePt t="37768" x="4813300" y="2462213"/>
          <p14:tracePt t="37775" x="4803775" y="2471738"/>
          <p14:tracePt t="37896" x="4795838" y="2471738"/>
          <p14:tracePt t="37983" x="4767263" y="2471738"/>
          <p14:tracePt t="37991" x="4740275" y="2481263"/>
          <p14:tracePt t="38007" x="4695825" y="2481263"/>
          <p14:tracePt t="38015" x="4667250" y="2481263"/>
          <p14:tracePt t="38023" x="4649788" y="2498725"/>
          <p14:tracePt t="38039" x="4613275" y="2498725"/>
          <p14:tracePt t="38047" x="4603750" y="2508250"/>
          <p14:tracePt t="38055" x="4594225" y="2508250"/>
          <p14:tracePt t="38063" x="4576763" y="2508250"/>
          <p14:tracePt t="38070" x="4567238" y="2517775"/>
          <p14:tracePt t="38095" x="4557713" y="2517775"/>
          <p14:tracePt t="38887" x="4549775" y="2517775"/>
          <p14:tracePt t="38903" x="4549775" y="2525713"/>
          <p14:tracePt t="38911" x="4540250" y="2525713"/>
          <p14:tracePt t="38919" x="4513263" y="2544763"/>
          <p14:tracePt t="38943" x="4494213" y="2544763"/>
          <p14:tracePt t="39025" x="4484688" y="2544763"/>
          <p14:tracePt t="39041" x="4476750" y="2544763"/>
          <p14:tracePt t="39048" x="4467225" y="2544763"/>
          <p14:tracePt t="39058" x="4457700" y="2544763"/>
          <p14:tracePt t="39062" x="4413250" y="2517775"/>
          <p14:tracePt t="39072" x="4384675" y="2471738"/>
          <p14:tracePt t="39081" x="4357688" y="2408238"/>
          <p14:tracePt t="39089" x="4348163" y="2379663"/>
          <p14:tracePt t="39095" x="4311650" y="2306638"/>
          <p14:tracePt t="39103" x="4294188" y="2243138"/>
          <p14:tracePt t="39111" x="4267200" y="2179638"/>
          <p14:tracePt t="39119" x="4257675" y="2125663"/>
          <p14:tracePt t="39127" x="4257675" y="2079625"/>
          <p14:tracePt t="39135" x="4257675" y="2043113"/>
          <p14:tracePt t="39143" x="4257675" y="2024063"/>
          <p14:tracePt t="39151" x="4257675" y="1987550"/>
          <p14:tracePt t="39159" x="4257675" y="1970088"/>
          <p14:tracePt t="39167" x="4257675" y="1951038"/>
          <p14:tracePt t="39175" x="4257675" y="1943100"/>
          <p14:tracePt t="39183" x="4257675" y="1933575"/>
          <p14:tracePt t="39191" x="4257675" y="1924050"/>
          <p14:tracePt t="39199" x="4257675" y="1906588"/>
          <p14:tracePt t="39207" x="4257675" y="1887538"/>
          <p14:tracePt t="39216" x="4257675" y="1878013"/>
          <p14:tracePt t="39223" x="4257675" y="1860550"/>
          <p14:tracePt t="39232" x="4257675" y="1851025"/>
          <p14:tracePt t="39239" x="4257675" y="1824038"/>
          <p14:tracePt t="39247" x="4257675" y="1804988"/>
          <p14:tracePt t="39255" x="4257675" y="1797050"/>
          <p14:tracePt t="39263" x="4257675" y="1768475"/>
          <p14:tracePt t="39271" x="4257675" y="1760538"/>
          <p14:tracePt t="39279" x="4257675" y="1751013"/>
          <p14:tracePt t="39295" x="4257675" y="1731963"/>
          <p14:tracePt t="39311" x="4257675" y="1724025"/>
          <p14:tracePt t="39335" x="4248150" y="1714500"/>
          <p14:tracePt t="39351" x="4230688" y="1687513"/>
          <p14:tracePt t="39359" x="4221163" y="1677988"/>
          <p14:tracePt t="39368" x="4211638" y="1668463"/>
          <p14:tracePt t="39375" x="4194175" y="1651000"/>
          <p14:tracePt t="39384" x="4175125" y="1604963"/>
          <p14:tracePt t="39391" x="4157663" y="1577975"/>
          <p14:tracePt t="39400" x="4121150" y="1558925"/>
          <p14:tracePt t="39407" x="4111625" y="1541463"/>
          <p14:tracePt t="39420" x="4094163" y="1504950"/>
          <p14:tracePt t="39423" x="4094163" y="1477963"/>
          <p14:tracePt t="39433" x="4075113" y="1458913"/>
          <p14:tracePt t="39439" x="4065588" y="1441450"/>
          <p14:tracePt t="39447" x="4065588" y="1422400"/>
          <p14:tracePt t="39455" x="4057650" y="1395413"/>
          <p14:tracePt t="39463" x="4057650" y="1385888"/>
          <p14:tracePt t="39471" x="4057650" y="1358900"/>
          <p14:tracePt t="39479" x="4057650" y="1349375"/>
          <p14:tracePt t="39491" x="4057650" y="1331913"/>
          <p14:tracePt t="39494" x="4057650" y="1322388"/>
          <p14:tracePt t="39511" x="4057650" y="1312863"/>
          <p14:tracePt t="39527" x="4057650" y="1303338"/>
          <p14:tracePt t="39727" x="4048125" y="1303338"/>
          <p14:tracePt t="39735" x="4048125" y="1349375"/>
          <p14:tracePt t="39743" x="4011613" y="1368425"/>
          <p14:tracePt t="39751" x="4011613" y="1395413"/>
          <p14:tracePt t="39759" x="4011613" y="1449388"/>
          <p14:tracePt t="39767" x="4011613" y="1495425"/>
          <p14:tracePt t="39775" x="4011613" y="1522413"/>
          <p14:tracePt t="39783" x="4011613" y="1577975"/>
          <p14:tracePt t="39791" x="4011613" y="1604963"/>
          <p14:tracePt t="39799" x="4021138" y="1651000"/>
          <p14:tracePt t="39807" x="4021138" y="1677988"/>
          <p14:tracePt t="39815" x="4021138" y="1714500"/>
          <p14:tracePt t="39823" x="4021138" y="1751013"/>
          <p14:tracePt t="39832" x="4021138" y="1778000"/>
          <p14:tracePt t="39839" x="4021138" y="1804988"/>
          <p14:tracePt t="39847" x="4021138" y="1824038"/>
          <p14:tracePt t="39855" x="4021138" y="1860550"/>
          <p14:tracePt t="39863" x="4038600" y="1906588"/>
          <p14:tracePt t="39871" x="4075113" y="1970088"/>
          <p14:tracePt t="39879" x="4075113" y="1987550"/>
          <p14:tracePt t="39887" x="4075113" y="2024063"/>
          <p14:tracePt t="39895" x="4075113" y="2043113"/>
          <p14:tracePt t="39903" x="4075113" y="2070100"/>
          <p14:tracePt t="39911" x="4084638" y="2106613"/>
          <p14:tracePt t="39919" x="4084638" y="2143125"/>
          <p14:tracePt t="39927" x="4084638" y="2179638"/>
          <p14:tracePt t="39935" x="4084638" y="2225675"/>
          <p14:tracePt t="39943" x="4094163" y="2243138"/>
          <p14:tracePt t="39951" x="4111625" y="2279650"/>
          <p14:tracePt t="39960" x="4111625" y="2325688"/>
          <p14:tracePt t="39967" x="4111625" y="2362200"/>
          <p14:tracePt t="39975" x="4129088" y="2416175"/>
          <p14:tracePt t="39984" x="4129088" y="2452688"/>
          <p14:tracePt t="39991" x="4138613" y="2508250"/>
          <p14:tracePt t="39999" x="4138613" y="2562225"/>
          <p14:tracePt t="40007" x="4165600" y="2625725"/>
          <p14:tracePt t="40016" x="4184650" y="2654300"/>
          <p14:tracePt t="40023" x="4184650" y="2698750"/>
          <p14:tracePt t="40033" x="4184650" y="2727325"/>
          <p14:tracePt t="40039" x="4184650" y="2763838"/>
          <p14:tracePt t="40047" x="4184650" y="2800350"/>
          <p14:tracePt t="40055" x="4184650" y="2808288"/>
          <p14:tracePt t="40063" x="4184650" y="2817813"/>
          <p14:tracePt t="40303" x="4184650" y="2827338"/>
          <p14:tracePt t="40311" x="4075113" y="2827338"/>
          <p14:tracePt t="40319" x="3875088" y="2827338"/>
          <p14:tracePt t="40327" x="3702050" y="2827338"/>
          <p14:tracePt t="40335" x="3473450" y="2817813"/>
          <p14:tracePt t="40343" x="3309938" y="2790825"/>
          <p14:tracePt t="40351" x="3154363" y="2763838"/>
          <p14:tracePt t="40359" x="3044825" y="2744788"/>
          <p14:tracePt t="40367" x="2962275" y="2717800"/>
          <p14:tracePt t="40375" x="2925763" y="2717800"/>
          <p14:tracePt t="40384" x="2917825" y="2717800"/>
          <p14:tracePt t="40635" x="2908300" y="2717800"/>
          <p14:tracePt t="40643" x="2862263" y="2717800"/>
          <p14:tracePt t="40652" x="2789238" y="2717800"/>
          <p14:tracePt t="40656" x="2679700" y="2717800"/>
          <p14:tracePt t="40663" x="2606675" y="2717800"/>
          <p14:tracePt t="40671" x="2543175" y="2717800"/>
          <p14:tracePt t="40679" x="2489200" y="2717800"/>
          <p14:tracePt t="40687" x="2452688" y="2717800"/>
          <p14:tracePt t="40695" x="2443163" y="2717800"/>
          <p14:tracePt t="40817" x="2433638" y="2717800"/>
          <p14:tracePt t="40898" x="2425700" y="2717800"/>
          <p14:tracePt t="40905" x="2425700" y="2662238"/>
          <p14:tracePt t="40912" x="2425700" y="2625725"/>
          <p14:tracePt t="40919" x="2425700" y="2571750"/>
          <p14:tracePt t="40927" x="2425700" y="2517775"/>
          <p14:tracePt t="40935" x="2425700" y="2444750"/>
          <p14:tracePt t="40943" x="2425700" y="2379663"/>
          <p14:tracePt t="40951" x="2425700" y="2306638"/>
          <p14:tracePt t="40959" x="2425700" y="2252663"/>
          <p14:tracePt t="40967" x="2425700" y="2216150"/>
          <p14:tracePt t="40974" x="2425700" y="2160588"/>
          <p14:tracePt t="40983" x="2425700" y="2116138"/>
          <p14:tracePt t="40991" x="2425700" y="2097088"/>
          <p14:tracePt t="40999" x="2425700" y="2060575"/>
          <p14:tracePt t="41007" x="2425700" y="2024063"/>
          <p14:tracePt t="41016" x="2416175" y="2006600"/>
          <p14:tracePt t="41023" x="2406650" y="2006600"/>
          <p14:tracePt t="41033" x="2406650" y="1979613"/>
          <p14:tracePt t="41039" x="2406650" y="1970088"/>
          <p14:tracePt t="41049" x="2406650" y="1943100"/>
          <p14:tracePt t="41055" x="2406650" y="1924050"/>
          <p14:tracePt t="41063" x="2406650" y="1906588"/>
          <p14:tracePt t="41071" x="2406650" y="1878013"/>
          <p14:tracePt t="41079" x="2406650" y="1851025"/>
          <p14:tracePt t="41087" x="2406650" y="1833563"/>
          <p14:tracePt t="41095" x="2406650" y="1824038"/>
          <p14:tracePt t="41103" x="2406650" y="1797050"/>
          <p14:tracePt t="41111" x="2406650" y="1787525"/>
          <p14:tracePt t="41135" x="2406650" y="1751013"/>
          <p14:tracePt t="41143" x="2406650" y="1741488"/>
          <p14:tracePt t="41151" x="2406650" y="1724025"/>
          <p14:tracePt t="41159" x="2416175" y="1704975"/>
          <p14:tracePt t="41168" x="2416175" y="1697038"/>
          <p14:tracePt t="41175" x="2416175" y="1668463"/>
          <p14:tracePt t="41183" x="2416175" y="1651000"/>
          <p14:tracePt t="41192" x="2425700" y="1624013"/>
          <p14:tracePt t="41200" x="2425700" y="1604963"/>
          <p14:tracePt t="41208" x="2425700" y="1577975"/>
          <p14:tracePt t="41216" x="2433638" y="1550988"/>
          <p14:tracePt t="41233" x="2443163" y="1541463"/>
          <p14:tracePt t="41248" x="2452688" y="1531938"/>
          <p14:tracePt t="41272" x="2452688" y="1522413"/>
          <p14:tracePt t="41455" x="2552700" y="1514475"/>
          <p14:tracePt t="41463" x="2735263" y="1550988"/>
          <p14:tracePt t="41471" x="2990850" y="1568450"/>
          <p14:tracePt t="41479" x="3281363" y="1624013"/>
          <p14:tracePt t="41487" x="3527425" y="1660525"/>
          <p14:tracePt t="41495" x="3692525" y="1668463"/>
          <p14:tracePt t="41503" x="3819525" y="1704975"/>
          <p14:tracePt t="41511" x="3929063" y="1714500"/>
          <p14:tracePt t="41519" x="3975100" y="1724025"/>
          <p14:tracePt t="41527" x="3992563" y="1724025"/>
          <p14:tracePt t="41850" x="4002088" y="1731963"/>
          <p14:tracePt t="41863" x="4002088" y="1760538"/>
          <p14:tracePt t="41871" x="4002088" y="1833563"/>
          <p14:tracePt t="41879" x="4002088" y="1887538"/>
          <p14:tracePt t="41887" x="4029075" y="1970088"/>
          <p14:tracePt t="41895" x="4029075" y="1997075"/>
          <p14:tracePt t="41903" x="4048125" y="2070100"/>
          <p14:tracePt t="41911" x="4057650" y="2097088"/>
          <p14:tracePt t="41919" x="4075113" y="2152650"/>
          <p14:tracePt t="41927" x="4075113" y="2206625"/>
          <p14:tracePt t="41935" x="4075113" y="2279650"/>
          <p14:tracePt t="41943" x="4075113" y="2325688"/>
          <p14:tracePt t="41951" x="4075113" y="2379663"/>
          <p14:tracePt t="41959" x="4075113" y="2416175"/>
          <p14:tracePt t="41967" x="4057650" y="2481263"/>
          <p14:tracePt t="41975" x="4048125" y="2498725"/>
          <p14:tracePt t="41983" x="4038600" y="2535238"/>
          <p14:tracePt t="41991" x="4002088" y="2571750"/>
          <p14:tracePt t="42001" x="4002088" y="2581275"/>
          <p14:tracePt t="42008" x="3984625" y="2598738"/>
          <p14:tracePt t="42024" x="3975100" y="2608263"/>
          <p14:tracePt t="42036" x="3956050" y="2625725"/>
          <p14:tracePt t="42040" x="3948113" y="2635250"/>
          <p14:tracePt t="42051" x="3892550" y="2654300"/>
          <p14:tracePt t="42056" x="3838575" y="2681288"/>
          <p14:tracePt t="42065" x="3729038" y="2681288"/>
          <p14:tracePt t="42071" x="3629025" y="2690813"/>
          <p14:tracePt t="42079" x="3482975" y="2708275"/>
          <p14:tracePt t="42087" x="3354388" y="2708275"/>
          <p14:tracePt t="42095" x="3208338" y="2708275"/>
          <p14:tracePt t="42103" x="3044825" y="2708275"/>
          <p14:tracePt t="42111" x="2852738" y="2708275"/>
          <p14:tracePt t="42119" x="2708275" y="2708275"/>
          <p14:tracePt t="42127" x="2579688" y="2708275"/>
          <p14:tracePt t="42136" x="2470150" y="2708275"/>
          <p14:tracePt t="42143" x="2406650" y="2708275"/>
          <p14:tracePt t="42151" x="2379663" y="2708275"/>
          <p14:tracePt t="42159" x="2370138" y="2708275"/>
          <p14:tracePt t="42200" x="2360613" y="2698750"/>
          <p14:tracePt t="42207" x="2360613" y="2617788"/>
          <p14:tracePt t="42215" x="2360613" y="2489200"/>
          <p14:tracePt t="42223" x="2360613" y="2416175"/>
          <p14:tracePt t="42232" x="2360613" y="2371725"/>
          <p14:tracePt t="42239" x="2352675" y="2316163"/>
          <p14:tracePt t="42250" x="2352675" y="2279650"/>
          <p14:tracePt t="42255" x="2287588" y="2206625"/>
          <p14:tracePt t="42265" x="2270125" y="2143125"/>
          <p14:tracePt t="42271" x="2270125" y="2070100"/>
          <p14:tracePt t="42279" x="2270125" y="2024063"/>
          <p14:tracePt t="42287" x="2270125" y="1987550"/>
          <p14:tracePt t="42295" x="2270125" y="1924050"/>
          <p14:tracePt t="42303" x="2279650" y="1887538"/>
          <p14:tracePt t="42311" x="2297113" y="1841500"/>
          <p14:tracePt t="42319" x="2316163" y="1814513"/>
          <p14:tracePt t="42327" x="2333625" y="1787525"/>
          <p14:tracePt t="42335" x="2406650" y="1741488"/>
          <p14:tracePt t="42343" x="2489200" y="1704975"/>
          <p14:tracePt t="42351" x="2579688" y="1660525"/>
          <p14:tracePt t="42359" x="2716213" y="1614488"/>
          <p14:tracePt t="42367" x="2844800" y="1604963"/>
          <p14:tracePt t="42375" x="2990850" y="1587500"/>
          <p14:tracePt t="42385" x="3136900" y="1587500"/>
          <p14:tracePt t="42391" x="3236913" y="1558925"/>
          <p14:tracePt t="42400" x="3346450" y="1558925"/>
          <p14:tracePt t="42407" x="3436938" y="1558925"/>
          <p14:tracePt t="42416" x="3473450" y="1558925"/>
          <p14:tracePt t="42423" x="3490913" y="1558925"/>
          <p14:tracePt t="42432" x="3509963" y="1558925"/>
          <p14:tracePt t="42448" x="3519488" y="1558925"/>
          <p14:tracePt t="42479" x="3527425" y="1558925"/>
          <p14:tracePt t="42487" x="3527425" y="1595438"/>
          <p14:tracePt t="42495" x="3573463" y="1677988"/>
          <p14:tracePt t="42503" x="3600450" y="1741488"/>
          <p14:tracePt t="42511" x="3646488" y="1841500"/>
          <p14:tracePt t="42519" x="3683000" y="1960563"/>
          <p14:tracePt t="42527" x="3709988" y="2016125"/>
          <p14:tracePt t="42535" x="3738563" y="2079625"/>
          <p14:tracePt t="42543" x="3746500" y="2143125"/>
          <p14:tracePt t="42551" x="3746500" y="2179638"/>
          <p14:tracePt t="42567" x="3746500" y="2189163"/>
          <p14:tracePt t="42656" x="3746500" y="2216150"/>
          <p14:tracePt t="42665" x="3692525" y="2289175"/>
          <p14:tracePt t="42673" x="3609975" y="2343150"/>
          <p14:tracePt t="42681" x="3546475" y="2398713"/>
          <p14:tracePt t="42687" x="3519488" y="2416175"/>
          <p14:tracePt t="42695" x="3463925" y="2481263"/>
          <p14:tracePt t="42703" x="3382963" y="2544763"/>
          <p14:tracePt t="42711" x="3327400" y="2617788"/>
          <p14:tracePt t="42719" x="3300413" y="2644775"/>
          <p14:tracePt t="42727" x="3236913" y="2698750"/>
          <p14:tracePt t="42735" x="3190875" y="2735263"/>
          <p14:tracePt t="42743" x="3163888" y="2754313"/>
          <p14:tracePt t="42751" x="3136900" y="2781300"/>
          <p14:tracePt t="42760" x="3136900" y="2790825"/>
          <p14:tracePt t="42767" x="3127375" y="2800350"/>
          <p14:tracePt t="42775" x="3117850" y="2817813"/>
          <p14:tracePt t="43016" x="3127375" y="2827338"/>
          <p14:tracePt t="43024" x="3171825" y="2836863"/>
          <p14:tracePt t="43032" x="3208338" y="2844800"/>
          <p14:tracePt t="43040" x="3208338" y="2854325"/>
          <p14:tracePt t="46272" x="3217863" y="2863850"/>
          <p14:tracePt t="49145" x="3227388" y="2873375"/>
          <p14:tracePt t="49154" x="3227388" y="2881313"/>
          <p14:tracePt t="49164" x="3227388" y="2890838"/>
          <p14:tracePt t="49170" x="3227388" y="2909888"/>
          <p14:tracePt t="49175" x="3227388" y="2954338"/>
          <p14:tracePt t="49185" x="3227388" y="2990850"/>
          <p14:tracePt t="49192" x="3227388" y="3000375"/>
          <p14:tracePt t="49202" x="3227388" y="3017838"/>
          <p14:tracePt t="49208" x="3227388" y="3036888"/>
          <p14:tracePt t="49217" x="3227388" y="3046413"/>
          <p14:tracePt t="50175" x="3236913" y="3000375"/>
          <p14:tracePt t="50183" x="3273425" y="2973388"/>
          <p14:tracePt t="50191" x="3281363" y="2946400"/>
          <p14:tracePt t="50199" x="3300413" y="2900363"/>
          <p14:tracePt t="50207" x="3327400" y="2854325"/>
          <p14:tracePt t="50216" x="3336925" y="2790825"/>
          <p14:tracePt t="50223" x="3354388" y="2771775"/>
          <p14:tracePt t="50233" x="3363913" y="2717800"/>
          <p14:tracePt t="50239" x="3363913" y="2708275"/>
          <p14:tracePt t="50248" x="3373438" y="2690813"/>
          <p14:tracePt t="50255" x="3373438" y="2681288"/>
          <p14:tracePt t="53449" x="3354388" y="2671763"/>
          <p14:tracePt t="53455" x="3281363" y="2690813"/>
          <p14:tracePt t="53464" x="3217863" y="2744788"/>
          <p14:tracePt t="53471" x="3171825" y="2763838"/>
          <p14:tracePt t="53479" x="3163888" y="2771775"/>
          <p14:tracePt t="53487" x="3163888" y="2781300"/>
          <p14:tracePt t="53498" x="3154363" y="2800350"/>
          <p14:tracePt t="54000" x="3144838" y="2800350"/>
          <p14:tracePt t="54008" x="3081338" y="2800350"/>
          <p14:tracePt t="54016" x="2971800" y="2800350"/>
          <p14:tracePt t="54024" x="2898775" y="2800350"/>
          <p14:tracePt t="54033" x="2789238" y="2800350"/>
          <p14:tracePt t="54040" x="2698750" y="2800350"/>
          <p14:tracePt t="54050" x="2643188" y="2800350"/>
          <p14:tracePt t="54055" x="2570163" y="2800350"/>
          <p14:tracePt t="54067" x="2525713" y="2800350"/>
          <p14:tracePt t="54072" x="2506663" y="2790825"/>
          <p14:tracePt t="54083" x="2479675" y="2790825"/>
          <p14:tracePt t="54119" x="2470150" y="2781300"/>
          <p14:tracePt t="54197" x="2470150" y="2754313"/>
          <p14:tracePt t="54199" x="2443163" y="2671763"/>
          <p14:tracePt t="54211" x="2406650" y="2608263"/>
          <p14:tracePt t="54218" x="2379663" y="2562225"/>
          <p14:tracePt t="54225" x="2352675" y="2508250"/>
          <p14:tracePt t="54235" x="2343150" y="2498725"/>
          <p14:tracePt t="54240" x="2333625" y="2462213"/>
          <p14:tracePt t="54250" x="2287588" y="2398713"/>
          <p14:tracePt t="54256" x="2270125" y="2379663"/>
          <p14:tracePt t="54267" x="2251075" y="2362200"/>
          <p14:tracePt t="54271" x="2243138" y="2335213"/>
          <p14:tracePt t="54279" x="2243138" y="2316163"/>
          <p14:tracePt t="54287" x="2243138" y="2306638"/>
          <p14:tracePt t="54298" x="2233613" y="2289175"/>
          <p14:tracePt t="54302" x="2224088" y="2279650"/>
          <p14:tracePt t="54319" x="2224088" y="2262188"/>
          <p14:tracePt t="54327" x="2224088" y="2233613"/>
          <p14:tracePt t="54335" x="2206625" y="2189163"/>
          <p14:tracePt t="54344" x="2197100" y="2170113"/>
          <p14:tracePt t="54353" x="2197100" y="2125663"/>
          <p14:tracePt t="54360" x="2187575" y="2106613"/>
          <p14:tracePt t="54368" x="2179638" y="2070100"/>
          <p14:tracePt t="54376" x="2179638" y="2033588"/>
          <p14:tracePt t="54384" x="2151063" y="2006600"/>
          <p14:tracePt t="54392" x="2143125" y="1960563"/>
          <p14:tracePt t="54399" x="2143125" y="1924050"/>
          <p14:tracePt t="54407" x="2133600" y="1870075"/>
          <p14:tracePt t="54415" x="2133600" y="1841500"/>
          <p14:tracePt t="54423" x="2133600" y="1804988"/>
          <p14:tracePt t="54432" x="2133600" y="1768475"/>
          <p14:tracePt t="54439" x="2133600" y="1741488"/>
          <p14:tracePt t="54450" x="2133600" y="1697038"/>
          <p14:tracePt t="54455" x="2133600" y="1668463"/>
          <p14:tracePt t="54464" x="2133600" y="1651000"/>
          <p14:tracePt t="54471" x="2133600" y="1614488"/>
          <p14:tracePt t="54481" x="2143125" y="1568450"/>
          <p14:tracePt t="54487" x="2170113" y="1531938"/>
          <p14:tracePt t="54495" x="2206625" y="1477963"/>
          <p14:tracePt t="54503" x="2224088" y="1458913"/>
          <p14:tracePt t="54511" x="2270125" y="1412875"/>
          <p14:tracePt t="54519" x="2316163" y="1358900"/>
          <p14:tracePt t="54527" x="2360613" y="1349375"/>
          <p14:tracePt t="54536" x="2425700" y="1295400"/>
          <p14:tracePt t="54543" x="2489200" y="1249363"/>
          <p14:tracePt t="54551" x="2570163" y="1203325"/>
          <p14:tracePt t="54559" x="2616200" y="1166813"/>
          <p14:tracePt t="54567" x="2671763" y="1130300"/>
          <p14:tracePt t="54575" x="2708275" y="1112838"/>
          <p14:tracePt t="54582" x="2771775" y="1085850"/>
          <p14:tracePt t="54591" x="2808288" y="1066800"/>
          <p14:tracePt t="54599" x="2835275" y="1049338"/>
          <p14:tracePt t="54607" x="2844800" y="1049338"/>
          <p14:tracePt t="54615" x="2852738" y="1039813"/>
          <p14:tracePt t="54689" x="2862263" y="1030288"/>
          <p14:tracePt t="54704" x="2917825" y="1030288"/>
          <p14:tracePt t="54712" x="2971800" y="1030288"/>
          <p14:tracePt t="54720" x="3008313" y="1030288"/>
          <p14:tracePt t="54728" x="3054350" y="1030288"/>
          <p14:tracePt t="54736" x="3108325" y="1030288"/>
          <p14:tracePt t="54744" x="3127375" y="1049338"/>
          <p14:tracePt t="54751" x="3181350" y="1066800"/>
          <p14:tracePt t="54760" x="3200400" y="1085850"/>
          <p14:tracePt t="54767" x="3208338" y="1085850"/>
          <p14:tracePt t="54775" x="3217863" y="1093788"/>
          <p14:tracePt t="54783" x="3244850" y="1103313"/>
          <p14:tracePt t="54791" x="3254375" y="1103313"/>
          <p14:tracePt t="54799" x="3263900" y="1103313"/>
          <p14:tracePt t="54839" x="3273425" y="1112838"/>
          <p14:tracePt t="54847" x="3273425" y="1122363"/>
          <p14:tracePt t="54855" x="3290888" y="1139825"/>
          <p14:tracePt t="54866" x="3309938" y="1158875"/>
          <p14:tracePt t="54871" x="3327400" y="1195388"/>
          <p14:tracePt t="54882" x="3336925" y="1212850"/>
          <p14:tracePt t="54887" x="3363913" y="1231900"/>
          <p14:tracePt t="54896" x="3373438" y="1249363"/>
          <p14:tracePt t="54903" x="3409950" y="1276350"/>
          <p14:tracePt t="54911" x="3419475" y="1285875"/>
          <p14:tracePt t="54919" x="3427413" y="1303338"/>
          <p14:tracePt t="54927" x="3455988" y="1339850"/>
          <p14:tracePt t="54935" x="3463925" y="1358900"/>
          <p14:tracePt t="54951" x="3473450" y="1368425"/>
          <p14:tracePt t="54959" x="3473450" y="1385888"/>
          <p14:tracePt t="54967" x="3482975" y="1404938"/>
          <p14:tracePt t="54983" x="3490913" y="1412875"/>
          <p14:tracePt t="55000" x="3500438" y="1441450"/>
          <p14:tracePt t="55008" x="3500438" y="1449388"/>
          <p14:tracePt t="55023" x="3500438" y="1458913"/>
          <p14:tracePt t="55031" x="3509963" y="1485900"/>
          <p14:tracePt t="55103" x="3509963" y="1495425"/>
          <p14:tracePt t="55111" x="3509963" y="1514475"/>
          <p14:tracePt t="55119" x="3509963" y="1531938"/>
          <p14:tracePt t="55127" x="3509963" y="1541463"/>
          <p14:tracePt t="55135" x="3509963" y="1568450"/>
          <p14:tracePt t="55143" x="3509963" y="1587500"/>
          <p14:tracePt t="55151" x="3509963" y="1624013"/>
          <p14:tracePt t="55159" x="3509963" y="1668463"/>
          <p14:tracePt t="55167" x="3509963" y="1687513"/>
          <p14:tracePt t="55175" x="3509963" y="1714500"/>
          <p14:tracePt t="55183" x="3509963" y="1724025"/>
          <p14:tracePt t="55193" x="3509963" y="1731963"/>
          <p14:tracePt t="55199" x="3509963" y="1778000"/>
          <p14:tracePt t="55209" x="3509963" y="1797050"/>
          <p14:tracePt t="55219" x="3509963" y="1824038"/>
          <p14:tracePt t="55225" x="3509963" y="1860550"/>
          <p14:tracePt t="55235" x="3490913" y="1897063"/>
          <p14:tracePt t="55240" x="3490913" y="1906588"/>
          <p14:tracePt t="55251" x="3490913" y="1924050"/>
          <p14:tracePt t="55256" x="3490913" y="1951038"/>
          <p14:tracePt t="55267" x="3490913" y="1960563"/>
          <p14:tracePt t="55312" x="3490913" y="1979613"/>
          <p14:tracePt t="55328" x="3490913" y="1987550"/>
          <p14:tracePt t="55344" x="3490913" y="1997075"/>
          <p14:tracePt t="55351" x="3490913" y="2006600"/>
          <p14:tracePt t="55360" x="3482975" y="2016125"/>
          <p14:tracePt t="55376" x="3482975" y="2024063"/>
          <p14:tracePt t="55392" x="3482975" y="2033588"/>
          <p14:tracePt t="55407" x="3473450" y="2043113"/>
          <p14:tracePt t="55514" x="3473450" y="2060575"/>
          <p14:tracePt t="55523" x="3455988" y="2079625"/>
          <p14:tracePt t="55530" x="3446463" y="2097088"/>
          <p14:tracePt t="55545" x="3427413" y="2116138"/>
          <p14:tracePt t="55552" x="3427413" y="2125663"/>
          <p14:tracePt t="55559" x="3419475" y="2133600"/>
          <p14:tracePt t="55567" x="3409950" y="2143125"/>
          <p14:tracePt t="55575" x="3400425" y="2152650"/>
          <p14:tracePt t="55904" x="3400425" y="2160588"/>
          <p14:tracePt t="55912" x="3390900" y="2170113"/>
          <p14:tracePt t="56007" x="3373438" y="2179638"/>
          <p14:tracePt t="56015" x="3346450" y="2206625"/>
          <p14:tracePt t="56022" x="3336925" y="2225675"/>
          <p14:tracePt t="56031" x="3317875" y="2243138"/>
          <p14:tracePt t="56039" x="3317875" y="2262188"/>
          <p14:tracePt t="56047" x="3309938" y="2279650"/>
          <p14:tracePt t="56055" x="3309938" y="2289175"/>
          <p14:tracePt t="56249" x="3300413" y="2298700"/>
          <p14:tracePt t="56255" x="3290888" y="2306638"/>
          <p14:tracePt t="56263" x="3281363" y="2316163"/>
          <p14:tracePt t="56279" x="3273425" y="2316163"/>
          <p14:tracePt t="56287" x="3263900" y="2325688"/>
          <p14:tracePt t="56439" x="3254375" y="2335213"/>
          <p14:tracePt t="56455" x="3244850" y="2352675"/>
          <p14:tracePt t="56471" x="3236913" y="2362200"/>
          <p14:tracePt t="56487" x="3227388" y="2371725"/>
          <p14:tracePt t="56496" x="3217863" y="2371725"/>
          <p14:tracePt t="56519" x="3190875" y="2379663"/>
          <p14:tracePt t="56543" x="3181350" y="2389188"/>
          <p14:tracePt t="56559" x="3171825" y="2389188"/>
          <p14:tracePt t="56567" x="3154363" y="2389188"/>
          <p14:tracePt t="56599" x="3144838" y="2398713"/>
          <p14:tracePt t="56615" x="3136900" y="2408238"/>
          <p14:tracePt t="56623" x="3127375" y="2416175"/>
          <p14:tracePt t="56655" x="3117850" y="2416175"/>
          <p14:tracePt t="56727" x="3108325" y="2416175"/>
          <p14:tracePt t="56736" x="3108325" y="2425700"/>
          <p14:tracePt t="56963" x="3017838" y="2408238"/>
          <p14:tracePt t="56967" x="2935288" y="2343150"/>
          <p14:tracePt t="56975" x="2817813" y="2252663"/>
          <p14:tracePt t="56983" x="2635250" y="2116138"/>
          <p14:tracePt t="56991" x="2379663" y="1960563"/>
          <p14:tracePt t="56999" x="2114550" y="1804988"/>
          <p14:tracePt t="57007" x="1905000" y="1677988"/>
          <p14:tracePt t="57016" x="1704975" y="1531938"/>
          <p14:tracePt t="57023" x="1522413" y="1422400"/>
          <p14:tracePt t="57031" x="1403350" y="1339850"/>
          <p14:tracePt t="57039" x="1285875" y="1268413"/>
          <p14:tracePt t="57047" x="1222375" y="1222375"/>
          <p14:tracePt t="57055" x="1212850" y="1212850"/>
          <p14:tracePt t="57345" x="1185863" y="1212850"/>
          <p14:tracePt t="57361" x="1176338" y="1212850"/>
          <p14:tracePt t="57367" x="1166813" y="1212850"/>
          <p14:tracePt t="57383" x="1157288" y="1212850"/>
          <p14:tracePt t="57399" x="1157288" y="1222375"/>
          <p14:tracePt t="57407" x="1157288" y="1231900"/>
          <p14:tracePt t="57415" x="1157288" y="1239838"/>
          <p14:tracePt t="57423" x="1157288" y="1268413"/>
          <p14:tracePt t="57432" x="1166813" y="1285875"/>
          <p14:tracePt t="57439" x="1285875" y="1322388"/>
          <p14:tracePt t="57447" x="1431925" y="1358900"/>
          <p14:tracePt t="57455" x="1677988" y="1422400"/>
          <p14:tracePt t="57465" x="1914525" y="1458913"/>
          <p14:tracePt t="57471" x="2160588" y="1495425"/>
          <p14:tracePt t="57481" x="2324100" y="1522413"/>
          <p14:tracePt t="57487" x="2462213" y="1541463"/>
          <p14:tracePt t="57500" x="2552700" y="1541463"/>
          <p14:tracePt t="57504" x="2598738" y="1558925"/>
          <p14:tracePt t="57519" x="2606675" y="1558925"/>
          <p14:tracePt t="57649" x="2598738" y="1558925"/>
          <p14:tracePt t="57656" x="2525713" y="1587500"/>
          <p14:tracePt t="57666" x="2416175" y="1587500"/>
          <p14:tracePt t="57672" x="2333625" y="1595438"/>
          <p14:tracePt t="57681" x="2243138" y="1614488"/>
          <p14:tracePt t="57687" x="2187575" y="1624013"/>
          <p14:tracePt t="57695" x="2143125" y="1631950"/>
          <p14:tracePt t="57703" x="2097088" y="1631950"/>
          <p14:tracePt t="57711" x="2078038" y="1641475"/>
          <p14:tracePt t="57719" x="2041525" y="1651000"/>
          <p14:tracePt t="57727" x="2033588" y="1651000"/>
          <p14:tracePt t="57735" x="1997075" y="1668463"/>
          <p14:tracePt t="57751" x="1987550" y="1677988"/>
          <p14:tracePt t="57767" x="1968500" y="1677988"/>
          <p14:tracePt t="57775" x="1960563" y="1687513"/>
          <p14:tracePt t="57888" x="2005013" y="1697038"/>
          <p14:tracePt t="57895" x="2078038" y="1697038"/>
          <p14:tracePt t="57903" x="2151063" y="1697038"/>
          <p14:tracePt t="57911" x="2206625" y="1697038"/>
          <p14:tracePt t="57921" x="2224088" y="1714500"/>
          <p14:tracePt t="58019" x="2214563" y="1714500"/>
          <p14:tracePt t="58024" x="2187575" y="1741488"/>
          <p14:tracePt t="58031" x="2143125" y="1760538"/>
          <p14:tracePt t="58039" x="2124075" y="1778000"/>
          <p14:tracePt t="58047" x="2078038" y="1797050"/>
          <p14:tracePt t="58055" x="2014538" y="1841500"/>
          <p14:tracePt t="58064" x="1951038" y="1860550"/>
          <p14:tracePt t="58071" x="1905000" y="1897063"/>
          <p14:tracePt t="58081" x="1860550" y="1924050"/>
          <p14:tracePt t="58087" x="1841500" y="1943100"/>
          <p14:tracePt t="58095" x="1824038" y="1960563"/>
          <p14:tracePt t="58111" x="1804988" y="1979613"/>
          <p14:tracePt t="58127" x="1804988" y="1987550"/>
          <p14:tracePt t="58135" x="1804988" y="1997075"/>
          <p14:tracePt t="58167" x="1804988" y="2024063"/>
          <p14:tracePt t="58175" x="1841500" y="2043113"/>
          <p14:tracePt t="58183" x="1860550" y="2043113"/>
          <p14:tracePt t="58191" x="1968500" y="2070100"/>
          <p14:tracePt t="58199" x="2143125" y="2133600"/>
          <p14:tracePt t="58207" x="2306638" y="2143125"/>
          <p14:tracePt t="58216" x="2506663" y="2179638"/>
          <p14:tracePt t="58223" x="2716213" y="2206625"/>
          <p14:tracePt t="58231" x="2935288" y="2262188"/>
          <p14:tracePt t="58239" x="3035300" y="2270125"/>
          <p14:tracePt t="58247" x="3227388" y="2289175"/>
          <p14:tracePt t="58255" x="3354388" y="2289175"/>
          <p14:tracePt t="58266" x="3455988" y="2289175"/>
          <p14:tracePt t="58270" x="3546475" y="2289175"/>
          <p14:tracePt t="58280" x="3573463" y="2270125"/>
          <p14:tracePt t="58287" x="3592513" y="2270125"/>
          <p14:tracePt t="58296" x="3609975" y="2262188"/>
          <p14:tracePt t="58303" x="3619500" y="2233613"/>
          <p14:tracePt t="58311" x="3629025" y="2216150"/>
          <p14:tracePt t="58319" x="3646488" y="2197100"/>
          <p14:tracePt t="58328" x="3656013" y="2179638"/>
          <p14:tracePt t="58336" x="3665538" y="2160588"/>
          <p14:tracePt t="58344" x="3673475" y="2143125"/>
          <p14:tracePt t="58353" x="3683000" y="2125663"/>
          <p14:tracePt t="58359" x="3719513" y="2106613"/>
          <p14:tracePt t="58367" x="3765550" y="2060575"/>
          <p14:tracePt t="58375" x="3783013" y="2024063"/>
          <p14:tracePt t="58383" x="3810000" y="1997075"/>
          <p14:tracePt t="58391" x="3838575" y="1970088"/>
          <p14:tracePt t="58399" x="3856038" y="1906588"/>
          <p14:tracePt t="58407" x="3883025" y="1860550"/>
          <p14:tracePt t="58415" x="3883025" y="1804988"/>
          <p14:tracePt t="58423" x="3892550" y="1760538"/>
          <p14:tracePt t="58439" x="3892550" y="1731963"/>
          <p14:tracePt t="58447" x="3892550" y="1714500"/>
          <p14:tracePt t="58455" x="3892550" y="1668463"/>
          <p14:tracePt t="58471" x="3892550" y="1651000"/>
          <p14:tracePt t="58487" x="3892550" y="1631950"/>
          <p14:tracePt t="58495" x="3892550" y="1624013"/>
          <p14:tracePt t="58520" x="3892550" y="1604963"/>
          <p14:tracePt t="58526" x="3883025" y="1604963"/>
          <p14:tracePt t="58536" x="3875088" y="1604963"/>
          <p14:tracePt t="58672" x="3875088" y="1595438"/>
          <p14:tracePt t="58679" x="3929063" y="1595438"/>
          <p14:tracePt t="58687" x="4057650" y="1595438"/>
          <p14:tracePt t="58695" x="4202113" y="1595438"/>
          <p14:tracePt t="58703" x="4348163" y="1595438"/>
          <p14:tracePt t="58711" x="4476750" y="1595438"/>
          <p14:tracePt t="58719" x="4586288" y="1595438"/>
          <p14:tracePt t="58727" x="4676775" y="1595438"/>
          <p14:tracePt t="58735" x="4703763" y="1595438"/>
          <p14:tracePt t="58743" x="4722813" y="1595438"/>
          <p14:tracePt t="58751" x="4730750" y="1595438"/>
          <p14:tracePt t="58799" x="4730750" y="1577975"/>
          <p14:tracePt t="58816" x="4713288" y="1577975"/>
          <p14:tracePt t="58823" x="4667250" y="1577975"/>
          <p14:tracePt t="58831" x="4622800" y="1595438"/>
          <p14:tracePt t="58839" x="4567238" y="1604963"/>
          <p14:tracePt t="58848" x="4503738" y="1641475"/>
          <p14:tracePt t="58855" x="4476750" y="1641475"/>
          <p14:tracePt t="58864" x="4430713" y="1668463"/>
          <p14:tracePt t="58871" x="4376738" y="1668463"/>
          <p14:tracePt t="58880" x="4311650" y="1704975"/>
          <p14:tracePt t="58887" x="4267200" y="1704975"/>
          <p14:tracePt t="58900" x="4194175" y="1724025"/>
          <p14:tracePt t="58904" x="4165600" y="1724025"/>
          <p14:tracePt t="58913" x="4111625" y="1760538"/>
          <p14:tracePt t="58922" x="4065588" y="1760538"/>
          <p14:tracePt t="58926" x="4057650" y="1768475"/>
          <p14:tracePt t="58935" x="4021138" y="1778000"/>
          <p14:tracePt t="58959" x="4011613" y="1778000"/>
          <p14:tracePt t="59064" x="4048125" y="1797050"/>
          <p14:tracePt t="59072" x="4102100" y="1797050"/>
          <p14:tracePt t="59081" x="4230688" y="1814513"/>
          <p14:tracePt t="59088" x="4357688" y="1814513"/>
          <p14:tracePt t="59100" x="4513263" y="1841500"/>
          <p14:tracePt t="59104" x="4640263" y="1870075"/>
          <p14:tracePt t="59112" x="4786313" y="1887538"/>
          <p14:tracePt t="59134" x="4941888" y="1914525"/>
          <p14:tracePt t="59137" x="5005388" y="1943100"/>
          <p14:tracePt t="59239" x="4978400" y="1951038"/>
          <p14:tracePt t="59247" x="4922838" y="1970088"/>
          <p14:tracePt t="59255" x="4886325" y="1970088"/>
          <p14:tracePt t="59263" x="4859338" y="1987550"/>
          <p14:tracePt t="59271" x="4822825" y="1997075"/>
          <p14:tracePt t="59280" x="4813300" y="1997075"/>
          <p14:tracePt t="59287" x="4786313" y="2006600"/>
          <p14:tracePt t="59295" x="4759325" y="2024063"/>
          <p14:tracePt t="59303" x="4730750" y="2033588"/>
          <p14:tracePt t="59311" x="4722813" y="2043113"/>
          <p14:tracePt t="59319" x="4713288" y="2043113"/>
          <p14:tracePt t="59327" x="4695825" y="2052638"/>
          <p14:tracePt t="59334" x="4676775" y="2060575"/>
          <p14:tracePt t="59343" x="4659313" y="2079625"/>
          <p14:tracePt t="59351" x="4640263" y="2089150"/>
          <p14:tracePt t="59359" x="4622800" y="2106613"/>
          <p14:tracePt t="59367" x="4586288" y="2116138"/>
          <p14:tracePt t="59375" x="4567238" y="2125663"/>
          <p14:tracePt t="59383" x="4557713" y="2125663"/>
          <p14:tracePt t="59391" x="4530725" y="2143125"/>
          <p14:tracePt t="59399" x="4530725" y="2152650"/>
          <p14:tracePt t="59407" x="4521200" y="2152650"/>
          <p14:tracePt t="59416" x="4513263" y="2152650"/>
          <p14:tracePt t="59423" x="4494213" y="2170113"/>
          <p14:tracePt t="59439" x="4484688" y="2179638"/>
          <p14:tracePt t="59464" x="4476750" y="2197100"/>
          <p14:tracePt t="59482" x="4448175" y="2206625"/>
          <p14:tracePt t="59492" x="4448175" y="2216150"/>
          <p14:tracePt t="59500" x="4448175" y="2225675"/>
          <p14:tracePt t="59504" x="4421188" y="2243138"/>
          <p14:tracePt t="59512" x="4421188" y="2252663"/>
          <p14:tracePt t="59527" x="4413250" y="2262188"/>
          <p14:tracePt t="59535" x="4403725" y="2279650"/>
          <p14:tracePt t="59544" x="4403725" y="2289175"/>
          <p14:tracePt t="59554" x="4394200" y="2298700"/>
          <p14:tracePt t="59560" x="4384675" y="2316163"/>
          <p14:tracePt t="59568" x="4367213" y="2335213"/>
          <p14:tracePt t="59583" x="4357688" y="2343150"/>
          <p14:tracePt t="59599" x="4357688" y="2352675"/>
          <p14:tracePt t="59615" x="4357688" y="2371725"/>
          <p14:tracePt t="59623" x="4357688" y="2379663"/>
          <p14:tracePt t="59639" x="4357688" y="2389188"/>
          <p14:tracePt t="59648" x="4376738" y="2398713"/>
          <p14:tracePt t="59655" x="4430713" y="2398713"/>
          <p14:tracePt t="59664" x="4457700" y="2408238"/>
          <p14:tracePt t="59671" x="4476750" y="2408238"/>
          <p14:tracePt t="59681" x="4484688" y="2408238"/>
          <p14:tracePt t="59687" x="4513263" y="2408238"/>
          <p14:tracePt t="59695" x="4521200" y="2408238"/>
          <p14:tracePt t="59771" x="4530725" y="2408238"/>
          <p14:tracePt t="60175" x="4540250" y="2416175"/>
          <p14:tracePt t="60344" x="4540250" y="2425700"/>
          <p14:tracePt t="60495" x="4530725" y="2425700"/>
          <p14:tracePt t="61136" x="4521200" y="2435225"/>
          <p14:tracePt t="61151" x="4513263" y="2444750"/>
          <p14:tracePt t="61159" x="4513263" y="2452688"/>
          <p14:tracePt t="61192" x="4503738" y="2471738"/>
          <p14:tracePt t="61231" x="4503738" y="2481263"/>
          <p14:tracePt t="61239" x="4494213" y="2489200"/>
          <p14:tracePt t="61279" x="4476750" y="2508250"/>
          <p14:tracePt t="61935" x="4467225" y="2525713"/>
          <p14:tracePt t="61951" x="4467225" y="2535238"/>
          <p14:tracePt t="61967" x="4457700" y="2535238"/>
          <p14:tracePt t="62095" x="4457700" y="2544763"/>
          <p14:tracePt t="62103" x="4476750" y="2544763"/>
          <p14:tracePt t="62111" x="4494213" y="2554288"/>
          <p14:tracePt t="62119" x="4513263" y="2562225"/>
          <p14:tracePt t="62132" x="4530725" y="2562225"/>
          <p14:tracePt t="62167" x="4549775" y="2554288"/>
          <p14:tracePt t="62175" x="4557713" y="2554288"/>
          <p14:tracePt t="62199" x="4567238" y="2544763"/>
          <p14:tracePt t="62791" x="4557713" y="2544763"/>
          <p14:tracePt t="63031" x="4557713" y="2554288"/>
          <p14:tracePt t="63039" x="4540250" y="2571750"/>
          <p14:tracePt t="63047" x="4530725" y="2571750"/>
          <p14:tracePt t="63080" x="4521200" y="2581275"/>
          <p14:tracePt t="63265" x="4521200" y="2598738"/>
          <p14:tracePt t="63287" x="4521200" y="2608263"/>
          <p14:tracePt t="63696" x="4503738" y="2635250"/>
          <p14:tracePt t="63703" x="4494213" y="2644775"/>
          <p14:tracePt t="64615" x="4484688" y="2644775"/>
          <p14:tracePt t="64991" x="4476750" y="2644775"/>
          <p14:tracePt t="65167" x="4476750" y="2635250"/>
          <p14:tracePt t="65183" x="4476750" y="2608263"/>
          <p14:tracePt t="65192" x="4476750" y="2589213"/>
          <p14:tracePt t="65198" x="4476750" y="2562225"/>
          <p14:tracePt t="65207" x="4448175" y="2535238"/>
          <p14:tracePt t="65215" x="4430713" y="2535238"/>
          <p14:tracePt t="65223" x="4367213" y="2498725"/>
          <p14:tracePt t="65231" x="4321175" y="2471738"/>
          <p14:tracePt t="65239" x="4303713" y="2471738"/>
          <p14:tracePt t="65247" x="4267200" y="2471738"/>
          <p14:tracePt t="65256" x="4238625" y="2462213"/>
          <p14:tracePt t="65263" x="4202113" y="2462213"/>
          <p14:tracePt t="65271" x="4175125" y="2462213"/>
          <p14:tracePt t="65281" x="4129088" y="2444750"/>
          <p14:tracePt t="65287" x="4111625" y="2435225"/>
          <p14:tracePt t="65297" x="4084638" y="2425700"/>
          <p14:tracePt t="65303" x="4065588" y="2425700"/>
          <p14:tracePt t="65311" x="4057650" y="2416175"/>
          <p14:tracePt t="65319" x="4029075" y="2389188"/>
          <p14:tracePt t="65327" x="4021138" y="2379663"/>
          <p14:tracePt t="65335" x="4002088" y="2362200"/>
          <p14:tracePt t="65343" x="4002088" y="2343150"/>
          <p14:tracePt t="65351" x="4002088" y="2335213"/>
          <p14:tracePt t="65383" x="4002088" y="2325688"/>
          <p14:tracePt t="65391" x="4002088" y="2298700"/>
          <p14:tracePt t="65415" x="4002088" y="2289175"/>
          <p14:tracePt t="65504" x="3992563" y="2289175"/>
          <p14:tracePt t="65510" x="3984625" y="2289175"/>
          <p14:tracePt t="65527" x="3965575" y="2306638"/>
          <p14:tracePt t="65647" x="3948113" y="2306638"/>
          <p14:tracePt t="65655" x="3929063" y="2306638"/>
          <p14:tracePt t="65663" x="3902075" y="2306638"/>
          <p14:tracePt t="65671" x="3883025" y="2316163"/>
          <p14:tracePt t="65681" x="3875088" y="2316163"/>
          <p14:tracePt t="65687" x="3856038" y="2316163"/>
          <p14:tracePt t="65698" x="3846513" y="2316163"/>
          <p14:tracePt t="65703" x="3819525" y="2325688"/>
          <p14:tracePt t="65711" x="3810000" y="2325688"/>
          <p14:tracePt t="65719" x="3765550" y="2325688"/>
          <p14:tracePt t="65727" x="3738563" y="2325688"/>
          <p14:tracePt t="65735" x="3673475" y="2352675"/>
          <p14:tracePt t="65743" x="3665538" y="2352675"/>
          <p14:tracePt t="65759" x="3592513" y="2352675"/>
          <p14:tracePt t="65767" x="3546475" y="2352675"/>
          <p14:tracePt t="65775" x="3509963" y="2352675"/>
          <p14:tracePt t="65783" x="3482975" y="2352675"/>
          <p14:tracePt t="65791" x="3436938" y="2352675"/>
          <p14:tracePt t="65799" x="3400425" y="2352675"/>
          <p14:tracePt t="65807" x="3390900" y="2352675"/>
          <p14:tracePt t="65817" x="3354388" y="2352675"/>
          <p14:tracePt t="65823" x="3346450" y="2352675"/>
          <p14:tracePt t="65831" x="3336925" y="2352675"/>
          <p14:tracePt t="65976" x="3327400" y="2352675"/>
          <p14:tracePt t="65985" x="3290888" y="2352675"/>
          <p14:tracePt t="65993" x="3236913" y="2352675"/>
          <p14:tracePt t="66000" x="3127375" y="2352675"/>
          <p14:tracePt t="66008" x="3054350" y="2352675"/>
          <p14:tracePt t="66015" x="2981325" y="2352675"/>
          <p14:tracePt t="66023" x="2925763" y="2352675"/>
          <p14:tracePt t="66031" x="2871788" y="2352675"/>
          <p14:tracePt t="66039" x="2835275" y="2352675"/>
          <p14:tracePt t="66055" x="2825750" y="2352675"/>
          <p14:tracePt t="66304" x="2817813" y="2352675"/>
          <p14:tracePt t="66311" x="2817813" y="2343150"/>
          <p14:tracePt t="66319" x="2798763" y="2325688"/>
          <p14:tracePt t="66328" x="2798763" y="2316163"/>
          <p14:tracePt t="66344" x="2798763" y="2298700"/>
          <p14:tracePt t="66351" x="2798763" y="2270125"/>
          <p14:tracePt t="66360" x="2798763" y="2252663"/>
          <p14:tracePt t="66367" x="2789238" y="2216150"/>
          <p14:tracePt t="66375" x="2789238" y="2189163"/>
          <p14:tracePt t="66383" x="2781300" y="2160588"/>
          <p14:tracePt t="66391" x="2771775" y="2116138"/>
          <p14:tracePt t="66399" x="2771775" y="2079625"/>
          <p14:tracePt t="66407" x="2744788" y="2043113"/>
          <p14:tracePt t="66415" x="2744788" y="2033588"/>
          <p14:tracePt t="66423" x="2735263" y="2006600"/>
          <p14:tracePt t="66431" x="2735263" y="1979613"/>
          <p14:tracePt t="66439" x="2725738" y="1960563"/>
          <p14:tracePt t="66448" x="2725738" y="1943100"/>
          <p14:tracePt t="66455" x="2725738" y="1924050"/>
          <p14:tracePt t="66465" x="2725738" y="1897063"/>
          <p14:tracePt t="66472" x="2725738" y="1887538"/>
          <p14:tracePt t="66484" x="2725738" y="1870075"/>
          <p14:tracePt t="66497" x="2725738" y="1833563"/>
          <p14:tracePt t="66504" x="2725738" y="1824038"/>
          <p14:tracePt t="66517" x="2725738" y="1797050"/>
          <p14:tracePt t="66520" x="2725738" y="1778000"/>
          <p14:tracePt t="66527" x="2725738" y="1760538"/>
          <p14:tracePt t="66543" x="2725738" y="1741488"/>
          <p14:tracePt t="66551" x="2725738" y="1724025"/>
          <p14:tracePt t="66559" x="2725738" y="1704975"/>
          <p14:tracePt t="66568" x="2725738" y="1697038"/>
          <p14:tracePt t="66575" x="2725738" y="1677988"/>
          <p14:tracePt t="66583" x="2725738" y="1668463"/>
          <p14:tracePt t="66599" x="2725738" y="1660525"/>
          <p14:tracePt t="66607" x="2725738" y="1641475"/>
          <p14:tracePt t="66623" x="2725738" y="1624013"/>
          <p14:tracePt t="66737" x="2735263" y="1614488"/>
          <p14:tracePt t="66745" x="2735263" y="1587500"/>
          <p14:tracePt t="66751" x="2735263" y="1577975"/>
          <p14:tracePt t="66759" x="2735263" y="1568450"/>
          <p14:tracePt t="66767" x="2735263" y="1558925"/>
          <p14:tracePt t="66775" x="2735263" y="1541463"/>
          <p14:tracePt t="66815" x="2735263" y="1531938"/>
          <p14:tracePt t="66823" x="2735263" y="1514475"/>
          <p14:tracePt t="66897" x="2735263" y="1495425"/>
          <p14:tracePt t="66904" x="2735263" y="1477963"/>
          <p14:tracePt t="66913" x="2735263" y="1449388"/>
          <p14:tracePt t="66927" x="2735263" y="1441450"/>
          <p14:tracePt t="66943" x="2735263" y="1422400"/>
          <p14:tracePt t="67167" x="2744788" y="1412875"/>
          <p14:tracePt t="67175" x="2781300" y="1412875"/>
          <p14:tracePt t="67183" x="2817813" y="1412875"/>
          <p14:tracePt t="67191" x="2862263" y="1412875"/>
          <p14:tracePt t="67199" x="2889250" y="1412875"/>
          <p14:tracePt t="67207" x="2917825" y="1412875"/>
          <p14:tracePt t="67215" x="2925763" y="1412875"/>
          <p14:tracePt t="67327" x="2935288" y="1412875"/>
          <p14:tracePt t="67335" x="2954338" y="1412875"/>
          <p14:tracePt t="67343" x="2990850" y="1404938"/>
          <p14:tracePt t="67351" x="3027363" y="1404938"/>
          <p14:tracePt t="67359" x="3081338" y="1404938"/>
          <p14:tracePt t="67367" x="3136900" y="1404938"/>
          <p14:tracePt t="67375" x="3154363" y="1404938"/>
          <p14:tracePt t="67383" x="3181350" y="1404938"/>
          <p14:tracePt t="67391" x="3208338" y="1404938"/>
          <p14:tracePt t="67399" x="3227388" y="1404938"/>
          <p14:tracePt t="67407" x="3236913" y="1404938"/>
          <p14:tracePt t="67456" x="3244850" y="1404938"/>
          <p14:tracePt t="67503" x="3263900" y="1404938"/>
          <p14:tracePt t="67511" x="3290888" y="1404938"/>
          <p14:tracePt t="67519" x="3327400" y="1404938"/>
          <p14:tracePt t="67527" x="3363913" y="1404938"/>
          <p14:tracePt t="67536" x="3390900" y="1404938"/>
          <p14:tracePt t="67543" x="3409950" y="1404938"/>
          <p14:tracePt t="68281" x="3419475" y="1395413"/>
          <p14:tracePt t="71345" x="3419475" y="1422400"/>
          <p14:tracePt t="71353" x="3419475" y="1477963"/>
          <p14:tracePt t="71361" x="3419475" y="1522413"/>
          <p14:tracePt t="71368" x="3419475" y="1550988"/>
          <p14:tracePt t="71375" x="3419475" y="1568450"/>
          <p14:tracePt t="71383" x="3419475" y="1604963"/>
          <p14:tracePt t="71391" x="3419475" y="1651000"/>
          <p14:tracePt t="71399" x="3419475" y="1668463"/>
          <p14:tracePt t="71407" x="3419475" y="1697038"/>
          <p14:tracePt t="71415" x="3419475" y="1704975"/>
          <p14:tracePt t="71423" x="3419475" y="1714500"/>
          <p14:tracePt t="71431" x="3419475" y="1724025"/>
          <p14:tracePt t="71439" x="3419475" y="1731963"/>
          <p14:tracePt t="71447" x="3419475" y="1741488"/>
          <p14:tracePt t="71463" x="3419475" y="1751013"/>
          <p14:tracePt t="71480" x="3419475" y="1760538"/>
          <p14:tracePt t="71501" x="3419475" y="1787525"/>
          <p14:tracePt t="71506" x="3419475" y="1797050"/>
          <p14:tracePt t="71518" x="3419475" y="1824038"/>
          <p14:tracePt t="71521" x="3419475" y="1841500"/>
          <p14:tracePt t="71528" x="3419475" y="1870075"/>
          <p14:tracePt t="71537" x="3419475" y="1887538"/>
          <p14:tracePt t="71544" x="3419475" y="1914525"/>
          <p14:tracePt t="71552" x="3419475" y="1933575"/>
          <p14:tracePt t="71565" x="3436938" y="1970088"/>
          <p14:tracePt t="71568" x="3436938" y="1979613"/>
          <p14:tracePt t="71574" x="3436938" y="2016125"/>
          <p14:tracePt t="71584" x="3436938" y="2033588"/>
          <p14:tracePt t="71592" x="3446463" y="2060575"/>
          <p14:tracePt t="71599" x="3446463" y="2079625"/>
          <p14:tracePt t="71608" x="3446463" y="2097088"/>
          <p14:tracePt t="71616" x="3446463" y="2116138"/>
          <p14:tracePt t="71623" x="3463925" y="2133600"/>
          <p14:tracePt t="71639" x="3463925" y="2143125"/>
          <p14:tracePt t="71647" x="3463925" y="2160588"/>
          <p14:tracePt t="71655" x="3463925" y="2170113"/>
          <p14:tracePt t="71665" x="3463925" y="2189163"/>
          <p14:tracePt t="71687" x="3463925" y="2197100"/>
          <p14:tracePt t="71696" x="3463925" y="2206625"/>
          <p14:tracePt t="71703" x="3473450" y="2225675"/>
          <p14:tracePt t="71713" x="3473450" y="2233613"/>
          <p14:tracePt t="71719" x="3473450" y="2252663"/>
          <p14:tracePt t="71727" x="3473450" y="2270125"/>
          <p14:tracePt t="71735" x="3473450" y="2298700"/>
          <p14:tracePt t="71743" x="3473450" y="2325688"/>
          <p14:tracePt t="71751" x="3473450" y="2335213"/>
          <p14:tracePt t="71759" x="3473450" y="2362200"/>
          <p14:tracePt t="71767" x="3482975" y="2371725"/>
          <p14:tracePt t="71775" x="3482975" y="2379663"/>
          <p14:tracePt t="71799" x="3482975" y="2389188"/>
          <p14:tracePt t="72272" x="3455988" y="2389188"/>
          <p14:tracePt t="72279" x="3354388" y="2389188"/>
          <p14:tracePt t="72287" x="3300413" y="2389188"/>
          <p14:tracePt t="72295" x="3263900" y="2389188"/>
          <p14:tracePt t="72303" x="3244850" y="2389188"/>
          <p14:tracePt t="72319" x="3236913" y="2389188"/>
          <p14:tracePt t="72720" x="3217863" y="2389188"/>
          <p14:tracePt t="72729" x="3171825" y="2389188"/>
          <p14:tracePt t="72739" x="3108325" y="2389188"/>
          <p14:tracePt t="72743" x="3035300" y="2389188"/>
          <p14:tracePt t="72751" x="3017838" y="2389188"/>
          <p14:tracePt t="72759" x="2925763" y="2389188"/>
          <p14:tracePt t="72767" x="2871788" y="2362200"/>
          <p14:tracePt t="72775" x="2835275" y="2362200"/>
          <p14:tracePt t="72783" x="2798763" y="2352675"/>
          <p14:tracePt t="72790" x="2789238" y="2352675"/>
          <p14:tracePt t="72799" x="2771775" y="2352675"/>
          <p14:tracePt t="72856" x="2762250" y="2343150"/>
          <p14:tracePt t="73135" x="2762250" y="2306638"/>
          <p14:tracePt t="73144" x="2762250" y="2279650"/>
          <p14:tracePt t="73151" x="2762250" y="2262188"/>
          <p14:tracePt t="73159" x="2762250" y="2216150"/>
          <p14:tracePt t="73167" x="2781300" y="2160588"/>
          <p14:tracePt t="73176" x="2789238" y="2097088"/>
          <p14:tracePt t="73183" x="2789238" y="2043113"/>
          <p14:tracePt t="73191" x="2825750" y="1979613"/>
          <p14:tracePt t="73199" x="2825750" y="1943100"/>
          <p14:tracePt t="73208" x="2835275" y="1906588"/>
          <p14:tracePt t="73215" x="2852738" y="1841500"/>
          <p14:tracePt t="73223" x="2852738" y="1768475"/>
          <p14:tracePt t="73231" x="2852738" y="1704975"/>
          <p14:tracePt t="73240" x="2852738" y="1651000"/>
          <p14:tracePt t="73249" x="2852738" y="1624013"/>
          <p14:tracePt t="73257" x="2852738" y="1541463"/>
          <p14:tracePt t="73267" x="2871788" y="1504950"/>
          <p14:tracePt t="73272" x="2871788" y="1449388"/>
          <p14:tracePt t="73283" x="2871788" y="1422400"/>
          <p14:tracePt t="73288" x="2871788" y="1385888"/>
          <p14:tracePt t="73300" x="2871788" y="1376363"/>
          <p14:tracePt t="73314" x="2871788" y="1358900"/>
          <p14:tracePt t="73319" x="2871788" y="1339850"/>
          <p14:tracePt t="73343" x="2871788" y="1331913"/>
          <p14:tracePt t="73367" x="2871788" y="1322388"/>
          <p14:tracePt t="73384" x="2871788" y="1303338"/>
          <p14:tracePt t="73390" x="2871788" y="1285875"/>
          <p14:tracePt t="73399" x="2871788" y="1276350"/>
          <p14:tracePt t="73407" x="2871788" y="1258888"/>
          <p14:tracePt t="73415" x="2881313" y="1249363"/>
          <p14:tracePt t="73439" x="2881313" y="1239838"/>
          <p14:tracePt t="73455" x="2881313" y="1222375"/>
          <p14:tracePt t="73471" x="2889250" y="1212850"/>
          <p14:tracePt t="73831" x="2917825" y="1203325"/>
          <p14:tracePt t="73839" x="2998788" y="1195388"/>
          <p14:tracePt t="73847" x="3071813" y="1195388"/>
          <p14:tracePt t="73855" x="3236913" y="1195388"/>
          <p14:tracePt t="73863" x="3382963" y="1195388"/>
          <p14:tracePt t="73871" x="3473450" y="1195388"/>
          <p14:tracePt t="73880" x="3563938" y="1212850"/>
          <p14:tracePt t="73887" x="3646488" y="1222375"/>
          <p14:tracePt t="73896" x="3673475" y="1222375"/>
          <p14:tracePt t="73903" x="3702050" y="1222375"/>
          <p14:tracePt t="73913" x="3709988" y="1222375"/>
          <p14:tracePt t="77263" x="3719513" y="1231900"/>
          <p14:tracePt t="77271" x="3709988" y="1249363"/>
          <p14:tracePt t="77279" x="3646488" y="1376363"/>
          <p14:tracePt t="77286" x="3573463" y="1531938"/>
          <p14:tracePt t="77295" x="3527425" y="1651000"/>
          <p14:tracePt t="77303" x="3473450" y="1731963"/>
          <p14:tracePt t="77313" x="3455988" y="1824038"/>
          <p14:tracePt t="77319" x="3436938" y="1887538"/>
          <p14:tracePt t="77328" x="3419475" y="1943100"/>
          <p14:tracePt t="77335" x="3400425" y="2006600"/>
          <p14:tracePt t="77343" x="3373438" y="2070100"/>
          <p14:tracePt t="77351" x="3373438" y="2125663"/>
          <p14:tracePt t="77359" x="3363913" y="2189163"/>
          <p14:tracePt t="77367" x="3363913" y="2216150"/>
          <p14:tracePt t="77375" x="3354388" y="2233613"/>
          <p14:tracePt t="77383" x="3354388" y="2252663"/>
          <p14:tracePt t="77391" x="3354388" y="2270125"/>
          <p14:tracePt t="77407" x="3354388" y="2279650"/>
          <p14:tracePt t="77415" x="3354388" y="2289175"/>
          <p14:tracePt t="77423" x="3354388" y="2316163"/>
          <p14:tracePt t="77431" x="3354388" y="2325688"/>
          <p14:tracePt t="77439" x="3354388" y="2352675"/>
          <p14:tracePt t="77447" x="3354388" y="2362200"/>
          <p14:tracePt t="77463" x="3354388" y="2389188"/>
          <p14:tracePt t="77471" x="3354388" y="2398713"/>
          <p14:tracePt t="77479" x="3354388" y="2408238"/>
          <p14:tracePt t="77486" x="3354388" y="2435225"/>
          <p14:tracePt t="77496" x="3354388" y="2444750"/>
          <p14:tracePt t="77503" x="3354388" y="2452688"/>
          <p14:tracePt t="77513" x="3354388" y="2489200"/>
          <p14:tracePt t="77534" x="3354388" y="2517775"/>
          <p14:tracePt t="77537" x="3354388" y="2554288"/>
          <p14:tracePt t="77544" x="3354388" y="2581275"/>
          <p14:tracePt t="77551" x="3354388" y="2608263"/>
          <p14:tracePt t="77559" x="3354388" y="2644775"/>
          <p14:tracePt t="77568" x="3354388" y="2681288"/>
          <p14:tracePt t="77575" x="3354388" y="2698750"/>
          <p14:tracePt t="77584" x="3354388" y="2727325"/>
          <p14:tracePt t="77590" x="3336925" y="2763838"/>
          <p14:tracePt t="77607" x="3336925" y="2781300"/>
          <p14:tracePt t="77615" x="3336925" y="2790825"/>
          <p14:tracePt t="77623" x="3336925" y="2808288"/>
          <p14:tracePt t="77631" x="3317875" y="2827338"/>
          <p14:tracePt t="77809" x="3300413" y="2854325"/>
          <p14:tracePt t="77817" x="3300413" y="2873375"/>
          <p14:tracePt t="77823" x="3300413" y="2881313"/>
          <p14:tracePt t="77831" x="3300413" y="2909888"/>
          <p14:tracePt t="77839" x="3300413" y="2917825"/>
          <p14:tracePt t="77847" x="3300413" y="2927350"/>
          <p14:tracePt t="77855" x="3290888" y="2946400"/>
          <p14:tracePt t="77864" x="3290888" y="2954338"/>
          <p14:tracePt t="77996" x="3290888" y="2963863"/>
          <p14:tracePt t="78009" x="3273425" y="2982913"/>
          <p14:tracePt t="78025" x="3273425" y="2990850"/>
          <p14:tracePt t="78033" x="3263900" y="3000375"/>
          <p14:tracePt t="78673" x="3244850" y="3027363"/>
          <p14:tracePt t="78680" x="3236913" y="3054350"/>
          <p14:tracePt t="78691" x="3227388" y="3082925"/>
          <p14:tracePt t="78698" x="3227388" y="3100388"/>
          <p14:tracePt t="78704" x="3217863" y="3146425"/>
          <p14:tracePt t="78713" x="3217863" y="3182938"/>
          <p14:tracePt t="78719" x="3217863" y="3200400"/>
          <p14:tracePt t="78729" x="3217863" y="3236913"/>
          <p14:tracePt t="78735" x="3217863" y="3246438"/>
          <p14:tracePt t="78743" x="3217863" y="3265488"/>
          <p14:tracePt t="78759" x="3217863" y="3273425"/>
          <p14:tracePt t="79319" x="3208338" y="3282950"/>
          <p14:tracePt t="79327" x="3208338" y="3309938"/>
          <p14:tracePt t="79335" x="3208338" y="3319463"/>
          <p14:tracePt t="79343" x="3208338" y="3355975"/>
          <p14:tracePt t="79351" x="3200400" y="3382963"/>
          <p14:tracePt t="79359" x="3181350" y="3429000"/>
          <p14:tracePt t="79367" x="3154363" y="3492500"/>
          <p14:tracePt t="79375" x="3144838" y="3519488"/>
          <p14:tracePt t="79383" x="3117850" y="3565525"/>
          <p14:tracePt t="79391" x="3100388" y="3592513"/>
          <p14:tracePt t="79399" x="3090863" y="3638550"/>
          <p14:tracePt t="79406" x="3071813" y="3657600"/>
          <p14:tracePt t="79415" x="3063875" y="3675063"/>
          <p14:tracePt t="79423" x="3054350" y="3694113"/>
          <p14:tracePt t="79431" x="3044825" y="3721100"/>
          <p14:tracePt t="79439" x="3035300" y="3738563"/>
          <p14:tracePt t="79448" x="3027363" y="3748088"/>
          <p14:tracePt t="79455" x="3017838" y="3757613"/>
          <p14:tracePt t="79463" x="3017838" y="3767138"/>
          <p14:tracePt t="79479" x="3008313" y="3775075"/>
          <p14:tracePt t="79502" x="3008313" y="3784600"/>
          <p14:tracePt t="79516" x="2998788" y="3794125"/>
          <p14:tracePt t="79519" x="2998788" y="3803650"/>
          <p14:tracePt t="79536" x="2981325" y="3821113"/>
          <p14:tracePt t="79583" x="2962275" y="3821113"/>
          <p14:tracePt t="79598" x="2935288" y="3830638"/>
          <p14:tracePt t="79607" x="2925763" y="3840163"/>
          <p14:tracePt t="79615" x="2925763" y="3848100"/>
          <p14:tracePt t="79623" x="2917825" y="3867150"/>
          <p14:tracePt t="79631" x="2917825" y="3875088"/>
          <p14:tracePt t="79647" x="2889250" y="3911600"/>
          <p14:tracePt t="79655" x="2889250" y="3921125"/>
          <p14:tracePt t="79769" x="2889250" y="3948113"/>
          <p14:tracePt t="79775" x="2908300" y="3957638"/>
          <p14:tracePt t="79783" x="2962275" y="3957638"/>
          <p14:tracePt t="79791" x="2998788" y="3967163"/>
          <p14:tracePt t="79798" x="3027363" y="3967163"/>
          <p14:tracePt t="79807" x="3063875" y="3976688"/>
          <p14:tracePt t="79815" x="3081338" y="3976688"/>
          <p14:tracePt t="79823" x="3100388" y="3976688"/>
          <p14:tracePt t="79839" x="3117850" y="3976688"/>
          <p14:tracePt t="79847" x="3136900" y="3976688"/>
          <p14:tracePt t="79983" x="3144838" y="3976688"/>
          <p14:tracePt t="80271" x="3144838" y="4003675"/>
          <p14:tracePt t="80279" x="3144838" y="4067175"/>
          <p14:tracePt t="80287" x="3144838" y="4149725"/>
          <p14:tracePt t="80295" x="3144838" y="4222750"/>
          <p14:tracePt t="80303" x="3144838" y="4276725"/>
          <p14:tracePt t="80312" x="3127375" y="4340225"/>
          <p14:tracePt t="80319" x="3127375" y="4368800"/>
          <p14:tracePt t="80328" x="3127375" y="4405313"/>
          <p14:tracePt t="80335" x="3127375" y="4449763"/>
          <p14:tracePt t="80439" x="3127375" y="4441825"/>
          <p14:tracePt t="80447" x="3127375" y="4422775"/>
          <p14:tracePt t="80743" x="3117850" y="4422775"/>
          <p14:tracePt t="80751" x="3108325" y="4432300"/>
          <p14:tracePt t="80776" x="3108325" y="4449763"/>
          <p14:tracePt t="80784" x="3108325" y="4468813"/>
          <p14:tracePt t="80792" x="3100388" y="4495800"/>
          <p14:tracePt t="80801" x="3100388" y="4541838"/>
          <p14:tracePt t="80808" x="3100388" y="4568825"/>
          <p14:tracePt t="80815" x="3100388" y="4605338"/>
          <p14:tracePt t="80823" x="3100388" y="4651375"/>
          <p14:tracePt t="80831" x="3100388" y="4668838"/>
          <p14:tracePt t="80839" x="3100388" y="4705350"/>
          <p14:tracePt t="80847" x="3100388" y="4760913"/>
          <p14:tracePt t="80855" x="3100388" y="4797425"/>
          <p14:tracePt t="80864" x="3100388" y="4805363"/>
          <p14:tracePt t="80872" x="3100388" y="4814888"/>
          <p14:tracePt t="80882" x="3100388" y="4841875"/>
          <p14:tracePt t="80900" x="3100388" y="4851400"/>
          <p14:tracePt t="81136" x="3100388" y="4860925"/>
          <p14:tracePt t="81143" x="3100388" y="4897438"/>
          <p14:tracePt t="81151" x="3100388" y="4924425"/>
          <p14:tracePt t="81159" x="3100388" y="4943475"/>
          <p14:tracePt t="81167" x="3100388" y="4970463"/>
          <p14:tracePt t="81175" x="3100388" y="4987925"/>
          <p14:tracePt t="81183" x="3100388" y="5016500"/>
          <p14:tracePt t="81191" x="3100388" y="5024438"/>
          <p14:tracePt t="81199" x="3100388" y="5033963"/>
          <p14:tracePt t="81215" x="3100388" y="5043488"/>
          <p14:tracePt t="81431" x="3100388" y="5033963"/>
          <p14:tracePt t="81439" x="3090863" y="5024438"/>
          <p14:tracePt t="81471" x="3090863" y="5016500"/>
          <p14:tracePt t="81487" x="3090863" y="5006975"/>
          <p14:tracePt t="81503" x="3090863" y="4997450"/>
          <p14:tracePt t="81882" x="3090863" y="5016500"/>
          <p14:tracePt t="81888" x="3081338" y="5097463"/>
          <p14:tracePt t="81895" x="3081338" y="5143500"/>
          <p14:tracePt t="81905" x="3071813" y="5197475"/>
          <p14:tracePt t="81917" x="3063875" y="5233988"/>
          <p14:tracePt t="81919" x="3054350" y="5280025"/>
          <p14:tracePt t="81931" x="3054350" y="5335588"/>
          <p14:tracePt t="81935" x="3027363" y="5399088"/>
          <p14:tracePt t="81949" x="3027363" y="5453063"/>
          <p14:tracePt t="81951" x="3027363" y="5499100"/>
          <p14:tracePt t="81959" x="3027363" y="5535613"/>
          <p14:tracePt t="81968" x="3027363" y="5581650"/>
          <p14:tracePt t="81976" x="3027363" y="5635625"/>
          <p14:tracePt t="81984" x="3027363" y="5662613"/>
          <p14:tracePt t="81992" x="3027363" y="5699125"/>
          <p14:tracePt t="81999" x="3027363" y="5727700"/>
          <p14:tracePt t="82006" x="3027363" y="5764213"/>
          <p14:tracePt t="82015" x="3035300" y="5800725"/>
          <p14:tracePt t="82023" x="3035300" y="5808663"/>
          <p14:tracePt t="82031" x="3035300" y="5837238"/>
          <p14:tracePt t="82039" x="3035300" y="5881688"/>
          <p14:tracePt t="82047" x="3044825" y="5900738"/>
          <p14:tracePt t="82096" x="3054350" y="5910263"/>
          <p14:tracePt t="82361" x="3063875" y="5918200"/>
          <p14:tracePt t="82367" x="3071813" y="5946775"/>
          <p14:tracePt t="82375" x="3090863" y="5973763"/>
          <p14:tracePt t="82391" x="3100388" y="6010275"/>
          <p14:tracePt t="82399" x="3108325" y="6018213"/>
          <p14:tracePt t="82415" x="3108325" y="6027738"/>
          <p14:tracePt t="82423" x="3117850" y="6037263"/>
          <p14:tracePt t="82431" x="3117850" y="6054725"/>
          <p14:tracePt t="82439" x="3117850" y="6064250"/>
          <p14:tracePt t="82448" x="3117850" y="6083300"/>
          <p14:tracePt t="82455" x="3117850" y="6100763"/>
          <p14:tracePt t="82479" x="3117850" y="6110288"/>
          <p14:tracePt t="82496" x="3127375" y="6110288"/>
          <p14:tracePt t="82601" x="3136900" y="6119813"/>
          <p14:tracePt t="82633" x="3144838" y="6119813"/>
          <p14:tracePt t="82898" x="3144838" y="6110288"/>
          <p14:tracePt t="82903" x="3144838" y="6100763"/>
          <p14:tracePt t="82912" x="3144838" y="6083300"/>
          <p14:tracePt t="82928" x="3144838" y="6073775"/>
          <p14:tracePt t="82943" x="3144838" y="6064250"/>
          <p14:tracePt t="82959" x="3144838" y="6054725"/>
          <p14:tracePt t="82983" x="3144838" y="6046788"/>
          <p14:tracePt t="83007" x="3144838" y="6037263"/>
          <p14:tracePt t="83015" x="3144838" y="6027738"/>
          <p14:tracePt t="83024" x="3144838" y="6000750"/>
          <p14:tracePt t="83031" x="3144838" y="5991225"/>
          <p14:tracePt t="83047" x="3144838" y="5954713"/>
          <p14:tracePt t="83055" x="3144838" y="5927725"/>
          <p14:tracePt t="83063" x="3144838" y="5881688"/>
          <p14:tracePt t="83071" x="3144838" y="5854700"/>
          <p14:tracePt t="83079" x="3136900" y="5837238"/>
          <p14:tracePt t="83087" x="3136900" y="5800725"/>
          <p14:tracePt t="83095" x="3127375" y="5781675"/>
          <p14:tracePt t="83111" x="3127375" y="5764213"/>
          <p14:tracePt t="83128" x="3127375" y="5754688"/>
          <p14:tracePt t="83147" x="3117850" y="5735638"/>
          <p14:tracePt t="83159" x="3108325" y="5727700"/>
          <p14:tracePt t="83167" x="3108325" y="5718175"/>
          <p14:tracePt t="83175" x="3108325" y="5699125"/>
          <p14:tracePt t="83192" x="3108325" y="5672138"/>
          <p14:tracePt t="83199" x="3108325" y="5626100"/>
          <p14:tracePt t="83207" x="3100388" y="5599113"/>
          <p14:tracePt t="83215" x="3090863" y="5545138"/>
          <p14:tracePt t="83223" x="3081338" y="5481638"/>
          <p14:tracePt t="83231" x="3081338" y="5426075"/>
          <p14:tracePt t="83239" x="3054350" y="5362575"/>
          <p14:tracePt t="83248" x="3054350" y="5326063"/>
          <p14:tracePt t="83256" x="3044825" y="5280025"/>
          <p14:tracePt t="83265" x="3044825" y="5262563"/>
          <p14:tracePt t="83272" x="3044825" y="5233988"/>
          <p14:tracePt t="83279" x="3044825" y="5226050"/>
          <p14:tracePt t="83296" x="3044825" y="5216525"/>
          <p14:tracePt t="83314" x="3044825" y="5207000"/>
          <p14:tracePt t="83335" x="3044825" y="5197475"/>
          <p14:tracePt t="83346" x="3044825" y="5189538"/>
          <p14:tracePt t="83351" x="3044825" y="5180013"/>
          <p14:tracePt t="83359" x="3044825" y="5160963"/>
          <p14:tracePt t="83367" x="3044825" y="5153025"/>
          <p14:tracePt t="83399" x="3044825" y="5143500"/>
          <p14:tracePt t="83407" x="3044825" y="5126038"/>
          <p14:tracePt t="83415" x="3044825" y="5116513"/>
          <p14:tracePt t="83423" x="3044825" y="5106988"/>
          <p14:tracePt t="83431" x="3044825" y="5097463"/>
          <p14:tracePt t="83439" x="3044825" y="5080000"/>
          <p14:tracePt t="83447" x="3044825" y="5070475"/>
          <p14:tracePt t="83455" x="3044825" y="5060950"/>
          <p14:tracePt t="83463" x="3044825" y="5043488"/>
          <p14:tracePt t="83471" x="3044825" y="5024438"/>
          <p14:tracePt t="83479" x="3044825" y="4997450"/>
          <p14:tracePt t="83487" x="3044825" y="4987925"/>
          <p14:tracePt t="83495" x="3044825" y="4970463"/>
          <p14:tracePt t="83503" x="3044825" y="4943475"/>
          <p14:tracePt t="83512" x="3044825" y="4924425"/>
          <p14:tracePt t="83519" x="3044825" y="4906963"/>
          <p14:tracePt t="83529" x="3044825" y="4897438"/>
          <p14:tracePt t="83535" x="3044825" y="4878388"/>
          <p14:tracePt t="83543" x="3044825" y="4851400"/>
          <p14:tracePt t="83551" x="3044825" y="4841875"/>
          <p14:tracePt t="83559" x="3044825" y="4805363"/>
          <p14:tracePt t="83567" x="3044825" y="4768850"/>
          <p14:tracePt t="83575" x="3044825" y="4751388"/>
          <p14:tracePt t="83583" x="3044825" y="4705350"/>
          <p14:tracePt t="83591" x="3044825" y="4668838"/>
          <p14:tracePt t="83599" x="3044825" y="4651375"/>
          <p14:tracePt t="83607" x="3044825" y="4624388"/>
          <p14:tracePt t="83615" x="3044825" y="4605338"/>
          <p14:tracePt t="83623" x="3044825" y="4578350"/>
          <p14:tracePt t="83631" x="3044825" y="4559300"/>
          <p14:tracePt t="83639" x="3044825" y="4514850"/>
          <p14:tracePt t="83647" x="3044825" y="4495800"/>
          <p14:tracePt t="83655" x="3044825" y="4468813"/>
          <p14:tracePt t="83663" x="3044825" y="4449763"/>
          <p14:tracePt t="83671" x="3044825" y="4422775"/>
          <p14:tracePt t="83679" x="3044825" y="4405313"/>
          <p14:tracePt t="83687" x="3044825" y="4376738"/>
          <p14:tracePt t="83695" x="3044825" y="4359275"/>
          <p14:tracePt t="83705" x="3054350" y="4340225"/>
          <p14:tracePt t="83712" x="3054350" y="4313238"/>
          <p14:tracePt t="83719" x="3063875" y="4276725"/>
          <p14:tracePt t="83729" x="3071813" y="4276725"/>
          <p14:tracePt t="83735" x="3071813" y="4268788"/>
          <p14:tracePt t="83743" x="3090863" y="4232275"/>
          <p14:tracePt t="83759" x="3090863" y="4222750"/>
          <p14:tracePt t="83767" x="3100388" y="4203700"/>
          <p14:tracePt t="83775" x="3100388" y="4186238"/>
          <p14:tracePt t="83783" x="3108325" y="4176713"/>
          <p14:tracePt t="83807" x="3108325" y="4159250"/>
          <p14:tracePt t="83935" x="3108325" y="4149725"/>
          <p14:tracePt t="83967" x="3117850" y="4130675"/>
          <p14:tracePt t="83975" x="3117850" y="4122738"/>
          <p14:tracePt t="83983" x="3136900" y="4094163"/>
          <p14:tracePt t="84006" x="3136900" y="4057650"/>
          <p14:tracePt t="84015" x="3136900" y="4049713"/>
          <p14:tracePt t="84023" x="3144838" y="4030663"/>
          <p14:tracePt t="84031" x="3154363" y="4013200"/>
          <p14:tracePt t="84506" x="3163888" y="4003675"/>
          <p14:tracePt t="84511" x="3200400" y="4003675"/>
          <p14:tracePt t="84519" x="3263900" y="4003675"/>
          <p14:tracePt t="84529" x="3373438" y="4003675"/>
          <p14:tracePt t="84535" x="3463925" y="4003675"/>
          <p14:tracePt t="84545" x="3546475" y="4003675"/>
          <p14:tracePt t="84551" x="3619500" y="4003675"/>
          <p14:tracePt t="84559" x="3656013" y="4003675"/>
          <p14:tracePt t="84567" x="3673475" y="4003675"/>
          <p14:tracePt t="84575" x="3702050" y="4003675"/>
          <p14:tracePt t="84583" x="3709988" y="3994150"/>
          <p14:tracePt t="84608" x="3719513" y="3984625"/>
          <p14:tracePt t="84656" x="3719513" y="3976688"/>
          <p14:tracePt t="84880" x="3709988" y="3984625"/>
          <p14:tracePt t="84886" x="3702050" y="4003675"/>
          <p14:tracePt t="84895" x="3692525" y="4021138"/>
          <p14:tracePt t="84903" x="3673475" y="4057650"/>
          <p14:tracePt t="84912" x="3665538" y="4076700"/>
          <p14:tracePt t="84928" x="3656013" y="4094163"/>
          <p14:tracePt t="84935" x="3646488" y="4103688"/>
          <p14:tracePt t="84945" x="3646488" y="4130675"/>
          <p14:tracePt t="84951" x="3629025" y="4140200"/>
          <p14:tracePt t="84959" x="3619500" y="4167188"/>
          <p14:tracePt t="84967" x="3592513" y="4195763"/>
          <p14:tracePt t="84975" x="3582988" y="4232275"/>
          <p14:tracePt t="84983" x="3563938" y="4249738"/>
          <p14:tracePt t="84991" x="3556000" y="4259263"/>
          <p14:tracePt t="84999" x="3546475" y="4276725"/>
          <p14:tracePt t="85017" x="3536950" y="4303713"/>
          <p14:tracePt t="85385" x="3536950" y="4313238"/>
          <p14:tracePt t="85401" x="3556000" y="4313238"/>
          <p14:tracePt t="85416" x="3573463" y="4313238"/>
          <p14:tracePt t="85635" x="3582988" y="4322763"/>
          <p14:tracePt t="85640" x="3592513" y="4332288"/>
          <p14:tracePt t="85647" x="3592513" y="4340225"/>
          <p14:tracePt t="85655" x="3609975" y="4368800"/>
          <p14:tracePt t="85663" x="3609975" y="4386263"/>
          <p14:tracePt t="85671" x="3619500" y="4395788"/>
          <p14:tracePt t="85679" x="3619500" y="4422775"/>
          <p14:tracePt t="85687" x="3619500" y="4432300"/>
          <p14:tracePt t="85696" x="3629025" y="4449763"/>
          <p14:tracePt t="85703" x="3629025" y="4468813"/>
          <p14:tracePt t="85712" x="3629025" y="4478338"/>
          <p14:tracePt t="85719" x="3629025" y="4514850"/>
          <p14:tracePt t="85744" x="3629025" y="4522788"/>
          <p14:tracePt t="86019" x="3629025" y="4532313"/>
          <p14:tracePt t="86032" x="3636963" y="4559300"/>
          <p14:tracePt t="86040" x="3646488" y="4568825"/>
          <p14:tracePt t="86047" x="3656013" y="4578350"/>
          <p14:tracePt t="86063" x="3665538" y="4587875"/>
          <p14:tracePt t="86071" x="3665538" y="4595813"/>
          <p14:tracePt t="86079" x="3673475" y="4595813"/>
          <p14:tracePt t="86168" x="3683000" y="4605338"/>
          <p14:tracePt t="86176" x="3683000" y="4614863"/>
          <p14:tracePt t="86199" x="3692525" y="4641850"/>
          <p14:tracePt t="86255" x="3702050" y="4660900"/>
          <p14:tracePt t="86304" x="3702050" y="4678363"/>
          <p14:tracePt t="86312" x="3702050" y="4687888"/>
          <p14:tracePt t="86320" x="3702050" y="4697413"/>
          <p14:tracePt t="86329" x="3702050" y="4705350"/>
          <p14:tracePt t="86335" x="3702050" y="4714875"/>
          <p14:tracePt t="86345" x="3702050" y="4724400"/>
          <p14:tracePt t="86351" x="3702050" y="4732338"/>
          <p14:tracePt t="86359" x="3702050" y="4760913"/>
          <p14:tracePt t="86367" x="3702050" y="4778375"/>
          <p14:tracePt t="86375" x="3702050" y="4805363"/>
          <p14:tracePt t="86383" x="3702050" y="4824413"/>
          <p14:tracePt t="86391" x="3702050" y="4833938"/>
          <p14:tracePt t="86399" x="3702050" y="4851400"/>
          <p14:tracePt t="86407" x="3709988" y="4860925"/>
          <p14:tracePt t="86447" x="3709988" y="4870450"/>
          <p14:tracePt t="86689" x="3709988" y="4897438"/>
          <p14:tracePt t="86695" x="3709988" y="4914900"/>
          <p14:tracePt t="86703" x="3709988" y="4943475"/>
          <p14:tracePt t="86719" x="3709988" y="4960938"/>
          <p14:tracePt t="86728" x="3709988" y="4987925"/>
          <p14:tracePt t="86735" x="3709988" y="4997450"/>
          <p14:tracePt t="86744" x="3709988" y="5006975"/>
          <p14:tracePt t="86759" x="3709988" y="5024438"/>
          <p14:tracePt t="86783" x="3709988" y="5033963"/>
          <p14:tracePt t="86977" x="3729038" y="5043488"/>
          <p14:tracePt t="86985" x="3746500" y="5033963"/>
          <p14:tracePt t="86993" x="3783013" y="5016500"/>
          <p14:tracePt t="87007" x="3792538" y="5006975"/>
          <p14:tracePt t="87015" x="3819525" y="4987925"/>
          <p14:tracePt t="87031" x="3829050" y="4979988"/>
          <p14:tracePt t="87039" x="3838575" y="4979988"/>
          <p14:tracePt t="87071" x="3846513" y="4970463"/>
          <p14:tracePt t="87079" x="3846513" y="4951413"/>
          <p14:tracePt t="87095" x="3856038" y="4951413"/>
          <p14:tracePt t="87167" x="3856038" y="4943475"/>
          <p14:tracePt t="87335" x="3856038" y="4924425"/>
          <p14:tracePt t="87359" x="3856038" y="4914900"/>
          <p14:tracePt t="87367" x="3856038" y="4906963"/>
          <p14:tracePt t="87375" x="3846513" y="4887913"/>
          <p14:tracePt t="87383" x="3846513" y="4870450"/>
          <p14:tracePt t="87391" x="3829050" y="4824413"/>
          <p14:tracePt t="87399" x="3810000" y="4797425"/>
          <p14:tracePt t="87407" x="3810000" y="4768850"/>
          <p14:tracePt t="87415" x="3810000" y="4760913"/>
          <p14:tracePt t="87424" x="3802063" y="4732338"/>
          <p14:tracePt t="87431" x="3802063" y="4714875"/>
          <p14:tracePt t="87439" x="3802063" y="4705350"/>
          <p14:tracePt t="87447" x="3802063" y="4697413"/>
          <p14:tracePt t="87455" x="3792538" y="4668838"/>
          <p14:tracePt t="87655" x="3792538" y="4687888"/>
          <p14:tracePt t="87663" x="3792538" y="4714875"/>
          <p14:tracePt t="87671" x="3792538" y="4760913"/>
          <p14:tracePt t="87679" x="3775075" y="4787900"/>
          <p14:tracePt t="87687" x="3775075" y="4814888"/>
          <p14:tracePt t="87695" x="3775075" y="4860925"/>
          <p14:tracePt t="87703" x="3765550" y="4870450"/>
          <p14:tracePt t="87713" x="3765550" y="4887913"/>
          <p14:tracePt t="87719" x="3765550" y="4897438"/>
          <p14:tracePt t="87735" x="3765550" y="4906963"/>
          <p14:tracePt t="87895" x="3765550" y="4897438"/>
          <p14:tracePt t="87903" x="3765550" y="4878388"/>
          <p14:tracePt t="87910" x="3765550" y="4860925"/>
          <p14:tracePt t="87918" x="3765550" y="4841875"/>
          <p14:tracePt t="88087" x="3756025" y="4841875"/>
          <p14:tracePt t="88095" x="3756025" y="4860925"/>
          <p14:tracePt t="88103" x="3746500" y="4878388"/>
          <p14:tracePt t="88119" x="3738563" y="4897438"/>
          <p14:tracePt t="88131" x="3738563" y="4914900"/>
          <p14:tracePt t="88135" x="3738563" y="4924425"/>
          <p14:tracePt t="88145" x="3738563" y="4943475"/>
          <p14:tracePt t="88151" x="3738563" y="4951413"/>
          <p14:tracePt t="88295" x="3738563" y="4943475"/>
          <p14:tracePt t="88303" x="3738563" y="4914900"/>
          <p14:tracePt t="88311" x="3738563" y="4897438"/>
          <p14:tracePt t="88319" x="3738563" y="4870450"/>
          <p14:tracePt t="88328" x="3738563" y="4851400"/>
          <p14:tracePt t="88335" x="3738563" y="4824413"/>
          <p14:tracePt t="88344" x="3738563" y="4814888"/>
          <p14:tracePt t="88351" x="3738563" y="4805363"/>
          <p14:tracePt t="88367" x="3729038" y="4787900"/>
          <p14:tracePt t="88375" x="3729038" y="4768850"/>
          <p14:tracePt t="88383" x="3729038" y="4760913"/>
          <p14:tracePt t="88391" x="3719513" y="4732338"/>
          <p14:tracePt t="88399" x="3709988" y="4714875"/>
          <p14:tracePt t="88407" x="3709988" y="4687888"/>
          <p14:tracePt t="88415" x="3692525" y="4641850"/>
          <p14:tracePt t="88423" x="3683000" y="4624388"/>
          <p14:tracePt t="88431" x="3673475" y="4587875"/>
          <p14:tracePt t="88439" x="3673475" y="4568825"/>
          <p14:tracePt t="88447" x="3665538" y="4541838"/>
          <p14:tracePt t="88455" x="3665538" y="4522788"/>
          <p14:tracePt t="88479" x="3665538" y="4505325"/>
          <p14:tracePt t="88492" x="3656013" y="4495800"/>
          <p14:tracePt t="88544" x="3656013" y="4486275"/>
          <p14:tracePt t="88552" x="3646488" y="4468813"/>
          <p14:tracePt t="88571" x="3629025" y="4441825"/>
          <p14:tracePt t="88584" x="3629025" y="4432300"/>
          <p14:tracePt t="88599" x="3629025" y="4405313"/>
          <p14:tracePt t="88607" x="3619500" y="4395788"/>
          <p14:tracePt t="88623" x="3619500" y="4386263"/>
          <p14:tracePt t="88905" x="3619500" y="4376738"/>
          <p14:tracePt t="88911" x="3619500" y="4368800"/>
          <p14:tracePt t="88928" x="3609975" y="4349750"/>
          <p14:tracePt t="88946" x="3600450" y="4340225"/>
          <p14:tracePt t="88959" x="3592513" y="4322763"/>
          <p14:tracePt t="88991" x="3582988" y="4322763"/>
          <p14:tracePt t="89055" x="3573463" y="4313238"/>
          <p14:tracePt t="89071" x="3573463" y="4286250"/>
          <p14:tracePt t="89079" x="3527425" y="4240213"/>
          <p14:tracePt t="89103" x="3519488" y="4232275"/>
          <p14:tracePt t="89111" x="3519488" y="4222750"/>
          <p14:tracePt t="89119" x="3500438" y="4195763"/>
          <p14:tracePt t="89127" x="3482975" y="4176713"/>
          <p14:tracePt t="89144" x="3473450" y="4167188"/>
          <p14:tracePt t="89151" x="3463925" y="4167188"/>
          <p14:tracePt t="89183" x="3455988" y="4159250"/>
          <p14:tracePt t="89280" x="3455988" y="4149725"/>
          <p14:tracePt t="89295" x="3455988" y="4140200"/>
          <p14:tracePt t="89303" x="3455988" y="4130675"/>
          <p14:tracePt t="89311" x="3455988" y="4103688"/>
          <p14:tracePt t="89319" x="3436938" y="4086225"/>
          <p14:tracePt t="89328" x="3427413" y="4076700"/>
          <p14:tracePt t="89335" x="3409950" y="4067175"/>
          <p14:tracePt t="89344" x="3382963" y="4049713"/>
          <p14:tracePt t="89351" x="3363913" y="4040188"/>
          <p14:tracePt t="89359" x="3336925" y="4040188"/>
          <p14:tracePt t="89367" x="3317875" y="4030663"/>
          <p14:tracePt t="89375" x="3300413" y="4030663"/>
          <p14:tracePt t="89383" x="3281363" y="4030663"/>
          <p14:tracePt t="89391" x="3273425" y="4030663"/>
          <p14:tracePt t="89399" x="3263900" y="4030663"/>
          <p14:tracePt t="89407" x="3254375" y="4030663"/>
          <p14:tracePt t="89495" x="3244850" y="4030663"/>
          <p14:tracePt t="89503" x="3227388" y="4030663"/>
          <p14:tracePt t="89520" x="3208338" y="4021138"/>
          <p14:tracePt t="89527" x="3200400" y="4021138"/>
          <p14:tracePt t="89985" x="3190875" y="4013200"/>
          <p14:tracePt t="90163" x="3171825" y="4003675"/>
          <p14:tracePt t="90168" x="3117850" y="4003675"/>
          <p14:tracePt t="90175" x="3100388" y="4003675"/>
          <p14:tracePt t="90183" x="3090863" y="4003675"/>
          <p14:tracePt t="90223" x="3081338" y="4013200"/>
          <p14:tracePt t="90239" x="3071813" y="4030663"/>
          <p14:tracePt t="90247" x="3054350" y="4049713"/>
          <p14:tracePt t="90255" x="3054350" y="4057650"/>
          <p14:tracePt t="90263" x="3035300" y="4086225"/>
          <p14:tracePt t="90271" x="3035300" y="4094163"/>
          <p14:tracePt t="90279" x="3008313" y="4113213"/>
          <p14:tracePt t="90287" x="3008313" y="4122738"/>
          <p14:tracePt t="90295" x="2998788" y="4122738"/>
          <p14:tracePt t="90311" x="2990850" y="4140200"/>
          <p14:tracePt t="90329" x="2981325" y="4149725"/>
          <p14:tracePt t="90359" x="2981325" y="4159250"/>
          <p14:tracePt t="90375" x="2971800" y="4186238"/>
          <p14:tracePt t="90383" x="2962275" y="4203700"/>
          <p14:tracePt t="90391" x="2944813" y="4222750"/>
          <p14:tracePt t="90399" x="2944813" y="4249738"/>
          <p14:tracePt t="90407" x="2944813" y="4268788"/>
          <p14:tracePt t="90415" x="2944813" y="4313238"/>
          <p14:tracePt t="90423" x="2944813" y="4368800"/>
          <p14:tracePt t="90431" x="2944813" y="4395788"/>
          <p14:tracePt t="90439" x="2935288" y="4441825"/>
          <p14:tracePt t="90447" x="2917825" y="4468813"/>
          <p14:tracePt t="90454" x="2917825" y="4505325"/>
          <p14:tracePt t="90463" x="2917825" y="4541838"/>
          <p14:tracePt t="90471" x="2917825" y="4568825"/>
          <p14:tracePt t="90479" x="2917825" y="4587875"/>
          <p14:tracePt t="90487" x="2917825" y="4624388"/>
          <p14:tracePt t="90495" x="2917825" y="4651375"/>
          <p14:tracePt t="90503" x="2917825" y="4660900"/>
          <p14:tracePt t="90512" x="2917825" y="4678363"/>
          <p14:tracePt t="90519" x="2917825" y="4705350"/>
          <p14:tracePt t="90528" x="2925763" y="4724400"/>
          <p14:tracePt t="90536" x="2954338" y="4760913"/>
          <p14:tracePt t="90544" x="2971800" y="4805363"/>
          <p14:tracePt t="90551" x="2971800" y="4814888"/>
          <p14:tracePt t="90561" x="2981325" y="4860925"/>
          <p14:tracePt t="90567" x="3017838" y="4906963"/>
          <p14:tracePt t="90575" x="3017838" y="4933950"/>
          <p14:tracePt t="90584" x="3017838" y="4979988"/>
          <p14:tracePt t="90591" x="3027363" y="4987925"/>
          <p14:tracePt t="90599" x="3044825" y="5033963"/>
          <p14:tracePt t="90607" x="3054350" y="5043488"/>
          <p14:tracePt t="90615" x="3054350" y="5053013"/>
          <p14:tracePt t="90623" x="3063875" y="5060950"/>
          <p14:tracePt t="90631" x="3063875" y="5070475"/>
          <p14:tracePt t="90647" x="3063875" y="5080000"/>
          <p14:tracePt t="90655" x="3063875" y="5089525"/>
          <p14:tracePt t="90664" x="3063875" y="5097463"/>
          <p14:tracePt t="90670" x="3063875" y="5106988"/>
          <p14:tracePt t="90679" x="3063875" y="5133975"/>
          <p14:tracePt t="90687" x="3063875" y="5143500"/>
          <p14:tracePt t="90695" x="3063875" y="5160963"/>
          <p14:tracePt t="90703" x="3063875" y="5180013"/>
          <p14:tracePt t="90712" x="3063875" y="5207000"/>
          <p14:tracePt t="90719" x="3054350" y="5216525"/>
          <p14:tracePt t="90729" x="3035300" y="5243513"/>
          <p14:tracePt t="90735" x="3017838" y="5270500"/>
          <p14:tracePt t="90746" x="3008313" y="5280025"/>
          <p14:tracePt t="90751" x="2998788" y="5307013"/>
          <p14:tracePt t="90761" x="2990850" y="5326063"/>
          <p14:tracePt t="90767" x="2981325" y="5343525"/>
          <p14:tracePt t="90776" x="2962275" y="5362575"/>
          <p14:tracePt t="90783" x="2954338" y="5372100"/>
          <p14:tracePt t="90801" x="2944813" y="5380038"/>
          <p14:tracePt t="90807" x="2935288" y="5399088"/>
          <p14:tracePt t="90815" x="2925763" y="5399088"/>
          <p14:tracePt t="90832" x="2917825" y="5399088"/>
          <p14:tracePt t="90839" x="2898775" y="5416550"/>
          <p14:tracePt t="90856" x="2881313" y="5426075"/>
          <p14:tracePt t="90991" x="2871788" y="5426075"/>
          <p14:tracePt t="90999" x="2871788" y="5462588"/>
          <p14:tracePt t="91007" x="2881313" y="5499100"/>
          <p14:tracePt t="91015" x="2917825" y="5526088"/>
          <p14:tracePt t="91023" x="2935288" y="5545138"/>
          <p14:tracePt t="91031" x="2954338" y="5581650"/>
          <p14:tracePt t="91039" x="2962275" y="5608638"/>
          <p14:tracePt t="91047" x="2998788" y="5654675"/>
          <p14:tracePt t="91055" x="3008313" y="5672138"/>
          <p14:tracePt t="91063" x="3017838" y="5681663"/>
          <p14:tracePt t="91071" x="3017838" y="5699125"/>
          <p14:tracePt t="91087" x="3027363" y="5699125"/>
          <p14:tracePt t="91096" x="3027363" y="5708650"/>
          <p14:tracePt t="91131" x="3035300" y="5718175"/>
          <p14:tracePt t="91135" x="3044825" y="5735638"/>
          <p14:tracePt t="91145" x="3063875" y="5754688"/>
          <p14:tracePt t="91151" x="3100388" y="5791200"/>
          <p14:tracePt t="91162" x="3117850" y="5808663"/>
          <p14:tracePt t="91167" x="3136900" y="5818188"/>
          <p14:tracePt t="91175" x="3181350" y="5864225"/>
          <p14:tracePt t="91183" x="3244850" y="5891213"/>
          <p14:tracePt t="91191" x="3327400" y="5927725"/>
          <p14:tracePt t="91199" x="3373438" y="5946775"/>
          <p14:tracePt t="91207" x="3419475" y="5973763"/>
          <p14:tracePt t="91215" x="3427413" y="5973763"/>
          <p14:tracePt t="91223" x="3463925" y="5973763"/>
          <p14:tracePt t="91271" x="3473450" y="5964238"/>
          <p14:tracePt t="91279" x="3473450" y="5946775"/>
          <p14:tracePt t="91400" x="3473450" y="5937250"/>
          <p14:tracePt t="91487" x="3482975" y="5954713"/>
          <p14:tracePt t="91495" x="3482975" y="5973763"/>
          <p14:tracePt t="91502" x="3490913" y="5991225"/>
          <p14:tracePt t="91511" x="3527425" y="6027738"/>
          <p14:tracePt t="91519" x="3546475" y="6046788"/>
          <p14:tracePt t="91528" x="3563938" y="6054725"/>
          <p14:tracePt t="91536" x="3609975" y="6073775"/>
          <p14:tracePt t="91544" x="3629025" y="6083300"/>
          <p14:tracePt t="91551" x="3636963" y="6083300"/>
          <p14:tracePt t="91561" x="3646488" y="6083300"/>
          <p14:tracePt t="91567" x="3656013" y="6083300"/>
          <p14:tracePt t="91591" x="3665538" y="6083300"/>
          <p14:tracePt t="91599" x="3673475" y="6083300"/>
          <p14:tracePt t="91656" x="3673475" y="6073775"/>
          <p14:tracePt t="91665" x="3673475" y="6046788"/>
          <p14:tracePt t="91672" x="3673475" y="6027738"/>
          <p14:tracePt t="91682" x="3673475" y="5983288"/>
          <p14:tracePt t="91688" x="3673475" y="5946775"/>
          <p14:tracePt t="91699" x="3673475" y="5891213"/>
          <p14:tracePt t="91704" x="3656013" y="5808663"/>
          <p14:tracePt t="91714" x="3646488" y="5754688"/>
          <p14:tracePt t="91720" x="3629025" y="5672138"/>
          <p14:tracePt t="91731" x="3609975" y="5599113"/>
          <p14:tracePt t="91735" x="3563938" y="5518150"/>
          <p14:tracePt t="91744" x="3563938" y="5499100"/>
          <p14:tracePt t="91751" x="3556000" y="5426075"/>
          <p14:tracePt t="91760" x="3527425" y="5335588"/>
          <p14:tracePt t="91767" x="3527425" y="5262563"/>
          <p14:tracePt t="91775" x="3509963" y="5180013"/>
          <p14:tracePt t="91783" x="3500438" y="5106988"/>
          <p14:tracePt t="91791" x="3500438" y="5060950"/>
          <p14:tracePt t="91799" x="3490913" y="4987925"/>
          <p14:tracePt t="91807" x="3463925" y="4897438"/>
          <p14:tracePt t="91815" x="3463925" y="4841875"/>
          <p14:tracePt t="91823" x="3463925" y="4787900"/>
          <p14:tracePt t="91831" x="3446463" y="4724400"/>
          <p14:tracePt t="91839" x="3446463" y="4668838"/>
          <p14:tracePt t="91847" x="3436938" y="4624388"/>
          <p14:tracePt t="91855" x="3436938" y="4587875"/>
          <p14:tracePt t="91864" x="3427413" y="4541838"/>
          <p14:tracePt t="91871" x="3400425" y="4478338"/>
          <p14:tracePt t="91887" x="3400425" y="4441825"/>
          <p14:tracePt t="91896" x="3400425" y="4432300"/>
          <p14:tracePt t="91903" x="3400425" y="4405313"/>
          <p14:tracePt t="91912" x="3400425" y="4395788"/>
          <p14:tracePt t="91919" x="3400425" y="4386263"/>
          <p14:tracePt t="91935" x="3400425" y="4368800"/>
          <p14:tracePt t="91945" x="3400425" y="4349750"/>
          <p14:tracePt t="91960" x="3409950" y="4332288"/>
          <p14:tracePt t="91967" x="3409950" y="4313238"/>
          <p14:tracePt t="91975" x="3409950" y="4303713"/>
          <p14:tracePt t="91983" x="3419475" y="4286250"/>
          <p14:tracePt t="91991" x="3446463" y="4259263"/>
          <p14:tracePt t="92007" x="3455988" y="4249738"/>
          <p14:tracePt t="92015" x="3455988" y="4222750"/>
          <p14:tracePt t="92023" x="3463925" y="4213225"/>
          <p14:tracePt t="92031" x="3473450" y="4203700"/>
          <p14:tracePt t="92038" x="3490913" y="4195763"/>
          <p14:tracePt t="92047" x="3490913" y="4186238"/>
          <p14:tracePt t="92055" x="3490913" y="4176713"/>
          <p14:tracePt t="92063" x="3500438" y="4176713"/>
          <p14:tracePt t="92136" x="3509963" y="4167188"/>
          <p14:tracePt t="92177" x="3527425" y="4159250"/>
          <p14:tracePt t="92185" x="3536950" y="4149725"/>
          <p14:tracePt t="92193" x="3556000" y="4140200"/>
          <p14:tracePt t="92199" x="3563938" y="4140200"/>
          <p14:tracePt t="92208" x="3573463" y="4130675"/>
          <p14:tracePt t="92215" x="3582988" y="4130675"/>
          <p14:tracePt t="92223" x="3609975" y="4130675"/>
          <p14:tracePt t="92231" x="3629025" y="4130675"/>
          <p14:tracePt t="92240" x="3683000" y="4130675"/>
          <p14:tracePt t="92246" x="3709988" y="4130675"/>
          <p14:tracePt t="92255" x="3783013" y="4149725"/>
          <p14:tracePt t="92271" x="3829050" y="4159250"/>
          <p14:tracePt t="92279" x="3846513" y="4167188"/>
          <p14:tracePt t="92400" x="3856038" y="4167188"/>
          <p14:tracePt t="92408" x="3902075" y="4167188"/>
          <p14:tracePt t="92416" x="3948113" y="4186238"/>
          <p14:tracePt t="92424" x="4011613" y="4213225"/>
          <p14:tracePt t="92433" x="4038600" y="4222750"/>
          <p14:tracePt t="92442" x="4048125" y="4222750"/>
          <p14:tracePt t="92447" x="4075113" y="4222750"/>
          <p14:tracePt t="92569" x="4084638" y="4222750"/>
          <p14:tracePt t="92577" x="4102100" y="4222750"/>
          <p14:tracePt t="92585" x="4111625" y="4222750"/>
          <p14:tracePt t="92591" x="4121150" y="4222750"/>
          <p14:tracePt t="92599" x="4129088" y="4222750"/>
          <p14:tracePt t="92655" x="4148138" y="4213225"/>
          <p14:tracePt t="92759" x="4148138" y="4203700"/>
          <p14:tracePt t="92783" x="4157663" y="4186238"/>
          <p14:tracePt t="92799" x="4175125" y="4167188"/>
          <p14:tracePt t="92807" x="4202113" y="4159250"/>
          <p14:tracePt t="92823" x="4238625" y="4149725"/>
          <p14:tracePt t="92831" x="4248150" y="4140200"/>
          <p14:tracePt t="92839" x="4284663" y="4122738"/>
          <p14:tracePt t="92847" x="4321175" y="4103688"/>
          <p14:tracePt t="92855" x="4340225" y="4094163"/>
          <p14:tracePt t="92864" x="4367213" y="4067175"/>
          <p14:tracePt t="92872" x="4376738" y="4057650"/>
          <p14:tracePt t="92880" x="4403725" y="4030663"/>
          <p14:tracePt t="92887" x="4440238" y="3994150"/>
          <p14:tracePt t="92896" x="4440238" y="3976688"/>
          <p14:tracePt t="92903" x="4448175" y="3967163"/>
          <p14:tracePt t="92911" x="4448175" y="3948113"/>
          <p14:tracePt t="92919" x="4448175" y="3940175"/>
          <p14:tracePt t="92928" x="4448175" y="3930650"/>
          <p14:tracePt t="92935" x="4448175" y="3921125"/>
          <p14:tracePt t="92959" x="4457700" y="3911600"/>
          <p14:tracePt t="92983" x="4476750" y="3884613"/>
          <p14:tracePt t="92999" x="4484688" y="3875088"/>
          <p14:tracePt t="93007" x="4494213" y="3867150"/>
          <p14:tracePt t="93015" x="4503738" y="3857625"/>
          <p14:tracePt t="93023" x="4513263" y="3848100"/>
          <p14:tracePt t="93031" x="4530725" y="3830638"/>
          <p14:tracePt t="93039" x="4530725" y="3821113"/>
          <p14:tracePt t="93047" x="4540250" y="3811588"/>
          <p14:tracePt t="93055" x="4567238" y="3794125"/>
          <p14:tracePt t="93063" x="4576763" y="3784600"/>
          <p14:tracePt t="93071" x="4586288" y="3775075"/>
          <p14:tracePt t="93103" x="4594225" y="3767138"/>
          <p14:tracePt t="93135" x="4603750" y="3767138"/>
          <p14:tracePt t="93151" x="4613275" y="3767138"/>
          <p14:tracePt t="93177" x="4649788" y="3767138"/>
          <p14:tracePt t="93184" x="4686300" y="3775075"/>
          <p14:tracePt t="93194" x="4695825" y="3775075"/>
          <p14:tracePt t="93209" x="4703763" y="3775075"/>
          <p14:tracePt t="93384" x="4703763" y="3784600"/>
          <p14:tracePt t="93391" x="4703763" y="3794125"/>
          <p14:tracePt t="93407" x="4703763" y="3803650"/>
          <p14:tracePt t="93423" x="4703763" y="3811588"/>
          <p14:tracePt t="93447" x="4703763" y="3830638"/>
          <p14:tracePt t="93471" x="4686300" y="3840163"/>
          <p14:tracePt t="93495" x="4676775" y="3848100"/>
          <p14:tracePt t="93519" x="4667250" y="3857625"/>
          <p14:tracePt t="93527" x="4649788" y="3857625"/>
          <p14:tracePt t="93535" x="4613275" y="3857625"/>
          <p14:tracePt t="93543" x="4603750" y="3857625"/>
          <p14:tracePt t="93551" x="4594225" y="3857625"/>
          <p14:tracePt t="93560" x="4576763" y="3857625"/>
          <p14:tracePt t="93575" x="4567238" y="3857625"/>
          <p14:tracePt t="93591" x="4567238" y="3848100"/>
          <p14:tracePt t="93599" x="4557713" y="3821113"/>
          <p14:tracePt t="93607" x="4557713" y="3811588"/>
          <p14:tracePt t="93631" x="4557713" y="3803650"/>
          <p14:tracePt t="93639" x="4549775" y="3775075"/>
          <p14:tracePt t="93655" x="4549775" y="3767138"/>
          <p14:tracePt t="93663" x="4540250" y="3757613"/>
          <p14:tracePt t="93801" x="4530725" y="3757613"/>
          <p14:tracePt t="93809" x="4521200" y="3757613"/>
          <p14:tracePt t="93817" x="4513263" y="3757613"/>
          <p14:tracePt t="93824" x="4467225" y="3757613"/>
          <p14:tracePt t="93832" x="4448175" y="3775075"/>
          <p14:tracePt t="93847" x="4430713" y="3784600"/>
          <p14:tracePt t="93855" x="4421188" y="3794125"/>
          <p14:tracePt t="93871" x="4413250" y="3803650"/>
          <p14:tracePt t="93887" x="4394200" y="3821113"/>
          <p14:tracePt t="93895" x="4384675" y="3821113"/>
          <p14:tracePt t="93967" x="4376738" y="3821113"/>
          <p14:tracePt t="93975" x="4357688" y="3830638"/>
          <p14:tracePt t="93991" x="4348163" y="3830638"/>
          <p14:tracePt t="93999" x="4330700" y="3830638"/>
          <p14:tracePt t="94007" x="4311650" y="3830638"/>
          <p14:tracePt t="94015" x="4303713" y="3830638"/>
          <p14:tracePt t="94023" x="4294188" y="3830638"/>
          <p14:tracePt t="94031" x="4275138" y="3830638"/>
          <p14:tracePt t="94039" x="4267200" y="3830638"/>
          <p14:tracePt t="94046" x="4257675" y="3830638"/>
          <p14:tracePt t="94055" x="4248150" y="3830638"/>
          <p14:tracePt t="94063" x="4230688" y="3830638"/>
          <p14:tracePt t="94071" x="4221163" y="3830638"/>
          <p14:tracePt t="94079" x="4211638" y="3830638"/>
          <p14:tracePt t="94087" x="4194175" y="3830638"/>
          <p14:tracePt t="94103" x="4175125" y="3830638"/>
          <p14:tracePt t="94119" x="4165600" y="3830638"/>
          <p14:tracePt t="94135" x="4148138" y="3830638"/>
          <p14:tracePt t="94152" x="4138613" y="3830638"/>
          <p14:tracePt t="94164" x="4129088" y="3830638"/>
          <p14:tracePt t="94167" x="4111625" y="3821113"/>
          <p14:tracePt t="94447" x="4102100" y="3830638"/>
          <p14:tracePt t="94455" x="4075113" y="3857625"/>
          <p14:tracePt t="94463" x="4038600" y="3911600"/>
          <p14:tracePt t="94471" x="4021138" y="3940175"/>
          <p14:tracePt t="94479" x="4011613" y="3967163"/>
          <p14:tracePt t="94487" x="4011613" y="4013200"/>
          <p14:tracePt t="94495" x="3992563" y="4040188"/>
          <p14:tracePt t="94503" x="3975100" y="4086225"/>
          <p14:tracePt t="94511" x="3956050" y="4130675"/>
          <p14:tracePt t="94519" x="3956050" y="4149725"/>
          <p14:tracePt t="94527" x="3956050" y="4186238"/>
          <p14:tracePt t="94535" x="3956050" y="4195763"/>
          <p14:tracePt t="94544" x="3956050" y="4222750"/>
          <p14:tracePt t="94551" x="3956050" y="4232275"/>
          <p14:tracePt t="94560" x="3956050" y="4240213"/>
          <p14:tracePt t="94575" x="3956050" y="4259263"/>
          <p14:tracePt t="94591" x="3956050" y="4268788"/>
          <p14:tracePt t="94599" x="3938588" y="4286250"/>
          <p14:tracePt t="94623" x="3938588" y="4295775"/>
          <p14:tracePt t="94631" x="3929063" y="4303713"/>
          <p14:tracePt t="94663" x="3929063" y="4313238"/>
          <p14:tracePt t="94679" x="3919538" y="4322763"/>
          <p14:tracePt t="94889" x="3883025" y="4322763"/>
          <p14:tracePt t="94895" x="3810000" y="4359275"/>
          <p14:tracePt t="94903" x="3756025" y="4368800"/>
          <p14:tracePt t="94911" x="3692525" y="4376738"/>
          <p14:tracePt t="94919" x="3582988" y="4376738"/>
          <p14:tracePt t="94927" x="3546475" y="4376738"/>
          <p14:tracePt t="94935" x="3519488" y="4376738"/>
          <p14:tracePt t="94945" x="3473450" y="4413250"/>
          <p14:tracePt t="94951" x="3463925" y="4422775"/>
          <p14:tracePt t="94961" x="3436938" y="4432300"/>
          <p14:tracePt t="94975" x="3427413" y="4432300"/>
          <p14:tracePt t="95256" x="3419475" y="4468813"/>
          <p14:tracePt t="95263" x="3419475" y="4478338"/>
          <p14:tracePt t="95271" x="3409950" y="4514850"/>
          <p14:tracePt t="95279" x="3390900" y="4541838"/>
          <p14:tracePt t="95287" x="3382963" y="4568825"/>
          <p14:tracePt t="95295" x="3382963" y="4605338"/>
          <p14:tracePt t="95303" x="3373438" y="4624388"/>
          <p14:tracePt t="95311" x="3373438" y="4651375"/>
          <p14:tracePt t="95319" x="3373438" y="4660900"/>
          <p14:tracePt t="95695" x="3409950" y="4668838"/>
          <p14:tracePt t="95703" x="3519488" y="4668838"/>
          <p14:tracePt t="95711" x="3646488" y="4668838"/>
          <p14:tracePt t="95719" x="3738563" y="4668838"/>
          <p14:tracePt t="95728" x="3829050" y="4668838"/>
          <p14:tracePt t="95735" x="3902075" y="4668838"/>
          <p14:tracePt t="95745" x="3948113" y="4668838"/>
          <p14:tracePt t="95751" x="3956050" y="4668838"/>
          <p14:tracePt t="95762" x="3965575" y="4668838"/>
          <p14:tracePt t="95831" x="3975100" y="4678363"/>
          <p14:tracePt t="95839" x="3992563" y="4705350"/>
          <p14:tracePt t="95847" x="4057650" y="4724400"/>
          <p14:tracePt t="95855" x="4102100" y="4760913"/>
          <p14:tracePt t="95864" x="4157663" y="4768850"/>
          <p14:tracePt t="95872" x="4221163" y="4814888"/>
          <p14:tracePt t="95883" x="4267200" y="4833938"/>
          <p14:tracePt t="95888" x="4275138" y="4841875"/>
          <p14:tracePt t="96039" x="4284663" y="4860925"/>
          <p14:tracePt t="96360" x="4238625" y="4870450"/>
          <p14:tracePt t="96367" x="4165600" y="4870450"/>
          <p14:tracePt t="96375" x="4094163" y="4870450"/>
          <p14:tracePt t="96383" x="4048125" y="4870450"/>
          <p14:tracePt t="96391" x="3992563" y="4870450"/>
          <p14:tracePt t="96399" x="3948113" y="4870450"/>
          <p14:tracePt t="96407" x="3911600" y="4870450"/>
          <p14:tracePt t="96415" x="3883025" y="4860925"/>
          <p14:tracePt t="96423" x="3865563" y="4860925"/>
          <p14:tracePt t="96431" x="3846513" y="4860925"/>
          <p14:tracePt t="96439" x="3838575" y="4860925"/>
          <p14:tracePt t="96447" x="3819525" y="4860925"/>
          <p14:tracePt t="96455" x="3810000" y="4860925"/>
          <p14:tracePt t="96463" x="3802063" y="4860925"/>
          <p14:tracePt t="96471" x="3792538" y="4860925"/>
          <p14:tracePt t="96480" x="3775075" y="4870450"/>
          <p14:tracePt t="96487" x="3765550" y="4870450"/>
          <p14:tracePt t="96495" x="3756025" y="4878388"/>
          <p14:tracePt t="96624" x="3738563" y="4878388"/>
          <p14:tracePt t="96665" x="3709988" y="4878388"/>
          <p14:tracePt t="96673" x="3656013" y="4878388"/>
          <p14:tracePt t="96680" x="3600450" y="4878388"/>
          <p14:tracePt t="96687" x="3527425" y="4878388"/>
          <p14:tracePt t="96695" x="3427413" y="4878388"/>
          <p14:tracePt t="96703" x="3390900" y="4887913"/>
          <p14:tracePt t="96711" x="3327400" y="4906963"/>
          <p14:tracePt t="96719" x="3281363" y="4924425"/>
          <p14:tracePt t="96727" x="3254375" y="4924425"/>
          <p14:tracePt t="96735" x="3236913" y="4933950"/>
          <p14:tracePt t="96744" x="3217863" y="4933950"/>
          <p14:tracePt t="96751" x="3208338" y="4933950"/>
          <p14:tracePt t="96760" x="3200400" y="4933950"/>
          <p14:tracePt t="96831" x="3181350" y="4933950"/>
          <p14:tracePt t="96838" x="3163888" y="4933950"/>
          <p14:tracePt t="96847" x="3127375" y="4933950"/>
          <p14:tracePt t="96855" x="3117850" y="4933950"/>
          <p14:tracePt t="96864" x="3081338" y="4933950"/>
          <p14:tracePt t="96879" x="3054350" y="4933950"/>
          <p14:tracePt t="96887" x="3017838" y="4924425"/>
          <p14:tracePt t="96895" x="3008313" y="4906963"/>
          <p14:tracePt t="96903" x="2990850" y="4887913"/>
          <p14:tracePt t="96912" x="2971800" y="4870450"/>
          <p14:tracePt t="96920" x="2954338" y="4851400"/>
          <p14:tracePt t="96931" x="2944813" y="4841875"/>
          <p14:tracePt t="96936" x="2917825" y="4814888"/>
          <p14:tracePt t="96947" x="2908300" y="4805363"/>
          <p14:tracePt t="96951" x="2889250" y="4787900"/>
          <p14:tracePt t="96961" x="2881313" y="4778375"/>
          <p14:tracePt t="96967" x="2871788" y="4768850"/>
          <p14:tracePt t="96978" x="2871788" y="4732338"/>
          <p14:tracePt t="96983" x="2852738" y="4714875"/>
          <p14:tracePt t="96991" x="2852738" y="4697413"/>
          <p14:tracePt t="96999" x="2852738" y="4678363"/>
          <p14:tracePt t="97007" x="2844800" y="4641850"/>
          <p14:tracePt t="97015" x="2835275" y="4605338"/>
          <p14:tracePt t="97023" x="2835275" y="4578350"/>
          <p14:tracePt t="97031" x="2835275" y="4541838"/>
          <p14:tracePt t="97039" x="2835275" y="4522788"/>
          <p14:tracePt t="97047" x="2835275" y="4468813"/>
          <p14:tracePt t="97055" x="2835275" y="4441825"/>
          <p14:tracePt t="97063" x="2835275" y="4422775"/>
          <p14:tracePt t="97071" x="2844800" y="4376738"/>
          <p14:tracePt t="97079" x="2852738" y="4368800"/>
          <p14:tracePt t="97087" x="2862263" y="4359275"/>
          <p14:tracePt t="97095" x="2889250" y="4332288"/>
          <p14:tracePt t="97103" x="2898775" y="4322763"/>
          <p14:tracePt t="97112" x="2908300" y="4322763"/>
          <p14:tracePt t="97129" x="2954338" y="4295775"/>
          <p14:tracePt t="97135" x="2971800" y="4295775"/>
          <p14:tracePt t="97144" x="2981325" y="4295775"/>
          <p14:tracePt t="97151" x="2998788" y="4295775"/>
          <p14:tracePt t="97161" x="3017838" y="4295775"/>
          <p14:tracePt t="97177" x="3027363" y="4295775"/>
          <p14:tracePt t="97183" x="3063875" y="4295775"/>
          <p14:tracePt t="97194" x="3108325" y="4295775"/>
          <p14:tracePt t="97198" x="3136900" y="4303713"/>
          <p14:tracePt t="97208" x="3181350" y="4340225"/>
          <p14:tracePt t="97215" x="3208338" y="4359275"/>
          <p14:tracePt t="97223" x="3254375" y="4395788"/>
          <p14:tracePt t="97231" x="3290888" y="4413250"/>
          <p14:tracePt t="97239" x="3336925" y="4459288"/>
          <p14:tracePt t="97247" x="3363913" y="4495800"/>
          <p14:tracePt t="97256" x="3400425" y="4522788"/>
          <p14:tracePt t="97263" x="3400425" y="4559300"/>
          <p14:tracePt t="97271" x="3409950" y="4559300"/>
          <p14:tracePt t="97279" x="3409950" y="4568825"/>
          <p14:tracePt t="97287" x="3409950" y="4587875"/>
          <p14:tracePt t="97303" x="3409950" y="4595813"/>
          <p14:tracePt t="97311" x="3409950" y="4605338"/>
          <p14:tracePt t="97335" x="3409950" y="4614863"/>
          <p14:tracePt t="97359" x="3409950" y="4624388"/>
          <p14:tracePt t="97367" x="3409950" y="4632325"/>
          <p14:tracePt t="97383" x="3409950" y="4641850"/>
          <p14:tracePt t="97391" x="3409950" y="4660900"/>
          <p14:tracePt t="97399" x="3373438" y="4678363"/>
          <p14:tracePt t="97407" x="3354388" y="4687888"/>
          <p14:tracePt t="97415" x="3327400" y="4697413"/>
          <p14:tracePt t="97423" x="3281363" y="4714875"/>
          <p14:tracePt t="97431" x="3263900" y="4724400"/>
          <p14:tracePt t="97439" x="3236913" y="4741863"/>
          <p14:tracePt t="97447" x="3227388" y="4751388"/>
          <p14:tracePt t="99194" x="3236913" y="4732338"/>
          <p14:tracePt t="99202" x="3254375" y="4724400"/>
          <p14:tracePt t="99207" x="3273425" y="4714875"/>
          <p14:tracePt t="99215" x="3290888" y="4697413"/>
          <p14:tracePt t="99239" x="3300413" y="4687888"/>
          <p14:tracePt t="99449" x="3309938" y="4678363"/>
          <p14:tracePt t="99696" x="3309938" y="4660900"/>
          <p14:tracePt t="99775" x="3309938" y="4651375"/>
          <p14:tracePt t="99783" x="3309938" y="4641850"/>
          <p14:tracePt t="99791" x="3309938" y="4632325"/>
          <p14:tracePt t="99799" x="3309938" y="4614863"/>
          <p14:tracePt t="99807" x="3309938" y="4559300"/>
          <p14:tracePt t="99815" x="3309938" y="4514850"/>
          <p14:tracePt t="99822" x="3309938" y="4486275"/>
          <p14:tracePt t="99831" x="3309938" y="4441825"/>
          <p14:tracePt t="99839" x="3309938" y="4386263"/>
          <p14:tracePt t="99847" x="3309938" y="4313238"/>
          <p14:tracePt t="99855" x="3309938" y="4222750"/>
          <p14:tracePt t="99863" x="3309938" y="4130675"/>
          <p14:tracePt t="99870" x="3309938" y="4057650"/>
          <p14:tracePt t="99879" x="3309938" y="4003675"/>
          <p14:tracePt t="99888" x="3309938" y="3894138"/>
          <p14:tracePt t="99898" x="3309938" y="3811588"/>
          <p14:tracePt t="99904" x="3309938" y="3738563"/>
          <p14:tracePt t="99914" x="3281363" y="3675063"/>
          <p14:tracePt t="99919" x="3273425" y="3621088"/>
          <p14:tracePt t="99928" x="3273425" y="3575050"/>
          <p14:tracePt t="99935" x="3273425" y="3538538"/>
          <p14:tracePt t="99944" x="3273425" y="3519488"/>
          <p14:tracePt t="99951" x="3254375" y="3492500"/>
          <p14:tracePt t="99967" x="3254375" y="3482975"/>
          <p14:tracePt t="99991" x="3254375" y="3475038"/>
          <p14:tracePt t="100007" x="3254375" y="3455988"/>
          <p14:tracePt t="100015" x="3254375" y="3446463"/>
          <p14:tracePt t="100023" x="3254375" y="3438525"/>
          <p14:tracePt t="100030" x="3254375" y="3419475"/>
          <p14:tracePt t="100038" x="3254375" y="3382963"/>
          <p14:tracePt t="100047" x="3244850" y="3346450"/>
          <p14:tracePt t="100054" x="3244850" y="3292475"/>
          <p14:tracePt t="100063" x="3227388" y="3228975"/>
          <p14:tracePt t="100071" x="3217863" y="3200400"/>
          <p14:tracePt t="100079" x="3190875" y="3155950"/>
          <p14:tracePt t="100087" x="3190875" y="3127375"/>
          <p14:tracePt t="100095" x="3190875" y="3090863"/>
          <p14:tracePt t="100103" x="3171825" y="3063875"/>
          <p14:tracePt t="100112" x="3171825" y="3036888"/>
          <p14:tracePt t="100118" x="3163888" y="3000375"/>
          <p14:tracePt t="100129" x="3163888" y="2990850"/>
          <p14:tracePt t="100135" x="3154363" y="2973388"/>
          <p14:tracePt t="100144" x="3144838" y="2936875"/>
          <p14:tracePt t="100150" x="3144838" y="2900363"/>
          <p14:tracePt t="100162" x="3144838" y="2873375"/>
          <p14:tracePt t="100166" x="3136900" y="2827338"/>
          <p14:tracePt t="100177" x="3108325" y="2800350"/>
          <p14:tracePt t="100182" x="3108325" y="2781300"/>
          <p14:tracePt t="100191" x="3100388" y="2763838"/>
          <p14:tracePt t="100199" x="3100388" y="2754313"/>
          <p14:tracePt t="100280" x="3090863" y="2744788"/>
          <p14:tracePt t="100479" x="3063875" y="2744788"/>
          <p14:tracePt t="100487" x="3017838" y="2735263"/>
          <p14:tracePt t="100495" x="2990850" y="2735263"/>
          <p14:tracePt t="100503" x="2971800" y="2727325"/>
          <p14:tracePt t="100511" x="2962275" y="2727325"/>
          <p14:tracePt t="100519" x="2944813" y="2717800"/>
          <p14:tracePt t="100527" x="2917825" y="2708275"/>
          <p14:tracePt t="100535" x="2908300" y="2690813"/>
          <p14:tracePt t="100543" x="2871788" y="2654300"/>
          <p14:tracePt t="100551" x="2852738" y="2625725"/>
          <p14:tracePt t="100561" x="2808288" y="2562225"/>
          <p14:tracePt t="100567" x="2771775" y="2535238"/>
          <p14:tracePt t="100576" x="2762250" y="2525713"/>
          <p14:tracePt t="100583" x="2762250" y="2517775"/>
          <p14:tracePt t="100591" x="2752725" y="2489200"/>
          <p14:tracePt t="100809" x="2752725" y="2481263"/>
          <p14:tracePt t="100820" x="2752725" y="2444750"/>
          <p14:tracePt t="100826" x="2752725" y="2425700"/>
          <p14:tracePt t="100835" x="2752725" y="2389188"/>
          <p14:tracePt t="100839" x="2752725" y="2362200"/>
          <p14:tracePt t="100848" x="2752725" y="2306638"/>
          <p14:tracePt t="100855" x="2752725" y="2279650"/>
          <p14:tracePt t="100864" x="2752725" y="2225675"/>
          <p14:tracePt t="100871" x="2752725" y="2179638"/>
          <p14:tracePt t="100879" x="2752725" y="2143125"/>
          <p14:tracePt t="100887" x="2744788" y="2097088"/>
          <p14:tracePt t="100896" x="2725738" y="2033588"/>
          <p14:tracePt t="100903" x="2708275" y="1997075"/>
          <p14:tracePt t="100912" x="2698750" y="1951038"/>
          <p14:tracePt t="100919" x="2689225" y="1906588"/>
          <p14:tracePt t="100928" x="2679700" y="1870075"/>
          <p14:tracePt t="100935" x="2671763" y="1860550"/>
          <p14:tracePt t="100945" x="2671763" y="1824038"/>
          <p14:tracePt t="100951" x="2671763" y="1814513"/>
          <p14:tracePt t="100960" x="2671763" y="1804988"/>
          <p14:tracePt t="100977" x="2671763" y="1787525"/>
          <p14:tracePt t="101223" x="2744788" y="1778000"/>
          <p14:tracePt t="101231" x="2808288" y="1778000"/>
          <p14:tracePt t="101239" x="2917825" y="1778000"/>
          <p14:tracePt t="101249" x="2990850" y="1778000"/>
          <p14:tracePt t="101257" x="3035300" y="1778000"/>
          <p14:tracePt t="101264" x="3063875" y="1778000"/>
          <p14:tracePt t="101272" x="3081338" y="1778000"/>
          <p14:tracePt t="101280" x="3090863" y="1787525"/>
          <p14:tracePt t="101423" x="3100388" y="1804988"/>
          <p14:tracePt t="101431" x="3100388" y="1824038"/>
          <p14:tracePt t="101439" x="3071813" y="1870075"/>
          <p14:tracePt t="101447" x="3063875" y="1887538"/>
          <p14:tracePt t="101455" x="3063875" y="1933575"/>
          <p14:tracePt t="101463" x="3027363" y="1970088"/>
          <p14:tracePt t="101471" x="3027363" y="2016125"/>
          <p14:tracePt t="101479" x="3027363" y="2070100"/>
          <p14:tracePt t="101487" x="3027363" y="2097088"/>
          <p14:tracePt t="101495" x="3027363" y="2143125"/>
          <p14:tracePt t="101503" x="3027363" y="2170113"/>
          <p14:tracePt t="101511" x="3027363" y="2197100"/>
          <p14:tracePt t="101519" x="3027363" y="2225675"/>
          <p14:tracePt t="101527" x="3027363" y="2243138"/>
          <p14:tracePt t="101535" x="3027363" y="2270125"/>
          <p14:tracePt t="101551" x="3027363" y="2279650"/>
          <p14:tracePt t="101641" x="3017838" y="2289175"/>
          <p14:tracePt t="101791" x="2981325" y="2289175"/>
          <p14:tracePt t="101800" x="2917825" y="2289175"/>
          <p14:tracePt t="101808" x="2871788" y="2289175"/>
          <p14:tracePt t="101816" x="2817813" y="2289175"/>
          <p14:tracePt t="101822" x="2798763" y="2289175"/>
          <p14:tracePt t="101831" x="2744788" y="2279650"/>
          <p14:tracePt t="101839" x="2698750" y="2252663"/>
          <p14:tracePt t="101847" x="2643188" y="2243138"/>
          <p14:tracePt t="101855" x="2606675" y="2225675"/>
          <p14:tracePt t="101863" x="2579688" y="2206625"/>
          <p14:tracePt t="101871" x="2562225" y="2189163"/>
          <p14:tracePt t="102103" x="2552700" y="2170113"/>
          <p14:tracePt t="102111" x="2570163" y="2143125"/>
          <p14:tracePt t="102119" x="2606675" y="2125663"/>
          <p14:tracePt t="102127" x="2643188" y="2106613"/>
          <p14:tracePt t="102135" x="2671763" y="2089150"/>
          <p14:tracePt t="102143" x="2716213" y="2070100"/>
          <p14:tracePt t="102151" x="2752725" y="2052638"/>
          <p14:tracePt t="102163" x="2752725" y="2043113"/>
          <p14:tracePt t="102168" x="2771775" y="2033588"/>
          <p14:tracePt t="102183" x="2808288" y="1997075"/>
          <p14:tracePt t="102191" x="2817813" y="1970088"/>
          <p14:tracePt t="102471" x="2817813" y="1960563"/>
          <p14:tracePt t="102487" x="2798763" y="1951038"/>
          <p14:tracePt t="102496" x="2789238" y="1951038"/>
          <p14:tracePt t="102504" x="2771775" y="1951038"/>
          <p14:tracePt t="102848" x="2817813" y="1951038"/>
          <p14:tracePt t="102854" x="2871788" y="1951038"/>
          <p14:tracePt t="102863" x="2981325" y="1951038"/>
          <p14:tracePt t="102871" x="3081338" y="1979613"/>
          <p14:tracePt t="102879" x="3154363" y="1997075"/>
          <p14:tracePt t="102887" x="3208338" y="1997075"/>
          <p14:tracePt t="102895" x="3336925" y="1997075"/>
          <p14:tracePt t="102902" x="3455988" y="2006600"/>
          <p14:tracePt t="102911" x="3546475" y="2024063"/>
          <p14:tracePt t="102920" x="3629025" y="2052638"/>
          <p14:tracePt t="102930" x="3656013" y="2052638"/>
          <p14:tracePt t="102936" x="3673475" y="2052638"/>
          <p14:tracePt t="103145" x="3683000" y="2052638"/>
          <p14:tracePt t="103152" x="3673475" y="2060575"/>
          <p14:tracePt t="103158" x="3636963" y="2089150"/>
          <p14:tracePt t="103167" x="3609975" y="2097088"/>
          <p14:tracePt t="103176" x="3600450" y="2106613"/>
          <p14:tracePt t="103183" x="3592513" y="2106613"/>
          <p14:tracePt t="103191" x="3573463" y="2106613"/>
          <p14:tracePt t="103199" x="3563938" y="2116138"/>
          <p14:tracePt t="103207" x="3546475" y="2133600"/>
          <p14:tracePt t="103215" x="3536950" y="2143125"/>
          <p14:tracePt t="103223" x="3527425" y="2143125"/>
          <p14:tracePt t="103257" x="3519488" y="2152650"/>
          <p14:tracePt t="103433" x="3490913" y="2152650"/>
          <p14:tracePt t="103439" x="3473450" y="2152650"/>
          <p14:tracePt t="103447" x="3455988" y="2170113"/>
          <p14:tracePt t="103455" x="3427413" y="2206625"/>
          <p14:tracePt t="103463" x="3419475" y="2225675"/>
          <p14:tracePt t="103472" x="3382963" y="2270125"/>
          <p14:tracePt t="103482" x="3382963" y="2279650"/>
          <p14:tracePt t="103491" x="3363913" y="2306638"/>
          <p14:tracePt t="103503" x="3354388" y="2343150"/>
          <p14:tracePt t="103511" x="3354388" y="2352675"/>
          <p14:tracePt t="103528" x="3354388" y="2371725"/>
          <p14:tracePt t="103543" x="3354388" y="2379663"/>
          <p14:tracePt t="103551" x="3336925" y="2389188"/>
          <p14:tracePt t="105001" x="3317875" y="2435225"/>
          <p14:tracePt t="105007" x="3317875" y="2444750"/>
          <p14:tracePt t="105015" x="3290888" y="2471738"/>
          <p14:tracePt t="105023" x="3273425" y="2489200"/>
          <p14:tracePt t="105031" x="3263900" y="2508250"/>
          <p14:tracePt t="105039" x="3236913" y="2535238"/>
          <p14:tracePt t="105047" x="3227388" y="2581275"/>
          <p14:tracePt t="105055" x="3208338" y="2625725"/>
          <p14:tracePt t="105063" x="3200400" y="2654300"/>
          <p14:tracePt t="105071" x="3171825" y="2681288"/>
          <p14:tracePt t="105079" x="3171825" y="2690813"/>
          <p14:tracePt t="105087" x="3171825" y="2717800"/>
          <p14:tracePt t="105095" x="3171825" y="2727325"/>
          <p14:tracePt t="105527" x="3190875" y="2708275"/>
          <p14:tracePt t="105536" x="3217863" y="2708275"/>
          <p14:tracePt t="105542" x="3227388" y="2708275"/>
          <p14:tracePt t="105551" x="3263900" y="2698750"/>
          <p14:tracePt t="105560" x="3273425" y="2698750"/>
          <p14:tracePt t="105568" x="3300413" y="2681288"/>
          <p14:tracePt t="105580" x="3309938" y="2681288"/>
          <p14:tracePt t="105586" x="3317875" y="2681288"/>
          <p14:tracePt t="105985" x="3327400" y="2681288"/>
          <p14:tracePt t="106023" x="3317875" y="2690813"/>
          <p14:tracePt t="106031" x="3281363" y="2698750"/>
          <p14:tracePt t="106039" x="3263900" y="2717800"/>
          <p14:tracePt t="106079" x="3254375" y="2727325"/>
          <p14:tracePt t="108655" x="3254375" y="2735263"/>
          <p14:tracePt t="108663" x="3254375" y="2781300"/>
          <p14:tracePt t="108671" x="3254375" y="2836863"/>
          <p14:tracePt t="108680" x="3236913" y="2946400"/>
          <p14:tracePt t="108688" x="3236913" y="3017838"/>
          <p14:tracePt t="108696" x="3290888" y="3155950"/>
          <p14:tracePt t="108703" x="3363913" y="3292475"/>
          <p14:tracePt t="108713" x="3409950" y="3392488"/>
          <p14:tracePt t="108718" x="3463925" y="3502025"/>
          <p14:tracePt t="108729" x="3519488" y="3621088"/>
          <p14:tracePt t="108735" x="3536950" y="3665538"/>
          <p14:tracePt t="108744" x="3573463" y="3711575"/>
          <p14:tracePt t="108751" x="3592513" y="3794125"/>
          <p14:tracePt t="108767" x="3629025" y="3840163"/>
          <p14:tracePt t="109127" x="3629025" y="3857625"/>
          <p14:tracePt t="109136" x="3629025" y="3911600"/>
          <p14:tracePt t="109143" x="3619500" y="3967163"/>
          <p14:tracePt t="109151" x="3609975" y="4013200"/>
          <p14:tracePt t="109159" x="3609975" y="4122738"/>
          <p14:tracePt t="109167" x="3609975" y="4213225"/>
          <p14:tracePt t="109176" x="3609975" y="4340225"/>
          <p14:tracePt t="109183" x="3609975" y="4468813"/>
          <p14:tracePt t="109193" x="3609975" y="4614863"/>
          <p14:tracePt t="109199" x="3609975" y="4724400"/>
          <p14:tracePt t="109207" x="3609975" y="4887913"/>
          <p14:tracePt t="109215" x="3609975" y="5033963"/>
          <p14:tracePt t="109223" x="3609975" y="5216525"/>
          <p14:tracePt t="109231" x="3609975" y="5307013"/>
          <p14:tracePt t="109239" x="3582988" y="5453063"/>
          <p14:tracePt t="109247" x="3556000" y="5554663"/>
          <p14:tracePt t="109255" x="3536950" y="5662613"/>
          <p14:tracePt t="109263" x="3527425" y="5754688"/>
          <p14:tracePt t="109271" x="3482975" y="5837238"/>
          <p14:tracePt t="109279" x="3482975" y="5891213"/>
          <p14:tracePt t="109287" x="3473450" y="5918200"/>
          <p14:tracePt t="109295" x="3473450" y="5937250"/>
          <p14:tracePt t="109303" x="3463925" y="5946775"/>
          <p14:tracePt t="109479" x="3463925" y="5910263"/>
          <p14:tracePt t="109487" x="3463925" y="5881688"/>
          <p14:tracePt t="109495" x="3463925" y="5827713"/>
          <p14:tracePt t="109502" x="3509963" y="5764213"/>
          <p14:tracePt t="109511" x="3563938" y="5626100"/>
          <p14:tracePt t="109519" x="3592513" y="5526088"/>
          <p14:tracePt t="109527" x="3636963" y="5399088"/>
          <p14:tracePt t="109535" x="3656013" y="5253038"/>
          <p14:tracePt t="109544" x="3656013" y="5106988"/>
          <p14:tracePt t="109551" x="3656013" y="4979988"/>
          <p14:tracePt t="109559" x="3665538" y="4870450"/>
          <p14:tracePt t="109567" x="3665538" y="4778375"/>
          <p14:tracePt t="109576" x="3665538" y="4697413"/>
          <p14:tracePt t="109584" x="3665538" y="4605338"/>
          <p14:tracePt t="109596" x="3683000" y="4551363"/>
          <p14:tracePt t="109600" x="3683000" y="4495800"/>
          <p14:tracePt t="109606" x="3702050" y="4432300"/>
          <p14:tracePt t="109615" x="3702050" y="4405313"/>
          <p14:tracePt t="109623" x="3702050" y="4349750"/>
          <p14:tracePt t="109631" x="3702050" y="4295775"/>
          <p14:tracePt t="109639" x="3729038" y="4232275"/>
          <p14:tracePt t="109655" x="3729038" y="4203700"/>
          <p14:tracePt t="109663" x="3738563" y="4186238"/>
          <p14:tracePt t="109671" x="3756025" y="4159250"/>
          <p14:tracePt t="109687" x="3756025" y="4149725"/>
          <p14:tracePt t="109695" x="3765550" y="4140200"/>
          <p14:tracePt t="109769" x="3775075" y="4140200"/>
          <p14:tracePt t="109778" x="3802063" y="4140200"/>
          <p14:tracePt t="109785" x="3819525" y="4140200"/>
          <p14:tracePt t="109794" x="3838575" y="4140200"/>
          <p14:tracePt t="109799" x="3856038" y="4149725"/>
          <p14:tracePt t="109809" x="3865563" y="4159250"/>
          <p14:tracePt t="109815" x="3883025" y="4176713"/>
          <p14:tracePt t="109823" x="3911600" y="4203700"/>
          <p14:tracePt t="109831" x="3919538" y="4213225"/>
          <p14:tracePt t="109839" x="3919538" y="4232275"/>
          <p14:tracePt t="109847" x="3938588" y="4276725"/>
          <p14:tracePt t="109855" x="3948113" y="4303713"/>
          <p14:tracePt t="109863" x="3965575" y="4349750"/>
          <p14:tracePt t="109872" x="3975100" y="4422775"/>
          <p14:tracePt t="109878" x="3992563" y="4449763"/>
          <p14:tracePt t="109887" x="4011613" y="4505325"/>
          <p14:tracePt t="109895" x="4038600" y="4605338"/>
          <p14:tracePt t="109903" x="4075113" y="4687888"/>
          <p14:tracePt t="109911" x="4084638" y="4778375"/>
          <p14:tracePt t="109919" x="4102100" y="4870450"/>
          <p14:tracePt t="109928" x="4129088" y="5006975"/>
          <p14:tracePt t="109935" x="4148138" y="5097463"/>
          <p14:tracePt t="109944" x="4148138" y="5207000"/>
          <p14:tracePt t="109951" x="4157663" y="5335588"/>
          <p14:tracePt t="109959" x="4157663" y="5416550"/>
          <p14:tracePt t="109967" x="4157663" y="5489575"/>
          <p14:tracePt t="109977" x="4175125" y="5562600"/>
          <p14:tracePt t="109983" x="4175125" y="5589588"/>
          <p14:tracePt t="109993" x="4175125" y="5645150"/>
          <p14:tracePt t="109999" x="4175125" y="5662613"/>
          <p14:tracePt t="110007" x="4175125" y="5691188"/>
          <p14:tracePt t="110015" x="4175125" y="5708650"/>
          <p14:tracePt t="110024" x="4175125" y="5727700"/>
          <p14:tracePt t="110031" x="4175125" y="5735638"/>
          <p14:tracePt t="110143" x="4175125" y="5727700"/>
          <p14:tracePt t="110151" x="4175125" y="5718175"/>
          <p14:tracePt t="110159" x="4175125" y="5708650"/>
          <p14:tracePt t="110166" x="4175125" y="5672138"/>
          <p14:tracePt t="110177" x="4175125" y="5645150"/>
          <p14:tracePt t="110183" x="4175125" y="5599113"/>
          <p14:tracePt t="110193" x="4175125" y="5526088"/>
          <p14:tracePt t="110199" x="4211638" y="5481638"/>
          <p14:tracePt t="110206" x="4267200" y="5399088"/>
          <p14:tracePt t="110215" x="4330700" y="5362575"/>
          <p14:tracePt t="110222" x="4357688" y="5326063"/>
          <p14:tracePt t="110231" x="4413250" y="5262563"/>
          <p14:tracePt t="110238" x="4467225" y="5197475"/>
          <p14:tracePt t="110247" x="4484688" y="5170488"/>
          <p14:tracePt t="110256" x="4484688" y="5126038"/>
          <p14:tracePt t="110262" x="4521200" y="5106988"/>
          <p14:tracePt t="110272" x="4540250" y="5060950"/>
          <p14:tracePt t="110278" x="4549775" y="5043488"/>
          <p14:tracePt t="110287" x="4567238" y="5016500"/>
          <p14:tracePt t="110503" x="4594225" y="5016500"/>
          <p14:tracePt t="110511" x="4649788" y="5016500"/>
          <p14:tracePt t="110519" x="4713288" y="5016500"/>
          <p14:tracePt t="110527" x="4740275" y="5016500"/>
          <p14:tracePt t="110535" x="4776788" y="5016500"/>
          <p14:tracePt t="110543" x="4822825" y="5016500"/>
          <p14:tracePt t="110551" x="4840288" y="5006975"/>
          <p14:tracePt t="110559" x="4868863" y="5006975"/>
          <p14:tracePt t="110566" x="4876800" y="4997450"/>
          <p14:tracePt t="110599" x="4886325" y="4987925"/>
          <p14:tracePt t="110752" x="4886325" y="5006975"/>
          <p14:tracePt t="110784" x="4876800" y="5006975"/>
          <p14:tracePt t="110793" x="4868863" y="5016500"/>
          <p14:tracePt t="110879" x="4868863" y="4997450"/>
          <p14:tracePt t="110887" x="4868863" y="4960938"/>
          <p14:tracePt t="110903" x="4849813" y="4914900"/>
          <p14:tracePt t="110919" x="4832350" y="4897438"/>
          <p14:tracePt t="110927" x="4813300" y="4878388"/>
          <p14:tracePt t="110935" x="4749800" y="4860925"/>
          <p14:tracePt t="110944" x="4676775" y="4814888"/>
          <p14:tracePt t="110951" x="4630738" y="4797425"/>
          <p14:tracePt t="110959" x="4567238" y="4751388"/>
          <p14:tracePt t="110966" x="4503738" y="4714875"/>
          <p14:tracePt t="110976" x="4457700" y="4697413"/>
          <p14:tracePt t="110982" x="4403725" y="4660900"/>
          <p14:tracePt t="110992" x="4376738" y="4651375"/>
          <p14:tracePt t="110998" x="4357688" y="4614863"/>
          <p14:tracePt t="111319" x="4384675" y="4614863"/>
          <p14:tracePt t="111327" x="4440238" y="4614863"/>
          <p14:tracePt t="111335" x="4521200" y="4632325"/>
          <p14:tracePt t="111343" x="4594225" y="4651375"/>
          <p14:tracePt t="111351" x="4676775" y="4660900"/>
          <p14:tracePt t="111359" x="4767263" y="4678363"/>
          <p14:tracePt t="111367" x="4840288" y="4678363"/>
          <p14:tracePt t="111376" x="4913313" y="4678363"/>
          <p14:tracePt t="111383" x="5022850" y="4678363"/>
          <p14:tracePt t="111393" x="5122863" y="4678363"/>
          <p14:tracePt t="111399" x="5195888" y="4678363"/>
          <p14:tracePt t="111407" x="5287963" y="4705350"/>
          <p14:tracePt t="111414" x="5341938" y="4705350"/>
          <p14:tracePt t="111422" x="5378450" y="4705350"/>
          <p14:tracePt t="111431" x="5414963" y="4705350"/>
          <p14:tracePt t="111438" x="5461000" y="4705350"/>
          <p14:tracePt t="111447" x="5478463" y="4705350"/>
          <p14:tracePt t="111455" x="5487988" y="4705350"/>
          <p14:tracePt t="111463" x="5497513" y="4705350"/>
          <p14:tracePt t="111607" x="5487988" y="4705350"/>
          <p14:tracePt t="111615" x="5478463" y="4705350"/>
          <p14:tracePt t="111623" x="5461000" y="4705350"/>
          <p14:tracePt t="111631" x="5451475" y="4705350"/>
          <p14:tracePt t="111639" x="5414963" y="4714875"/>
          <p14:tracePt t="111655" x="5405438" y="4714875"/>
          <p14:tracePt t="111663" x="5387975" y="4714875"/>
          <p14:tracePt t="111671" x="5378450" y="4714875"/>
          <p14:tracePt t="111679" x="5368925" y="4714875"/>
          <p14:tracePt t="111687" x="5360988" y="4714875"/>
          <p14:tracePt t="113601" x="5360988" y="4705350"/>
          <p14:tracePt t="113615" x="5360988" y="4697413"/>
          <p14:tracePt t="113623" x="5351463" y="4687888"/>
          <p14:tracePt t="113639" x="5341938" y="4678363"/>
          <p14:tracePt t="113647" x="5341938" y="4651375"/>
          <p14:tracePt t="113655" x="5305425" y="4614863"/>
          <p14:tracePt t="113663" x="5297488" y="4605338"/>
          <p14:tracePt t="113671" x="5297488" y="4595813"/>
          <p14:tracePt t="113679" x="5287963" y="4587875"/>
          <p14:tracePt t="113687" x="5278438" y="4568825"/>
          <p14:tracePt t="113872" x="5278438" y="4578350"/>
          <p14:tracePt t="113887" x="5278438" y="4605338"/>
          <p14:tracePt t="113895" x="5278438" y="4632325"/>
          <p14:tracePt t="113903" x="5287963" y="4660900"/>
          <p14:tracePt t="113911" x="5287963" y="4678363"/>
          <p14:tracePt t="113919" x="5297488" y="4732338"/>
          <p14:tracePt t="113927" x="5305425" y="4768850"/>
          <p14:tracePt t="113935" x="5305425" y="4805363"/>
          <p14:tracePt t="113944" x="5341938" y="4841875"/>
          <p14:tracePt t="113951" x="5487988" y="4851400"/>
          <p14:tracePt t="113959" x="5487988" y="4906963"/>
          <p14:tracePt t="113967" x="5487988" y="4951413"/>
          <p14:tracePt t="113976" x="5487988" y="5006975"/>
          <p14:tracePt t="113983" x="5487988" y="5060950"/>
          <p14:tracePt t="113996" x="5487988" y="5126038"/>
          <p14:tracePt t="114000" x="5470525" y="5160963"/>
          <p14:tracePt t="114012" x="5470525" y="5207000"/>
          <p14:tracePt t="114016" x="5470525" y="5226050"/>
          <p14:tracePt t="114028" x="5424488" y="5280025"/>
          <p14:tracePt t="114032" x="5387975" y="5326063"/>
          <p14:tracePt t="114040" x="5360988" y="5353050"/>
          <p14:tracePt t="114048" x="5297488" y="5389563"/>
          <p14:tracePt t="114056" x="5268913" y="5408613"/>
          <p14:tracePt t="114066" x="5195888" y="5445125"/>
          <p14:tracePt t="114071" x="5151438" y="5453063"/>
          <p14:tracePt t="114079" x="5059363" y="5481638"/>
          <p14:tracePt t="114087" x="4978400" y="5518150"/>
          <p14:tracePt t="114095" x="4868863" y="5535613"/>
          <p14:tracePt t="114103" x="4759325" y="5535613"/>
          <p14:tracePt t="114111" x="4640263" y="5562600"/>
          <p14:tracePt t="114119" x="4586288" y="5572125"/>
          <p14:tracePt t="114129" x="4503738" y="5589588"/>
          <p14:tracePt t="114135" x="4467225" y="5589588"/>
          <p14:tracePt t="114143" x="4440238" y="5589588"/>
          <p14:tracePt t="114151" x="4421188" y="5589588"/>
          <p14:tracePt t="114159" x="4403725" y="5589588"/>
          <p14:tracePt t="114241" x="4376738" y="5589588"/>
          <p14:tracePt t="114248" x="4275138" y="5589588"/>
          <p14:tracePt t="114255" x="4267200" y="5554663"/>
          <p14:tracePt t="114263" x="4275138" y="5562600"/>
          <p14:tracePt t="114271" x="4211638" y="5554663"/>
          <p14:tracePt t="114278" x="4129088" y="5508625"/>
          <p14:tracePt t="114287" x="4048125" y="5435600"/>
          <p14:tracePt t="114295" x="4002088" y="5408613"/>
          <p14:tracePt t="114303" x="3929063" y="5335588"/>
          <p14:tracePt t="114311" x="3902075" y="5307013"/>
          <p14:tracePt t="114319" x="3883025" y="5289550"/>
          <p14:tracePt t="114327" x="3875088" y="5270500"/>
          <p14:tracePt t="114335" x="3856038" y="5226050"/>
          <p14:tracePt t="114343" x="3856038" y="5207000"/>
          <p14:tracePt t="114351" x="3846513" y="5160963"/>
          <p14:tracePt t="114360" x="3838575" y="5160963"/>
          <p14:tracePt t="114366" x="3838575" y="5126038"/>
          <p14:tracePt t="114376" x="3838575" y="5116513"/>
          <p14:tracePt t="114382" x="3829050" y="5053013"/>
          <p14:tracePt t="114392" x="3819525" y="5006975"/>
          <p14:tracePt t="114399" x="3810000" y="4951413"/>
          <p14:tracePt t="114408" x="3783013" y="4887913"/>
          <p14:tracePt t="114415" x="3775075" y="4833938"/>
          <p14:tracePt t="114423" x="3765550" y="4768850"/>
          <p14:tracePt t="114431" x="3746500" y="4741863"/>
          <p14:tracePt t="114439" x="3729038" y="4678363"/>
          <p14:tracePt t="114447" x="3729038" y="4651375"/>
          <p14:tracePt t="114456" x="3729038" y="4624388"/>
          <p14:tracePt t="114463" x="3729038" y="4568825"/>
          <p14:tracePt t="114471" x="3729038" y="4514850"/>
          <p14:tracePt t="114479" x="3729038" y="4495800"/>
          <p14:tracePt t="114487" x="3729038" y="4449763"/>
          <p14:tracePt t="114495" x="3729038" y="4395788"/>
          <p14:tracePt t="114503" x="3729038" y="4340225"/>
          <p14:tracePt t="114511" x="3729038" y="4286250"/>
          <p14:tracePt t="114519" x="3729038" y="4232275"/>
          <p14:tracePt t="114527" x="3738563" y="4213225"/>
          <p14:tracePt t="114536" x="3783013" y="4159250"/>
          <p14:tracePt t="114543" x="3810000" y="4130675"/>
          <p14:tracePt t="114551" x="3838575" y="4103688"/>
          <p14:tracePt t="114559" x="3883025" y="4049713"/>
          <p14:tracePt t="114567" x="3919538" y="4021138"/>
          <p14:tracePt t="114575" x="3965575" y="3994150"/>
          <p14:tracePt t="114584" x="3992563" y="3984625"/>
          <p14:tracePt t="114595" x="4048125" y="3967163"/>
          <p14:tracePt t="114600" x="4094163" y="3948113"/>
          <p14:tracePt t="114612" x="4157663" y="3940175"/>
          <p14:tracePt t="114616" x="4230688" y="3940175"/>
          <p14:tracePt t="114628" x="4303713" y="3940175"/>
          <p14:tracePt t="114634" x="4376738" y="3940175"/>
          <p14:tracePt t="114639" x="4467225" y="3940175"/>
          <p14:tracePt t="114647" x="4586288" y="3957638"/>
          <p14:tracePt t="114656" x="4676775" y="4003675"/>
          <p14:tracePt t="114663" x="4795838" y="4057650"/>
          <p14:tracePt t="114671" x="4859338" y="4113213"/>
          <p14:tracePt t="114679" x="4941888" y="4149725"/>
          <p14:tracePt t="114687" x="5005388" y="4222750"/>
          <p14:tracePt t="114697" x="5059363" y="4286250"/>
          <p14:tracePt t="114703" x="5132388" y="4368800"/>
          <p14:tracePt t="114712" x="5132388" y="4413250"/>
          <p14:tracePt t="114719" x="5132388" y="4478338"/>
          <p14:tracePt t="114727" x="5168900" y="4559300"/>
          <p14:tracePt t="114735" x="5168900" y="4605338"/>
          <p14:tracePt t="114744" x="5187950" y="4660900"/>
          <p14:tracePt t="114751" x="5187950" y="4678363"/>
          <p14:tracePt t="114762" x="5187950" y="4714875"/>
          <p14:tracePt t="114767" x="5187950" y="4760913"/>
          <p14:tracePt t="114780" x="5187950" y="4768850"/>
          <p14:tracePt t="114784" x="5187950" y="4787900"/>
          <p14:tracePt t="114797" x="5187950" y="4797425"/>
          <p14:tracePt t="114800" x="5187950" y="4814888"/>
          <p14:tracePt t="114811" x="5187950" y="4841875"/>
          <p14:tracePt t="114816" x="5187950" y="4860925"/>
          <p14:tracePt t="114827" x="5187950" y="4906963"/>
          <p14:tracePt t="114832" x="5178425" y="4933950"/>
          <p14:tracePt t="114840" x="5168900" y="4987925"/>
          <p14:tracePt t="114847" x="5159375" y="5016500"/>
          <p14:tracePt t="114856" x="5151438" y="5060950"/>
          <p14:tracePt t="114863" x="5122863" y="5126038"/>
          <p14:tracePt t="114871" x="5105400" y="5170488"/>
          <p14:tracePt t="114880" x="5049838" y="5233988"/>
          <p14:tracePt t="114887" x="5041900" y="5253038"/>
          <p14:tracePt t="114895" x="5005388" y="5299075"/>
          <p14:tracePt t="114903" x="4978400" y="5316538"/>
          <p14:tracePt t="114911" x="4949825" y="5335588"/>
          <p14:tracePt t="114919" x="4905375" y="5362575"/>
          <p14:tracePt t="114927" x="4868863" y="5372100"/>
          <p14:tracePt t="114935" x="4786313" y="5372100"/>
          <p14:tracePt t="114943" x="4713288" y="5399088"/>
          <p14:tracePt t="114951" x="4630738" y="5399088"/>
          <p14:tracePt t="114959" x="4503738" y="5408613"/>
          <p14:tracePt t="114967" x="4376738" y="5408613"/>
          <p14:tracePt t="114975" x="4248150" y="5408613"/>
          <p14:tracePt t="114984" x="4121150" y="5408613"/>
          <p14:tracePt t="114992" x="3975100" y="5408613"/>
          <p14:tracePt t="114999" x="3865563" y="5389563"/>
          <p14:tracePt t="115009" x="3765550" y="5362575"/>
          <p14:tracePt t="115015" x="3665538" y="5289550"/>
          <p14:tracePt t="115023" x="3646488" y="5270500"/>
          <p14:tracePt t="115031" x="3600450" y="5216525"/>
          <p14:tracePt t="115039" x="3592513" y="5207000"/>
          <p14:tracePt t="115047" x="3592513" y="5197475"/>
          <p14:tracePt t="115055" x="3582988" y="5189538"/>
          <p14:tracePt t="115063" x="3582988" y="5170488"/>
          <p14:tracePt t="115071" x="3582988" y="5133975"/>
          <p14:tracePt t="115079" x="3582988" y="5106988"/>
          <p14:tracePt t="115087" x="3582988" y="5060950"/>
          <p14:tracePt t="115095" x="3582988" y="5024438"/>
          <p14:tracePt t="115103" x="3582988" y="5006975"/>
          <p14:tracePt t="115111" x="3582988" y="4979988"/>
          <p14:tracePt t="115119" x="3582988" y="4906963"/>
          <p14:tracePt t="115127" x="3582988" y="4860925"/>
          <p14:tracePt t="115147" x="3546475" y="4787900"/>
          <p14:tracePt t="115150" x="3536950" y="4760913"/>
          <p14:tracePt t="115159" x="3509963" y="4741863"/>
          <p14:tracePt t="115167" x="3500438" y="4724400"/>
          <p14:tracePt t="115175" x="3500438" y="4714875"/>
          <p14:tracePt t="115183" x="3500438" y="4705350"/>
          <p14:tracePt t="115192" x="3490913" y="4668838"/>
          <p14:tracePt t="115199" x="3490913" y="4660900"/>
          <p14:tracePt t="115208" x="3473450" y="4641850"/>
          <p14:tracePt t="115215" x="3455988" y="4595813"/>
          <p14:tracePt t="115225" x="3436938" y="4568825"/>
          <p14:tracePt t="115231" x="3436938" y="4551363"/>
          <p14:tracePt t="115239" x="3427413" y="4514850"/>
          <p14:tracePt t="115247" x="3400425" y="4449763"/>
          <p14:tracePt t="115255" x="3400425" y="4405313"/>
          <p14:tracePt t="115263" x="3390900" y="4395788"/>
          <p14:tracePt t="115271" x="3382963" y="4359275"/>
          <p14:tracePt t="115279" x="3363913" y="4313238"/>
          <p14:tracePt t="115287" x="3363913" y="4286250"/>
          <p14:tracePt t="115295" x="3363913" y="4249738"/>
          <p14:tracePt t="115303" x="3363913" y="4222750"/>
          <p14:tracePt t="115311" x="3363913" y="4186238"/>
          <p14:tracePt t="115319" x="3363913" y="4159250"/>
          <p14:tracePt t="115327" x="3373438" y="4130675"/>
          <p14:tracePt t="115335" x="3419475" y="4086225"/>
          <p14:tracePt t="115343" x="3436938" y="4067175"/>
          <p14:tracePt t="115351" x="3473450" y="4021138"/>
          <p14:tracePt t="115359" x="3519488" y="3994150"/>
          <p14:tracePt t="115367" x="3582988" y="3967163"/>
          <p14:tracePt t="115375" x="3636963" y="3957638"/>
          <p14:tracePt t="115383" x="3719513" y="3930650"/>
          <p14:tracePt t="115391" x="3775075" y="3930650"/>
          <p14:tracePt t="115399" x="3846513" y="3930650"/>
          <p14:tracePt t="115408" x="3911600" y="3930650"/>
          <p14:tracePt t="115415" x="4002088" y="3930650"/>
          <p14:tracePt t="115423" x="4057650" y="3930650"/>
          <p14:tracePt t="115431" x="4075113" y="3930650"/>
          <p14:tracePt t="115439" x="4121150" y="3948113"/>
          <p14:tracePt t="115447" x="4138613" y="3957638"/>
          <p14:tracePt t="115455" x="4165600" y="3984625"/>
          <p14:tracePt t="115463" x="4175125" y="3994150"/>
          <p14:tracePt t="115471" x="4194175" y="4013200"/>
          <p14:tracePt t="115479" x="4202113" y="4030663"/>
          <p14:tracePt t="115487" x="4221163" y="4049713"/>
          <p14:tracePt t="115495" x="4238625" y="4076700"/>
          <p14:tracePt t="115503" x="4257675" y="4103688"/>
          <p14:tracePt t="115511" x="4284663" y="4130675"/>
          <p14:tracePt t="115519" x="4330700" y="4176713"/>
          <p14:tracePt t="115527" x="4348163" y="4240213"/>
          <p14:tracePt t="115536" x="4421188" y="4322763"/>
          <p14:tracePt t="115543" x="4467225" y="4368800"/>
          <p14:tracePt t="115551" x="4521200" y="4441825"/>
          <p14:tracePt t="115559" x="4549775" y="4495800"/>
          <p14:tracePt t="115567" x="4576763" y="4532313"/>
          <p14:tracePt t="115575" x="4586288" y="4559300"/>
          <p14:tracePt t="115582" x="4603750" y="4587875"/>
          <p14:tracePt t="115592" x="4603750" y="4605338"/>
          <p14:tracePt t="115599" x="4622800" y="4651375"/>
          <p14:tracePt t="115760" x="4630738" y="4641850"/>
          <p14:tracePt t="115767" x="4603750" y="4522788"/>
          <p14:tracePt t="115775" x="4549775" y="4441825"/>
          <p14:tracePt t="115783" x="4467225" y="4295775"/>
          <p14:tracePt t="115792" x="4413250" y="4140200"/>
          <p14:tracePt t="115798" x="4311650" y="3940175"/>
          <p14:tracePt t="115809" x="4221163" y="3794125"/>
          <p14:tracePt t="115815" x="4175125" y="3675063"/>
          <p14:tracePt t="115823" x="4084638" y="3538538"/>
          <p14:tracePt t="115831" x="3975100" y="3382963"/>
          <p14:tracePt t="115839" x="3875088" y="3228975"/>
          <p14:tracePt t="115847" x="3829050" y="3119438"/>
          <p14:tracePt t="115855" x="3738563" y="2982913"/>
          <p14:tracePt t="115863" x="3683000" y="2863850"/>
          <p14:tracePt t="115870" x="3619500" y="2735263"/>
          <p14:tracePt t="115880" x="3573463" y="2635250"/>
          <p14:tracePt t="115887" x="3500438" y="2498725"/>
          <p14:tracePt t="115895" x="3455988" y="2371725"/>
          <p14:tracePt t="115903" x="3382963" y="2252663"/>
          <p14:tracePt t="115911" x="3346450" y="2133600"/>
          <p14:tracePt t="115920" x="3317875" y="2052638"/>
          <p14:tracePt t="115929" x="3263900" y="1987550"/>
          <p14:tracePt t="115936" x="3227388" y="1906588"/>
          <p14:tracePt t="115944" x="3171825" y="1841500"/>
          <p14:tracePt t="115951" x="3100388" y="1778000"/>
          <p14:tracePt t="115960" x="3071813" y="1731963"/>
          <p14:tracePt t="115967" x="3035300" y="1677988"/>
          <p14:tracePt t="115975" x="3008313" y="1651000"/>
          <p14:tracePt t="115983" x="2981325" y="1604963"/>
          <p14:tracePt t="115992" x="2954338" y="1577975"/>
          <p14:tracePt t="115999" x="2935288" y="1558925"/>
          <p14:tracePt t="116009" x="2862263" y="1495425"/>
          <p14:tracePt t="116015" x="2844800" y="1477963"/>
          <p14:tracePt t="116023" x="2825750" y="1449388"/>
          <p14:tracePt t="116031" x="2781300" y="1422400"/>
          <p14:tracePt t="116039" x="2735263" y="1385888"/>
          <p14:tracePt t="116047" x="2679700" y="1331913"/>
          <p14:tracePt t="116055" x="2616200" y="1285875"/>
          <p14:tracePt t="116063" x="2533650" y="1231900"/>
          <p14:tracePt t="116071" x="2489200" y="1195388"/>
          <p14:tracePt t="116079" x="2425700" y="1158875"/>
          <p14:tracePt t="116086" x="2324100" y="1093788"/>
          <p14:tracePt t="116095" x="2243138" y="1030288"/>
          <p14:tracePt t="116103" x="2206625" y="1003300"/>
          <p14:tracePt t="116111" x="2151063" y="957263"/>
          <p14:tracePt t="116128" x="2060575" y="903288"/>
          <p14:tracePt t="116135" x="2005013" y="847725"/>
          <p14:tracePt t="116143" x="1978025" y="830263"/>
          <p14:tracePt t="116151" x="1931988" y="793750"/>
          <p14:tracePt t="116159" x="1895475" y="766763"/>
          <p14:tracePt t="116167" x="1831975" y="711200"/>
          <p14:tracePt t="116175" x="1804988" y="701675"/>
          <p14:tracePt t="116183" x="1768475" y="674688"/>
          <p14:tracePt t="116193" x="1731963" y="647700"/>
          <p14:tracePt t="116199" x="1695450" y="628650"/>
          <p14:tracePt t="116209" x="1677988" y="620713"/>
          <p14:tracePt t="116215" x="1649413" y="611188"/>
          <p14:tracePt t="116463" x="1722438" y="611188"/>
          <p14:tracePt t="116471" x="1851025" y="628650"/>
          <p14:tracePt t="116479" x="2024063" y="657225"/>
          <p14:tracePt t="116487" x="2170113" y="701675"/>
          <p14:tracePt t="116495" x="2333625" y="747713"/>
          <p14:tracePt t="116503" x="2489200" y="774700"/>
          <p14:tracePt t="116511" x="2598738" y="793750"/>
          <p14:tracePt t="116519" x="2708275" y="811213"/>
          <p14:tracePt t="116527" x="2798763" y="811213"/>
          <p14:tracePt t="116536" x="2825750" y="820738"/>
          <p14:tracePt t="116543" x="2862263" y="820738"/>
          <p14:tracePt t="116600" x="2871788" y="820738"/>
          <p14:tracePt t="116610" x="2908300" y="820738"/>
          <p14:tracePt t="116614" x="2981325" y="820738"/>
          <p14:tracePt t="116623" x="3090863" y="820738"/>
          <p14:tracePt t="116631" x="3163888" y="820738"/>
          <p14:tracePt t="116639" x="3290888" y="820738"/>
          <p14:tracePt t="116647" x="3382963" y="820738"/>
          <p14:tracePt t="116655" x="3500438" y="857250"/>
          <p14:tracePt t="116663" x="3573463" y="857250"/>
          <p14:tracePt t="116671" x="3629025" y="874713"/>
          <p14:tracePt t="116679" x="3665538" y="874713"/>
          <p14:tracePt t="117049" x="3673475" y="874713"/>
          <p14:tracePt t="117056" x="3738563" y="874713"/>
          <p14:tracePt t="117063" x="3846513" y="874713"/>
          <p14:tracePt t="117071" x="3938588" y="874713"/>
          <p14:tracePt t="117079" x="4065588" y="874713"/>
          <p14:tracePt t="117087" x="4194175" y="884238"/>
          <p14:tracePt t="117095" x="4275138" y="903288"/>
          <p14:tracePt t="117102" x="4330700" y="920750"/>
          <p14:tracePt t="117111" x="4367213" y="920750"/>
          <p14:tracePt t="118487" x="4494213" y="976313"/>
          <p14:tracePt t="118495" x="4649788" y="1049338"/>
          <p14:tracePt t="118503" x="4895850" y="1158875"/>
          <p14:tracePt t="118510" x="5187950" y="1295400"/>
          <p14:tracePt t="118518" x="5441950" y="1458913"/>
          <p14:tracePt t="118527" x="5724525" y="1595438"/>
          <p14:tracePt t="118535" x="6026150" y="1697038"/>
          <p14:tracePt t="118543" x="6308725" y="1841500"/>
          <p14:tracePt t="118551" x="6591300" y="1960563"/>
          <p14:tracePt t="118559" x="6754813" y="2033588"/>
          <p14:tracePt t="118566" x="6929438" y="2097088"/>
          <p14:tracePt t="118576" x="7056438" y="2143125"/>
          <p14:tracePt t="118583" x="7138988" y="2179638"/>
          <p14:tracePt t="118592" x="7212013" y="2206625"/>
          <p14:tracePt t="118599" x="7275513" y="2233613"/>
          <p14:tracePt t="118608" x="7319963" y="2252663"/>
          <p14:tracePt t="118614" x="7348538" y="2252663"/>
          <p14:tracePt t="118623" x="7385050" y="2252663"/>
          <p14:tracePt t="118631" x="7385050" y="2262188"/>
          <p14:tracePt t="118639" x="7421563" y="2262188"/>
          <p14:tracePt t="118647" x="7494588" y="2289175"/>
          <p14:tracePt t="118655" x="7531100" y="2298700"/>
          <p14:tracePt t="118671" x="7594600" y="2298700"/>
          <p14:tracePt t="118679" x="7712075" y="2325688"/>
          <p14:tracePt t="118687" x="7804150" y="2371725"/>
          <p14:tracePt t="118696" x="7940675" y="2425700"/>
          <p14:tracePt t="118703" x="8040688" y="2498725"/>
          <p14:tracePt t="118711" x="8159750" y="2544763"/>
          <p14:tracePt t="118718" x="8240713" y="2598738"/>
          <p14:tracePt t="118727" x="8359775" y="2671763"/>
          <p14:tracePt t="118735" x="8405813" y="2708275"/>
          <p14:tracePt t="118744" x="8423275" y="2717800"/>
          <p14:tracePt t="118750" x="8451850" y="2735263"/>
          <p14:tracePt t="118855" x="8523288" y="2800350"/>
          <p14:tracePt t="118864" x="8661400" y="2873375"/>
          <p14:tracePt t="118871" x="8897938" y="301783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ltLang="ja-JP" sz="3600"/>
              <a:t>LUT</a:t>
            </a:r>
            <a:r>
              <a:rPr lang="ja-JP" altLang="en-US" sz="3600"/>
              <a:t>：</a:t>
            </a:r>
            <a:r>
              <a:rPr lang="en-US" altLang="ja-JP" sz="3600"/>
              <a:t>Look Up Table</a:t>
            </a:r>
            <a:r>
              <a:rPr lang="ja-JP" altLang="en-US" sz="3600"/>
              <a:t>による論理の実現例</a:t>
            </a:r>
          </a:p>
        </p:txBody>
      </p:sp>
      <p:sp>
        <p:nvSpPr>
          <p:cNvPr id="188419" name="Rectangle 3"/>
          <p:cNvSpPr>
            <a:spLocks noChangeArrowheads="1"/>
          </p:cNvSpPr>
          <p:nvPr/>
        </p:nvSpPr>
        <p:spPr bwMode="auto">
          <a:xfrm>
            <a:off x="1474788" y="1989138"/>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ABC</a:t>
            </a:r>
          </a:p>
        </p:txBody>
      </p:sp>
      <p:sp>
        <p:nvSpPr>
          <p:cNvPr id="188420" name="Rectangle 4"/>
          <p:cNvSpPr>
            <a:spLocks noChangeArrowheads="1"/>
          </p:cNvSpPr>
          <p:nvPr/>
        </p:nvSpPr>
        <p:spPr bwMode="auto">
          <a:xfrm>
            <a:off x="1474788" y="2276475"/>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000</a:t>
            </a:r>
          </a:p>
        </p:txBody>
      </p:sp>
      <p:sp>
        <p:nvSpPr>
          <p:cNvPr id="188421" name="Rectangle 5"/>
          <p:cNvSpPr>
            <a:spLocks noChangeArrowheads="1"/>
          </p:cNvSpPr>
          <p:nvPr/>
        </p:nvSpPr>
        <p:spPr bwMode="auto">
          <a:xfrm>
            <a:off x="1474788" y="2563813"/>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001</a:t>
            </a:r>
          </a:p>
        </p:txBody>
      </p:sp>
      <p:sp>
        <p:nvSpPr>
          <p:cNvPr id="188422" name="Rectangle 6"/>
          <p:cNvSpPr>
            <a:spLocks noChangeArrowheads="1"/>
          </p:cNvSpPr>
          <p:nvPr/>
        </p:nvSpPr>
        <p:spPr bwMode="auto">
          <a:xfrm>
            <a:off x="1474788" y="2851150"/>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010</a:t>
            </a:r>
          </a:p>
        </p:txBody>
      </p:sp>
      <p:sp>
        <p:nvSpPr>
          <p:cNvPr id="188423" name="Rectangle 7"/>
          <p:cNvSpPr>
            <a:spLocks noChangeArrowheads="1"/>
          </p:cNvSpPr>
          <p:nvPr/>
        </p:nvSpPr>
        <p:spPr bwMode="auto">
          <a:xfrm>
            <a:off x="1474788" y="3138488"/>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011</a:t>
            </a:r>
          </a:p>
        </p:txBody>
      </p:sp>
      <p:sp>
        <p:nvSpPr>
          <p:cNvPr id="188424" name="Rectangle 8"/>
          <p:cNvSpPr>
            <a:spLocks noChangeArrowheads="1"/>
          </p:cNvSpPr>
          <p:nvPr/>
        </p:nvSpPr>
        <p:spPr bwMode="auto">
          <a:xfrm>
            <a:off x="1474788" y="3425825"/>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100</a:t>
            </a:r>
          </a:p>
        </p:txBody>
      </p:sp>
      <p:sp>
        <p:nvSpPr>
          <p:cNvPr id="188425" name="Rectangle 9"/>
          <p:cNvSpPr>
            <a:spLocks noChangeArrowheads="1"/>
          </p:cNvSpPr>
          <p:nvPr/>
        </p:nvSpPr>
        <p:spPr bwMode="auto">
          <a:xfrm>
            <a:off x="1474788" y="3713163"/>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101</a:t>
            </a:r>
          </a:p>
        </p:txBody>
      </p:sp>
      <p:sp>
        <p:nvSpPr>
          <p:cNvPr id="188426" name="Rectangle 10"/>
          <p:cNvSpPr>
            <a:spLocks noChangeArrowheads="1"/>
          </p:cNvSpPr>
          <p:nvPr/>
        </p:nvSpPr>
        <p:spPr bwMode="auto">
          <a:xfrm>
            <a:off x="1474788" y="4000500"/>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110</a:t>
            </a:r>
          </a:p>
        </p:txBody>
      </p:sp>
      <p:sp>
        <p:nvSpPr>
          <p:cNvPr id="188427" name="Rectangle 11"/>
          <p:cNvSpPr>
            <a:spLocks noChangeArrowheads="1"/>
          </p:cNvSpPr>
          <p:nvPr/>
        </p:nvSpPr>
        <p:spPr bwMode="auto">
          <a:xfrm>
            <a:off x="1474788" y="4287838"/>
            <a:ext cx="792162"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111</a:t>
            </a:r>
          </a:p>
        </p:txBody>
      </p:sp>
      <p:grpSp>
        <p:nvGrpSpPr>
          <p:cNvPr id="188428" name="Group 12"/>
          <p:cNvGrpSpPr>
            <a:grpSpLocks/>
          </p:cNvGrpSpPr>
          <p:nvPr/>
        </p:nvGrpSpPr>
        <p:grpSpPr bwMode="auto">
          <a:xfrm>
            <a:off x="2266950" y="1989138"/>
            <a:ext cx="360363" cy="2587625"/>
            <a:chOff x="1547" y="1253"/>
            <a:chExt cx="246" cy="1630"/>
          </a:xfrm>
        </p:grpSpPr>
        <p:sp>
          <p:nvSpPr>
            <p:cNvPr id="188429" name="Rectangle 13"/>
            <p:cNvSpPr>
              <a:spLocks noChangeArrowheads="1"/>
            </p:cNvSpPr>
            <p:nvPr/>
          </p:nvSpPr>
          <p:spPr bwMode="auto">
            <a:xfrm>
              <a:off x="1547" y="1253"/>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Z</a:t>
              </a:r>
            </a:p>
          </p:txBody>
        </p:sp>
        <p:sp>
          <p:nvSpPr>
            <p:cNvPr id="188430" name="Rectangle 14"/>
            <p:cNvSpPr>
              <a:spLocks noChangeArrowheads="1"/>
            </p:cNvSpPr>
            <p:nvPr/>
          </p:nvSpPr>
          <p:spPr bwMode="auto">
            <a:xfrm>
              <a:off x="1547" y="1434"/>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31" name="Rectangle 15"/>
            <p:cNvSpPr>
              <a:spLocks noChangeArrowheads="1"/>
            </p:cNvSpPr>
            <p:nvPr/>
          </p:nvSpPr>
          <p:spPr bwMode="auto">
            <a:xfrm>
              <a:off x="1547" y="1615"/>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32" name="Rectangle 16"/>
            <p:cNvSpPr>
              <a:spLocks noChangeArrowheads="1"/>
            </p:cNvSpPr>
            <p:nvPr/>
          </p:nvSpPr>
          <p:spPr bwMode="auto">
            <a:xfrm>
              <a:off x="1547" y="1796"/>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33" name="Rectangle 17"/>
            <p:cNvSpPr>
              <a:spLocks noChangeArrowheads="1"/>
            </p:cNvSpPr>
            <p:nvPr/>
          </p:nvSpPr>
          <p:spPr bwMode="auto">
            <a:xfrm>
              <a:off x="1547" y="1977"/>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a:t>
              </a:r>
            </a:p>
          </p:txBody>
        </p:sp>
        <p:sp>
          <p:nvSpPr>
            <p:cNvPr id="188434" name="Rectangle 18"/>
            <p:cNvSpPr>
              <a:spLocks noChangeArrowheads="1"/>
            </p:cNvSpPr>
            <p:nvPr/>
          </p:nvSpPr>
          <p:spPr bwMode="auto">
            <a:xfrm>
              <a:off x="1547" y="2158"/>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35" name="Rectangle 19"/>
            <p:cNvSpPr>
              <a:spLocks noChangeArrowheads="1"/>
            </p:cNvSpPr>
            <p:nvPr/>
          </p:nvSpPr>
          <p:spPr bwMode="auto">
            <a:xfrm>
              <a:off x="1547" y="2339"/>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36" name="Rectangle 20"/>
            <p:cNvSpPr>
              <a:spLocks noChangeArrowheads="1"/>
            </p:cNvSpPr>
            <p:nvPr/>
          </p:nvSpPr>
          <p:spPr bwMode="auto">
            <a:xfrm>
              <a:off x="1547" y="2520"/>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37" name="Rectangle 21"/>
            <p:cNvSpPr>
              <a:spLocks noChangeArrowheads="1"/>
            </p:cNvSpPr>
            <p:nvPr/>
          </p:nvSpPr>
          <p:spPr bwMode="auto">
            <a:xfrm>
              <a:off x="1547" y="2701"/>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a:t>
              </a:r>
            </a:p>
          </p:txBody>
        </p:sp>
      </p:grpSp>
      <p:grpSp>
        <p:nvGrpSpPr>
          <p:cNvPr id="188438" name="Group 22"/>
          <p:cNvGrpSpPr>
            <a:grpSpLocks/>
          </p:cNvGrpSpPr>
          <p:nvPr/>
        </p:nvGrpSpPr>
        <p:grpSpPr bwMode="auto">
          <a:xfrm>
            <a:off x="3490913" y="1973263"/>
            <a:ext cx="360362" cy="2587625"/>
            <a:chOff x="2382" y="1243"/>
            <a:chExt cx="246" cy="1630"/>
          </a:xfrm>
        </p:grpSpPr>
        <p:sp>
          <p:nvSpPr>
            <p:cNvPr id="188439" name="Rectangle 23"/>
            <p:cNvSpPr>
              <a:spLocks noChangeArrowheads="1"/>
            </p:cNvSpPr>
            <p:nvPr/>
          </p:nvSpPr>
          <p:spPr bwMode="auto">
            <a:xfrm>
              <a:off x="2382" y="1243"/>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Z</a:t>
              </a:r>
            </a:p>
          </p:txBody>
        </p:sp>
        <p:sp>
          <p:nvSpPr>
            <p:cNvPr id="188440" name="Rectangle 24"/>
            <p:cNvSpPr>
              <a:spLocks noChangeArrowheads="1"/>
            </p:cNvSpPr>
            <p:nvPr/>
          </p:nvSpPr>
          <p:spPr bwMode="auto">
            <a:xfrm>
              <a:off x="2382" y="1424"/>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41" name="Rectangle 25"/>
            <p:cNvSpPr>
              <a:spLocks noChangeArrowheads="1"/>
            </p:cNvSpPr>
            <p:nvPr/>
          </p:nvSpPr>
          <p:spPr bwMode="auto">
            <a:xfrm>
              <a:off x="2382" y="1605"/>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42" name="Rectangle 26"/>
            <p:cNvSpPr>
              <a:spLocks noChangeArrowheads="1"/>
            </p:cNvSpPr>
            <p:nvPr/>
          </p:nvSpPr>
          <p:spPr bwMode="auto">
            <a:xfrm>
              <a:off x="2382" y="1786"/>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43" name="Rectangle 27"/>
            <p:cNvSpPr>
              <a:spLocks noChangeArrowheads="1"/>
            </p:cNvSpPr>
            <p:nvPr/>
          </p:nvSpPr>
          <p:spPr bwMode="auto">
            <a:xfrm>
              <a:off x="2382" y="1967"/>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a:t>
              </a:r>
            </a:p>
          </p:txBody>
        </p:sp>
        <p:sp>
          <p:nvSpPr>
            <p:cNvPr id="188444" name="Rectangle 28"/>
            <p:cNvSpPr>
              <a:spLocks noChangeArrowheads="1"/>
            </p:cNvSpPr>
            <p:nvPr/>
          </p:nvSpPr>
          <p:spPr bwMode="auto">
            <a:xfrm>
              <a:off x="2382" y="2148"/>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45" name="Rectangle 29"/>
            <p:cNvSpPr>
              <a:spLocks noChangeArrowheads="1"/>
            </p:cNvSpPr>
            <p:nvPr/>
          </p:nvSpPr>
          <p:spPr bwMode="auto">
            <a:xfrm>
              <a:off x="2382" y="2329"/>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46" name="Rectangle 30"/>
            <p:cNvSpPr>
              <a:spLocks noChangeArrowheads="1"/>
            </p:cNvSpPr>
            <p:nvPr/>
          </p:nvSpPr>
          <p:spPr bwMode="auto">
            <a:xfrm>
              <a:off x="2382" y="2510"/>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0</a:t>
              </a:r>
            </a:p>
          </p:txBody>
        </p:sp>
        <p:sp>
          <p:nvSpPr>
            <p:cNvPr id="188447" name="Rectangle 31"/>
            <p:cNvSpPr>
              <a:spLocks noChangeArrowheads="1"/>
            </p:cNvSpPr>
            <p:nvPr/>
          </p:nvSpPr>
          <p:spPr bwMode="auto">
            <a:xfrm>
              <a:off x="2382" y="2691"/>
              <a:ext cx="246"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latin typeface="ＭＳ Ｐゴシック" panose="020B0600070205080204" pitchFamily="50" charset="-128"/>
                </a:rPr>
                <a:t>1</a:t>
              </a:r>
            </a:p>
          </p:txBody>
        </p:sp>
      </p:grpSp>
      <p:sp>
        <p:nvSpPr>
          <p:cNvPr id="188448" name="AutoShape 32"/>
          <p:cNvSpPr>
            <a:spLocks noChangeArrowheads="1"/>
          </p:cNvSpPr>
          <p:nvPr/>
        </p:nvSpPr>
        <p:spPr bwMode="auto">
          <a:xfrm rot="-5400000">
            <a:off x="3960018" y="243760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49" name="AutoShape 33"/>
          <p:cNvSpPr>
            <a:spLocks noChangeArrowheads="1"/>
          </p:cNvSpPr>
          <p:nvPr/>
        </p:nvSpPr>
        <p:spPr bwMode="auto">
          <a:xfrm rot="-5400000">
            <a:off x="3960018" y="3012282"/>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0" name="AutoShape 34"/>
          <p:cNvSpPr>
            <a:spLocks noChangeArrowheads="1"/>
          </p:cNvSpPr>
          <p:nvPr/>
        </p:nvSpPr>
        <p:spPr bwMode="auto">
          <a:xfrm rot="-5400000">
            <a:off x="3960018" y="3586957"/>
            <a:ext cx="576263"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1" name="AutoShape 35"/>
          <p:cNvSpPr>
            <a:spLocks noChangeArrowheads="1"/>
          </p:cNvSpPr>
          <p:nvPr/>
        </p:nvSpPr>
        <p:spPr bwMode="auto">
          <a:xfrm rot="-5400000">
            <a:off x="3960019" y="41854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2" name="AutoShape 36"/>
          <p:cNvSpPr>
            <a:spLocks noChangeArrowheads="1"/>
          </p:cNvSpPr>
          <p:nvPr/>
        </p:nvSpPr>
        <p:spPr bwMode="auto">
          <a:xfrm rot="-5400000">
            <a:off x="4536282" y="27249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3" name="AutoShape 37"/>
          <p:cNvSpPr>
            <a:spLocks noChangeArrowheads="1"/>
          </p:cNvSpPr>
          <p:nvPr/>
        </p:nvSpPr>
        <p:spPr bwMode="auto">
          <a:xfrm rot="-5400000">
            <a:off x="4536282" y="3877469"/>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4" name="AutoShape 38"/>
          <p:cNvSpPr>
            <a:spLocks noChangeArrowheads="1"/>
          </p:cNvSpPr>
          <p:nvPr/>
        </p:nvSpPr>
        <p:spPr bwMode="auto">
          <a:xfrm rot="-5400000">
            <a:off x="5110957" y="3156744"/>
            <a:ext cx="576262"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5" name="Line 39"/>
          <p:cNvSpPr>
            <a:spLocks noChangeShapeType="1"/>
          </p:cNvSpPr>
          <p:nvPr/>
        </p:nvSpPr>
        <p:spPr bwMode="auto">
          <a:xfrm>
            <a:off x="3851275" y="24003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56" name="Line 40"/>
          <p:cNvSpPr>
            <a:spLocks noChangeShapeType="1"/>
          </p:cNvSpPr>
          <p:nvPr/>
        </p:nvSpPr>
        <p:spPr bwMode="auto">
          <a:xfrm>
            <a:off x="3851275" y="26892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57" name="Line 41"/>
          <p:cNvSpPr>
            <a:spLocks noChangeShapeType="1"/>
          </p:cNvSpPr>
          <p:nvPr/>
        </p:nvSpPr>
        <p:spPr bwMode="auto">
          <a:xfrm>
            <a:off x="3851275" y="29765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58" name="Line 42"/>
          <p:cNvSpPr>
            <a:spLocks noChangeShapeType="1"/>
          </p:cNvSpPr>
          <p:nvPr/>
        </p:nvSpPr>
        <p:spPr bwMode="auto">
          <a:xfrm>
            <a:off x="3851275" y="32639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59" name="Line 43"/>
          <p:cNvSpPr>
            <a:spLocks noChangeShapeType="1"/>
          </p:cNvSpPr>
          <p:nvPr/>
        </p:nvSpPr>
        <p:spPr bwMode="auto">
          <a:xfrm>
            <a:off x="3851275" y="35512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0" name="Line 44"/>
          <p:cNvSpPr>
            <a:spLocks noChangeShapeType="1"/>
          </p:cNvSpPr>
          <p:nvPr/>
        </p:nvSpPr>
        <p:spPr bwMode="auto">
          <a:xfrm>
            <a:off x="3851275" y="38385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1" name="Line 45"/>
          <p:cNvSpPr>
            <a:spLocks noChangeShapeType="1"/>
          </p:cNvSpPr>
          <p:nvPr/>
        </p:nvSpPr>
        <p:spPr bwMode="auto">
          <a:xfrm>
            <a:off x="3851275" y="41259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2" name="Line 46"/>
          <p:cNvSpPr>
            <a:spLocks noChangeShapeType="1"/>
          </p:cNvSpPr>
          <p:nvPr/>
        </p:nvSpPr>
        <p:spPr bwMode="auto">
          <a:xfrm>
            <a:off x="3851275" y="44132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3" name="Line 47"/>
          <p:cNvSpPr>
            <a:spLocks noChangeShapeType="1"/>
          </p:cNvSpPr>
          <p:nvPr/>
        </p:nvSpPr>
        <p:spPr bwMode="auto">
          <a:xfrm>
            <a:off x="4356100" y="2544763"/>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4" name="Line 48"/>
          <p:cNvSpPr>
            <a:spLocks noChangeShapeType="1"/>
          </p:cNvSpPr>
          <p:nvPr/>
        </p:nvSpPr>
        <p:spPr bwMode="auto">
          <a:xfrm>
            <a:off x="4356100" y="31210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5" name="Line 49"/>
          <p:cNvSpPr>
            <a:spLocks noChangeShapeType="1"/>
          </p:cNvSpPr>
          <p:nvPr/>
        </p:nvSpPr>
        <p:spPr bwMode="auto">
          <a:xfrm>
            <a:off x="4356100" y="36972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6" name="Line 50"/>
          <p:cNvSpPr>
            <a:spLocks noChangeShapeType="1"/>
          </p:cNvSpPr>
          <p:nvPr/>
        </p:nvSpPr>
        <p:spPr bwMode="auto">
          <a:xfrm>
            <a:off x="4356100" y="4273550"/>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7" name="Line 51"/>
          <p:cNvSpPr>
            <a:spLocks noChangeShapeType="1"/>
          </p:cNvSpPr>
          <p:nvPr/>
        </p:nvSpPr>
        <p:spPr bwMode="auto">
          <a:xfrm>
            <a:off x="4932363" y="2905125"/>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8" name="Line 52"/>
          <p:cNvSpPr>
            <a:spLocks noChangeShapeType="1"/>
          </p:cNvSpPr>
          <p:nvPr/>
        </p:nvSpPr>
        <p:spPr bwMode="auto">
          <a:xfrm>
            <a:off x="4932363" y="39131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69" name="Line 53"/>
          <p:cNvSpPr>
            <a:spLocks noChangeShapeType="1"/>
          </p:cNvSpPr>
          <p:nvPr/>
        </p:nvSpPr>
        <p:spPr bwMode="auto">
          <a:xfrm>
            <a:off x="4498975" y="25447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0" name="Line 54"/>
          <p:cNvSpPr>
            <a:spLocks noChangeShapeType="1"/>
          </p:cNvSpPr>
          <p:nvPr/>
        </p:nvSpPr>
        <p:spPr bwMode="auto">
          <a:xfrm>
            <a:off x="4498975" y="276066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1" name="Line 55"/>
          <p:cNvSpPr>
            <a:spLocks noChangeShapeType="1"/>
          </p:cNvSpPr>
          <p:nvPr/>
        </p:nvSpPr>
        <p:spPr bwMode="auto">
          <a:xfrm>
            <a:off x="4498975" y="369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2" name="Line 56"/>
          <p:cNvSpPr>
            <a:spLocks noChangeShapeType="1"/>
          </p:cNvSpPr>
          <p:nvPr/>
        </p:nvSpPr>
        <p:spPr bwMode="auto">
          <a:xfrm>
            <a:off x="4498975" y="39131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3" name="Line 57"/>
          <p:cNvSpPr>
            <a:spLocks noChangeShapeType="1"/>
          </p:cNvSpPr>
          <p:nvPr/>
        </p:nvSpPr>
        <p:spPr bwMode="auto">
          <a:xfrm>
            <a:off x="5073650" y="290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4" name="Line 58"/>
          <p:cNvSpPr>
            <a:spLocks noChangeShapeType="1"/>
          </p:cNvSpPr>
          <p:nvPr/>
        </p:nvSpPr>
        <p:spPr bwMode="auto">
          <a:xfrm>
            <a:off x="5073650" y="3121025"/>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5" name="Line 59"/>
          <p:cNvSpPr>
            <a:spLocks noChangeShapeType="1"/>
          </p:cNvSpPr>
          <p:nvPr/>
        </p:nvSpPr>
        <p:spPr bwMode="auto">
          <a:xfrm flipV="1">
            <a:off x="4498975" y="297656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6" name="Line 60"/>
          <p:cNvSpPr>
            <a:spLocks noChangeShapeType="1"/>
          </p:cNvSpPr>
          <p:nvPr/>
        </p:nvSpPr>
        <p:spPr bwMode="auto">
          <a:xfrm>
            <a:off x="4498975" y="2976563"/>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7" name="Line 61"/>
          <p:cNvSpPr>
            <a:spLocks noChangeShapeType="1"/>
          </p:cNvSpPr>
          <p:nvPr/>
        </p:nvSpPr>
        <p:spPr bwMode="auto">
          <a:xfrm flipV="1">
            <a:off x="4498975" y="412908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8" name="Line 62"/>
          <p:cNvSpPr>
            <a:spLocks noChangeShapeType="1"/>
          </p:cNvSpPr>
          <p:nvPr/>
        </p:nvSpPr>
        <p:spPr bwMode="auto">
          <a:xfrm>
            <a:off x="4498975" y="4129088"/>
            <a:ext cx="217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79" name="Line 63"/>
          <p:cNvSpPr>
            <a:spLocks noChangeShapeType="1"/>
          </p:cNvSpPr>
          <p:nvPr/>
        </p:nvSpPr>
        <p:spPr bwMode="auto">
          <a:xfrm flipV="1">
            <a:off x="5075238" y="34813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80" name="Line 64"/>
          <p:cNvSpPr>
            <a:spLocks noChangeShapeType="1"/>
          </p:cNvSpPr>
          <p:nvPr/>
        </p:nvSpPr>
        <p:spPr bwMode="auto">
          <a:xfrm>
            <a:off x="5075238" y="34813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81" name="Line 65"/>
          <p:cNvSpPr>
            <a:spLocks noChangeShapeType="1"/>
          </p:cNvSpPr>
          <p:nvPr/>
        </p:nvSpPr>
        <p:spPr bwMode="auto">
          <a:xfrm>
            <a:off x="5508625" y="3265488"/>
            <a:ext cx="719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82" name="Line 66"/>
          <p:cNvSpPr>
            <a:spLocks noChangeShapeType="1"/>
          </p:cNvSpPr>
          <p:nvPr/>
        </p:nvSpPr>
        <p:spPr bwMode="auto">
          <a:xfrm flipV="1">
            <a:off x="4283075" y="204152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83" name="Line 67"/>
          <p:cNvSpPr>
            <a:spLocks noChangeShapeType="1"/>
          </p:cNvSpPr>
          <p:nvPr/>
        </p:nvSpPr>
        <p:spPr bwMode="auto">
          <a:xfrm flipH="1" flipV="1">
            <a:off x="4859338" y="3049588"/>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84" name="Line 68"/>
          <p:cNvSpPr>
            <a:spLocks noChangeShapeType="1"/>
          </p:cNvSpPr>
          <p:nvPr/>
        </p:nvSpPr>
        <p:spPr bwMode="auto">
          <a:xfrm flipV="1">
            <a:off x="4859338" y="2041525"/>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85" name="Line 69"/>
          <p:cNvSpPr>
            <a:spLocks noChangeShapeType="1"/>
          </p:cNvSpPr>
          <p:nvPr/>
        </p:nvSpPr>
        <p:spPr bwMode="auto">
          <a:xfrm flipV="1">
            <a:off x="5435600" y="25447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86" name="Text Box 70"/>
          <p:cNvSpPr txBox="1">
            <a:spLocks noChangeArrowheads="1"/>
          </p:cNvSpPr>
          <p:nvPr/>
        </p:nvSpPr>
        <p:spPr bwMode="auto">
          <a:xfrm>
            <a:off x="4127500" y="1717675"/>
            <a:ext cx="322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sp>
        <p:nvSpPr>
          <p:cNvPr id="188487" name="Text Box 71"/>
          <p:cNvSpPr txBox="1">
            <a:spLocks noChangeArrowheads="1"/>
          </p:cNvSpPr>
          <p:nvPr/>
        </p:nvSpPr>
        <p:spPr bwMode="auto">
          <a:xfrm>
            <a:off x="4706938" y="1717675"/>
            <a:ext cx="322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188488" name="Text Box 72"/>
          <p:cNvSpPr txBox="1">
            <a:spLocks noChangeArrowheads="1"/>
          </p:cNvSpPr>
          <p:nvPr/>
        </p:nvSpPr>
        <p:spPr bwMode="auto">
          <a:xfrm>
            <a:off x="5272088" y="21320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88489" name="Text Box 73"/>
          <p:cNvSpPr txBox="1">
            <a:spLocks noChangeArrowheads="1"/>
          </p:cNvSpPr>
          <p:nvPr/>
        </p:nvSpPr>
        <p:spPr bwMode="auto">
          <a:xfrm>
            <a:off x="4129088" y="1412875"/>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p>
        </p:txBody>
      </p:sp>
      <p:sp>
        <p:nvSpPr>
          <p:cNvPr id="188490" name="Line 74"/>
          <p:cNvSpPr>
            <a:spLocks noChangeShapeType="1"/>
          </p:cNvSpPr>
          <p:nvPr/>
        </p:nvSpPr>
        <p:spPr bwMode="auto">
          <a:xfrm flipV="1">
            <a:off x="4140200" y="2492375"/>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91" name="Line 75"/>
          <p:cNvSpPr>
            <a:spLocks noChangeShapeType="1"/>
          </p:cNvSpPr>
          <p:nvPr/>
        </p:nvSpPr>
        <p:spPr bwMode="auto">
          <a:xfrm flipV="1">
            <a:off x="4140200" y="3068638"/>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92" name="Line 76"/>
          <p:cNvSpPr>
            <a:spLocks noChangeShapeType="1"/>
          </p:cNvSpPr>
          <p:nvPr/>
        </p:nvSpPr>
        <p:spPr bwMode="auto">
          <a:xfrm flipV="1">
            <a:off x="4140200" y="3644900"/>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93" name="Line 77"/>
          <p:cNvSpPr>
            <a:spLocks noChangeShapeType="1"/>
          </p:cNvSpPr>
          <p:nvPr/>
        </p:nvSpPr>
        <p:spPr bwMode="auto">
          <a:xfrm flipV="1">
            <a:off x="4140200" y="4221163"/>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94" name="Line 78"/>
          <p:cNvSpPr>
            <a:spLocks noChangeShapeType="1"/>
          </p:cNvSpPr>
          <p:nvPr/>
        </p:nvSpPr>
        <p:spPr bwMode="auto">
          <a:xfrm flipV="1">
            <a:off x="4716463" y="3933825"/>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95" name="Line 79"/>
          <p:cNvSpPr>
            <a:spLocks noChangeShapeType="1"/>
          </p:cNvSpPr>
          <p:nvPr/>
        </p:nvSpPr>
        <p:spPr bwMode="auto">
          <a:xfrm flipV="1">
            <a:off x="4716463" y="2852738"/>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96" name="Line 80"/>
          <p:cNvSpPr>
            <a:spLocks noChangeShapeType="1"/>
          </p:cNvSpPr>
          <p:nvPr/>
        </p:nvSpPr>
        <p:spPr bwMode="auto">
          <a:xfrm flipH="1" flipV="1">
            <a:off x="5292725" y="3068638"/>
            <a:ext cx="21590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8497" name="Text Box 81"/>
          <p:cNvSpPr txBox="1">
            <a:spLocks noChangeArrowheads="1"/>
          </p:cNvSpPr>
          <p:nvPr/>
        </p:nvSpPr>
        <p:spPr bwMode="auto">
          <a:xfrm>
            <a:off x="6064250" y="2800350"/>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chemeClr val="hlink"/>
                </a:solidFill>
              </a:rPr>
              <a:t>1</a:t>
            </a:r>
          </a:p>
        </p:txBody>
      </p:sp>
      <p:sp>
        <p:nvSpPr>
          <p:cNvPr id="188498" name="Oval 82"/>
          <p:cNvSpPr>
            <a:spLocks noChangeArrowheads="1"/>
          </p:cNvSpPr>
          <p:nvPr/>
        </p:nvSpPr>
        <p:spPr bwMode="auto">
          <a:xfrm>
            <a:off x="3575050" y="3141663"/>
            <a:ext cx="215900" cy="287337"/>
          </a:xfrm>
          <a:prstGeom prst="ellipse">
            <a:avLst/>
          </a:prstGeom>
          <a:noFill/>
          <a:ln w="190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spcBef>
                <a:spcPct val="20000"/>
              </a:spcBef>
              <a:buClr>
                <a:schemeClr val="folHlink"/>
              </a:buClr>
              <a:buSzPct val="95000"/>
              <a:buFont typeface="Wingdings" panose="05000000000000000000" pitchFamily="2" charset="2"/>
              <a:buNone/>
            </a:pPr>
            <a:endParaRPr lang="ja-JP" altLang="ja-JP" sz="2800">
              <a:solidFill>
                <a:schemeClr val="hlink"/>
              </a:solidFill>
              <a:latin typeface="Tahoma" panose="020B0604030504040204" pitchFamily="34" charset="0"/>
            </a:endParaRPr>
          </a:p>
        </p:txBody>
      </p:sp>
      <p:sp>
        <p:nvSpPr>
          <p:cNvPr id="188499" name="Text Box 83"/>
          <p:cNvSpPr txBox="1">
            <a:spLocks noChangeArrowheads="1"/>
          </p:cNvSpPr>
          <p:nvPr/>
        </p:nvSpPr>
        <p:spPr bwMode="auto">
          <a:xfrm>
            <a:off x="4724400" y="1412875"/>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1</a:t>
            </a:r>
          </a:p>
        </p:txBody>
      </p:sp>
      <p:sp>
        <p:nvSpPr>
          <p:cNvPr id="188500" name="Text Box 84"/>
          <p:cNvSpPr txBox="1">
            <a:spLocks noChangeArrowheads="1"/>
          </p:cNvSpPr>
          <p:nvPr/>
        </p:nvSpPr>
        <p:spPr bwMode="auto">
          <a:xfrm>
            <a:off x="5280025" y="1412875"/>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0</a:t>
            </a:r>
          </a:p>
        </p:txBody>
      </p:sp>
      <p:pic>
        <p:nvPicPr>
          <p:cNvPr id="2" name="オーディオ 1">
            <a:hlinkClick r:id="" action="ppaction://media"/>
            <a:extLst>
              <a:ext uri="{FF2B5EF4-FFF2-40B4-BE49-F238E27FC236}">
                <a16:creationId xmlns:a16="http://schemas.microsoft.com/office/drawing/2014/main" id="{B724115B-6DF3-46AF-BCB1-4A775E5786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5154"/>
    </mc:Choice>
    <mc:Fallback>
      <p:transition spd="slow" advTm="75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8489"/>
                                        </p:tgtEl>
                                        <p:attrNameLst>
                                          <p:attrName>style.visibility</p:attrName>
                                        </p:attrNameLst>
                                      </p:cBhvr>
                                      <p:to>
                                        <p:strVal val="visible"/>
                                      </p:to>
                                    </p:set>
                                    <p:anim calcmode="lin" valueType="num">
                                      <p:cBhvr additive="base">
                                        <p:cTn id="11" dur="500" fill="hold"/>
                                        <p:tgtEl>
                                          <p:spTgt spid="188489"/>
                                        </p:tgtEl>
                                        <p:attrNameLst>
                                          <p:attrName>ppt_x</p:attrName>
                                        </p:attrNameLst>
                                      </p:cBhvr>
                                      <p:tavLst>
                                        <p:tav tm="0">
                                          <p:val>
                                            <p:strVal val="#ppt_x"/>
                                          </p:val>
                                        </p:tav>
                                        <p:tav tm="100000">
                                          <p:val>
                                            <p:strVal val="#ppt_x"/>
                                          </p:val>
                                        </p:tav>
                                      </p:tavLst>
                                    </p:anim>
                                    <p:anim calcmode="lin" valueType="num">
                                      <p:cBhvr additive="base">
                                        <p:cTn id="12" dur="500" fill="hold"/>
                                        <p:tgtEl>
                                          <p:spTgt spid="188489"/>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8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84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84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84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84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849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849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849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849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88499"/>
                                        </p:tgtEl>
                                        <p:attrNameLst>
                                          <p:attrName>style.visibility</p:attrName>
                                        </p:attrNameLst>
                                      </p:cBhvr>
                                      <p:to>
                                        <p:strVal val="visible"/>
                                      </p:to>
                                    </p:set>
                                    <p:anim calcmode="lin" valueType="num">
                                      <p:cBhvr additive="base">
                                        <p:cTn id="43" dur="500" fill="hold"/>
                                        <p:tgtEl>
                                          <p:spTgt spid="188499"/>
                                        </p:tgtEl>
                                        <p:attrNameLst>
                                          <p:attrName>ppt_x</p:attrName>
                                        </p:attrNameLst>
                                      </p:cBhvr>
                                      <p:tavLst>
                                        <p:tav tm="0">
                                          <p:val>
                                            <p:strVal val="#ppt_x"/>
                                          </p:val>
                                        </p:tav>
                                        <p:tav tm="100000">
                                          <p:val>
                                            <p:strVal val="#ppt_x"/>
                                          </p:val>
                                        </p:tav>
                                      </p:tavLst>
                                    </p:anim>
                                    <p:anim calcmode="lin" valueType="num">
                                      <p:cBhvr additive="base">
                                        <p:cTn id="44" dur="500" fill="hold"/>
                                        <p:tgtEl>
                                          <p:spTgt spid="188499"/>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88500"/>
                                        </p:tgtEl>
                                        <p:attrNameLst>
                                          <p:attrName>style.visibility</p:attrName>
                                        </p:attrNameLst>
                                      </p:cBhvr>
                                      <p:to>
                                        <p:strVal val="visible"/>
                                      </p:to>
                                    </p:set>
                                    <p:anim calcmode="lin" valueType="num">
                                      <p:cBhvr additive="base">
                                        <p:cTn id="49" dur="500" fill="hold"/>
                                        <p:tgtEl>
                                          <p:spTgt spid="188500"/>
                                        </p:tgtEl>
                                        <p:attrNameLst>
                                          <p:attrName>ppt_x</p:attrName>
                                        </p:attrNameLst>
                                      </p:cBhvr>
                                      <p:tavLst>
                                        <p:tav tm="0">
                                          <p:val>
                                            <p:strVal val="#ppt_x"/>
                                          </p:val>
                                        </p:tav>
                                        <p:tav tm="100000">
                                          <p:val>
                                            <p:strVal val="#ppt_x"/>
                                          </p:val>
                                        </p:tav>
                                      </p:tavLst>
                                    </p:anim>
                                    <p:anim calcmode="lin" valueType="num">
                                      <p:cBhvr additive="base">
                                        <p:cTn id="50" dur="500" fill="hold"/>
                                        <p:tgtEl>
                                          <p:spTgt spid="1885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P spid="188489" grpId="0"/>
      <p:bldP spid="188490" grpId="0" animBg="1"/>
      <p:bldP spid="188491" grpId="0" animBg="1"/>
      <p:bldP spid="188492" grpId="0" animBg="1"/>
      <p:bldP spid="188493" grpId="0" animBg="1"/>
      <p:bldP spid="188494" grpId="0" animBg="1"/>
      <p:bldP spid="188495" grpId="0" animBg="1"/>
      <p:bldP spid="188496" grpId="0" animBg="1"/>
      <p:bldP spid="188497" grpId="0"/>
      <p:bldP spid="188498" grpId="0" animBg="1"/>
      <p:bldP spid="188499" grpId="0"/>
      <p:bldP spid="188500" grpId="0"/>
    </p:bldLst>
  </p:timing>
  <p:extLst>
    <p:ext uri="{3A86A75C-4F4B-4683-9AE1-C65F6400EC91}">
      <p14:laserTraceLst xmlns:p14="http://schemas.microsoft.com/office/powerpoint/2010/main">
        <p14:tracePtLst>
          <p14:tracePt t="5690" x="8286750" y="3694113"/>
          <p14:tracePt t="5696" x="7712075" y="3592513"/>
          <p14:tracePt t="5704" x="7239000" y="3502025"/>
          <p14:tracePt t="5711" x="6946900" y="3438525"/>
          <p14:tracePt t="5720" x="6591300" y="3375025"/>
          <p14:tracePt t="5728" x="6408738" y="3346450"/>
          <p14:tracePt t="5735" x="6162675" y="3282950"/>
          <p14:tracePt t="5744" x="5980113" y="3265488"/>
          <p14:tracePt t="5752" x="5853113" y="3236913"/>
          <p14:tracePt t="5761" x="5707063" y="3219450"/>
          <p14:tracePt t="5768" x="5543550" y="3200400"/>
          <p14:tracePt t="5778" x="5397500" y="3192463"/>
          <p14:tracePt t="5783" x="5251450" y="3163888"/>
          <p14:tracePt t="5791" x="5068888" y="3163888"/>
          <p14:tracePt t="5799" x="4886325" y="3127375"/>
          <p14:tracePt t="5808" x="4713288" y="3082925"/>
          <p14:tracePt t="5816" x="4549775" y="3054350"/>
          <p14:tracePt t="5824" x="4384675" y="3036888"/>
          <p14:tracePt t="5831" x="4184650" y="3009900"/>
          <p14:tracePt t="5839" x="4029075" y="2982913"/>
          <p14:tracePt t="5848" x="3919538" y="2963863"/>
          <p14:tracePt t="5856" x="3802063" y="2909888"/>
          <p14:tracePt t="5864" x="3746500" y="2881313"/>
          <p14:tracePt t="5872" x="3702050" y="2854325"/>
          <p14:tracePt t="5880" x="3692525" y="2854325"/>
          <p14:tracePt t="5888" x="3683000" y="2854325"/>
          <p14:tracePt t="6091" x="3656013" y="2854325"/>
          <p14:tracePt t="6095" x="3527425" y="2854325"/>
          <p14:tracePt t="6103" x="3473450" y="2854325"/>
          <p14:tracePt t="6112" x="3336925" y="2808288"/>
          <p14:tracePt t="6120" x="3190875" y="2763838"/>
          <p14:tracePt t="6128" x="3090863" y="2708275"/>
          <p14:tracePt t="6135" x="2962275" y="2662238"/>
          <p14:tracePt t="6144" x="2789238" y="2617788"/>
          <p14:tracePt t="6152" x="2744788" y="2581275"/>
          <p14:tracePt t="6161" x="2643188" y="2554288"/>
          <p14:tracePt t="6168" x="2606675" y="2525713"/>
          <p14:tracePt t="6178" x="2570163" y="2517775"/>
          <p14:tracePt t="6183" x="2552700" y="2508250"/>
          <p14:tracePt t="6296" x="2533650" y="2508250"/>
          <p14:tracePt t="6304" x="2506663" y="2498725"/>
          <p14:tracePt t="6312" x="2479675" y="2498725"/>
          <p14:tracePt t="6320" x="2462213" y="2498725"/>
          <p14:tracePt t="6328" x="2416175" y="2481263"/>
          <p14:tracePt t="6336" x="2370138" y="2471738"/>
          <p14:tracePt t="6344" x="2316163" y="2444750"/>
          <p14:tracePt t="6352" x="2233613" y="2408238"/>
          <p14:tracePt t="6361" x="2106613" y="2389188"/>
          <p14:tracePt t="6367" x="1997075" y="2389188"/>
          <p14:tracePt t="6377" x="1841500" y="2343150"/>
          <p14:tracePt t="6383" x="1714500" y="2325688"/>
          <p14:tracePt t="6391" x="1622425" y="2316163"/>
          <p14:tracePt t="6400" x="1504950" y="2270125"/>
          <p14:tracePt t="6408" x="1458913" y="2262188"/>
          <p14:tracePt t="6416" x="1431925" y="2252663"/>
          <p14:tracePt t="6424" x="1412875" y="2243138"/>
          <p14:tracePt t="6536" x="1412875" y="2233613"/>
          <p14:tracePt t="6543" x="1422400" y="2206625"/>
          <p14:tracePt t="6551" x="1485900" y="2170113"/>
          <p14:tracePt t="6561" x="1558925" y="2160588"/>
          <p14:tracePt t="6568" x="1622425" y="2133600"/>
          <p14:tracePt t="6583" x="1714500" y="2133600"/>
          <p14:tracePt t="6583" x="1778000" y="2097088"/>
          <p14:tracePt t="6592" x="1887538" y="2079625"/>
          <p14:tracePt t="6599" x="2014538" y="2070100"/>
          <p14:tracePt t="6607" x="2124075" y="2070100"/>
          <p14:tracePt t="6615" x="2233613" y="2070100"/>
          <p14:tracePt t="6623" x="2324100" y="2070100"/>
          <p14:tracePt t="6631" x="2343150" y="2070100"/>
          <p14:tracePt t="6639" x="2389188" y="2070100"/>
          <p14:tracePt t="6647" x="2397125" y="2070100"/>
          <p14:tracePt t="6704" x="2406650" y="2070100"/>
          <p14:tracePt t="6720" x="2406650" y="2079625"/>
          <p14:tracePt t="6736" x="2406650" y="2133600"/>
          <p14:tracePt t="6744" x="2406650" y="2152650"/>
          <p14:tracePt t="6752" x="2416175" y="2179638"/>
          <p14:tracePt t="6760" x="2443163" y="2225675"/>
          <p14:tracePt t="6767" x="2479675" y="2252663"/>
          <p14:tracePt t="6777" x="2516188" y="2298700"/>
          <p14:tracePt t="6783" x="2562225" y="2352675"/>
          <p14:tracePt t="6791" x="2579688" y="2379663"/>
          <p14:tracePt t="6799" x="2616200" y="2425700"/>
          <p14:tracePt t="6808" x="2635250" y="2462213"/>
          <p14:tracePt t="6815" x="2689225" y="2517775"/>
          <p14:tracePt t="6823" x="2708275" y="2535238"/>
          <p14:tracePt t="6832" x="2735263" y="2581275"/>
          <p14:tracePt t="6839" x="2735263" y="2589213"/>
          <p14:tracePt t="6848" x="2771775" y="2644775"/>
          <p14:tracePt t="6855" x="2771775" y="2662238"/>
          <p14:tracePt t="6863" x="2781300" y="2681288"/>
          <p14:tracePt t="6871" x="2789238" y="2717800"/>
          <p14:tracePt t="6880" x="2798763" y="2735263"/>
          <p14:tracePt t="6888" x="2817813" y="2781300"/>
          <p14:tracePt t="6895" x="2844800" y="2827338"/>
          <p14:tracePt t="6914" x="2871788" y="2900363"/>
          <p14:tracePt t="6920" x="2889250" y="2936875"/>
          <p14:tracePt t="6930" x="2898775" y="2963863"/>
          <p14:tracePt t="6937" x="2925763" y="3000375"/>
          <p14:tracePt t="6947" x="2925763" y="3036888"/>
          <p14:tracePt t="6952" x="2925763" y="3063875"/>
          <p14:tracePt t="6961" x="2925763" y="3109913"/>
          <p14:tracePt t="6967" x="2925763" y="3163888"/>
          <p14:tracePt t="6977" x="2925763" y="3219450"/>
          <p14:tracePt t="6983" x="2925763" y="3273425"/>
          <p14:tracePt t="6992" x="2925763" y="3328988"/>
          <p14:tracePt t="6999" x="2925763" y="3419475"/>
          <p14:tracePt t="7007" x="2925763" y="3465513"/>
          <p14:tracePt t="7016" x="2898775" y="3548063"/>
          <p14:tracePt t="7024" x="2871788" y="3602038"/>
          <p14:tracePt t="7031" x="2835275" y="3684588"/>
          <p14:tracePt t="7039" x="2798763" y="3748088"/>
          <p14:tracePt t="7047" x="2771775" y="3794125"/>
          <p14:tracePt t="7055" x="2752725" y="3840163"/>
          <p14:tracePt t="7064" x="2716213" y="3884613"/>
          <p14:tracePt t="7071" x="2689225" y="3930650"/>
          <p14:tracePt t="7079" x="2679700" y="3940175"/>
          <p14:tracePt t="7087" x="2662238" y="3976688"/>
          <p14:tracePt t="7095" x="2652713" y="3994150"/>
          <p14:tracePt t="7103" x="2625725" y="4030663"/>
          <p14:tracePt t="7113" x="2616200" y="4057650"/>
          <p14:tracePt t="7119" x="2579688" y="4103688"/>
          <p14:tracePt t="7128" x="2570163" y="4130675"/>
          <p14:tracePt t="7135" x="2533650" y="4176713"/>
          <p14:tracePt t="7144" x="2498725" y="4240213"/>
          <p14:tracePt t="7152" x="2470150" y="4276725"/>
          <p14:tracePt t="7161" x="2416175" y="4359275"/>
          <p14:tracePt t="7168" x="2389188" y="4376738"/>
          <p14:tracePt t="7177" x="2370138" y="4422775"/>
          <p14:tracePt t="7183" x="2343150" y="4449763"/>
          <p14:tracePt t="7192" x="2333625" y="4459288"/>
          <p14:tracePt t="7199" x="2324100" y="4468813"/>
          <p14:tracePt t="7207" x="2316163" y="4478338"/>
          <p14:tracePt t="7223" x="2297113" y="4478338"/>
          <p14:tracePt t="7232" x="2287588" y="4486275"/>
          <p14:tracePt t="7248" x="2279650" y="4486275"/>
          <p14:tracePt t="7256" x="2260600" y="4495800"/>
          <p14:tracePt t="7279" x="2243138" y="4514850"/>
          <p14:tracePt t="7287" x="2206625" y="4522788"/>
          <p14:tracePt t="7295" x="2151063" y="4522788"/>
          <p14:tracePt t="7304" x="2124075" y="4532313"/>
          <p14:tracePt t="7312" x="2070100" y="4532313"/>
          <p14:tracePt t="7320" x="2033588" y="4532313"/>
          <p14:tracePt t="7328" x="2014538" y="4532313"/>
          <p14:tracePt t="7336" x="1968500" y="4532313"/>
          <p14:tracePt t="7344" x="1960563" y="4532313"/>
          <p14:tracePt t="7368" x="1941513" y="4532313"/>
          <p14:tracePt t="7407" x="1931988" y="4532313"/>
          <p14:tracePt t="7416" x="1924050" y="4486275"/>
          <p14:tracePt t="7423" x="1905000" y="4405313"/>
          <p14:tracePt t="7431" x="1851025" y="4322763"/>
          <p14:tracePt t="7439" x="1831975" y="4303713"/>
          <p14:tracePt t="7447" x="1814513" y="4259263"/>
          <p14:tracePt t="7455" x="1768475" y="4167188"/>
          <p14:tracePt t="7464" x="1731963" y="4086225"/>
          <p14:tracePt t="7472" x="1704975" y="4003675"/>
          <p14:tracePt t="7480" x="1649413" y="3903663"/>
          <p14:tracePt t="7488" x="1631950" y="3830638"/>
          <p14:tracePt t="7497" x="1604963" y="3748088"/>
          <p14:tracePt t="7503" x="1595438" y="3694113"/>
          <p14:tracePt t="7512" x="1568450" y="3629025"/>
          <p14:tracePt t="7519" x="1522413" y="3565525"/>
          <p14:tracePt t="7528" x="1522413" y="3556000"/>
          <p14:tracePt t="7535" x="1522413" y="3519488"/>
          <p14:tracePt t="7544" x="1522413" y="3492500"/>
          <p14:tracePt t="7551" x="1522413" y="3446463"/>
          <p14:tracePt t="7561" x="1522413" y="3411538"/>
          <p14:tracePt t="7568" x="1522413" y="3355975"/>
          <p14:tracePt t="7577" x="1522413" y="3292475"/>
          <p14:tracePt t="7583" x="1522413" y="3255963"/>
          <p14:tracePt t="7592" x="1522413" y="3200400"/>
          <p14:tracePt t="7599" x="1522413" y="3146425"/>
          <p14:tracePt t="7608" x="1522413" y="3100388"/>
          <p14:tracePt t="7616" x="1522413" y="3073400"/>
          <p14:tracePt t="7624" x="1531938" y="2990850"/>
          <p14:tracePt t="7632" x="1531938" y="2927350"/>
          <p14:tracePt t="7640" x="1531938" y="2854325"/>
          <p14:tracePt t="7648" x="1531938" y="2781300"/>
          <p14:tracePt t="7656" x="1531938" y="2708275"/>
          <p14:tracePt t="7664" x="1531938" y="2635250"/>
          <p14:tracePt t="7673" x="1558925" y="2535238"/>
          <p14:tracePt t="7680" x="1558925" y="2517775"/>
          <p14:tracePt t="7687" x="1558925" y="2462213"/>
          <p14:tracePt t="7696" x="1568450" y="2435225"/>
          <p14:tracePt t="7703" x="1568450" y="2398713"/>
          <p14:tracePt t="7712" x="1595438" y="2379663"/>
          <p14:tracePt t="7719" x="1595438" y="2371725"/>
          <p14:tracePt t="7728" x="1604963" y="2343150"/>
          <p14:tracePt t="7735" x="1641475" y="2325688"/>
          <p14:tracePt t="7745" x="1668463" y="2298700"/>
          <p14:tracePt t="7753" x="1704975" y="2279650"/>
          <p14:tracePt t="7765" x="1768475" y="2270125"/>
          <p14:tracePt t="7769" x="1814513" y="2262188"/>
          <p14:tracePt t="7784" x="1931988" y="2225675"/>
          <p14:tracePt t="7791" x="1960563" y="2225675"/>
          <p14:tracePt t="7800" x="1978025" y="2225675"/>
          <p14:tracePt t="7807" x="2024063" y="2206625"/>
          <p14:tracePt t="7823" x="2041525" y="2206625"/>
          <p14:tracePt t="7831" x="2051050" y="2206625"/>
          <p14:tracePt t="7840" x="2060575" y="2206625"/>
          <p14:tracePt t="7971" x="2060575" y="2216150"/>
          <p14:tracePt t="7976" x="2097088" y="2252663"/>
          <p14:tracePt t="7983" x="2197100" y="2325688"/>
          <p14:tracePt t="7992" x="2343150" y="2379663"/>
          <p14:tracePt t="7999" x="2516188" y="2481263"/>
          <p14:tracePt t="8007" x="2579688" y="2517775"/>
          <p14:tracePt t="8016" x="2698750" y="2544763"/>
          <p14:tracePt t="8023" x="2808288" y="2589213"/>
          <p14:tracePt t="8031" x="2925763" y="2598738"/>
          <p14:tracePt t="8039" x="2998788" y="2617788"/>
          <p14:tracePt t="8048" x="3054350" y="2617788"/>
          <p14:tracePt t="8056" x="3127375" y="2617788"/>
          <p14:tracePt t="8063" x="3163888" y="2617788"/>
          <p14:tracePt t="8072" x="3171825" y="2617788"/>
          <p14:tracePt t="8146" x="3190875" y="2617788"/>
          <p14:tracePt t="8152" x="3200400" y="2617788"/>
          <p14:tracePt t="8160" x="3227388" y="2608263"/>
          <p14:tracePt t="8169" x="3290888" y="2581275"/>
          <p14:tracePt t="8177" x="3300413" y="2581275"/>
          <p14:tracePt t="8184" x="3317875" y="2571750"/>
          <p14:tracePt t="8191" x="3354388" y="2571750"/>
          <p14:tracePt t="8200" x="3373438" y="2562225"/>
          <p14:tracePt t="8217" x="3390900" y="2544763"/>
          <p14:tracePt t="8231" x="3400425" y="2544763"/>
          <p14:tracePt t="8240" x="3419475" y="2535238"/>
          <p14:tracePt t="8272" x="3419475" y="2525713"/>
          <p14:tracePt t="8279" x="3427413" y="2498725"/>
          <p14:tracePt t="8287" x="3436938" y="2498725"/>
          <p14:tracePt t="8295" x="3455988" y="2481263"/>
          <p14:tracePt t="8312" x="3455988" y="2471738"/>
          <p14:tracePt t="8319" x="3463925" y="2462213"/>
          <p14:tracePt t="8328" x="3473450" y="2452688"/>
          <p14:tracePt t="8345" x="3482975" y="2444750"/>
          <p14:tracePt t="8367" x="3490913" y="2416175"/>
          <p14:tracePt t="8383" x="3500438" y="2408238"/>
          <p14:tracePt t="8393" x="3509963" y="2398713"/>
          <p14:tracePt t="8399" x="3509963" y="2389188"/>
          <p14:tracePt t="8407" x="3527425" y="2371725"/>
          <p14:tracePt t="8415" x="3527425" y="2362200"/>
          <p14:tracePt t="8423" x="3536950" y="2352675"/>
          <p14:tracePt t="8431" x="3556000" y="2335213"/>
          <p14:tracePt t="8439" x="3573463" y="2325688"/>
          <p14:tracePt t="8447" x="3582988" y="2325688"/>
          <p14:tracePt t="8456" x="3592513" y="2316163"/>
          <p14:tracePt t="8785" x="3592513" y="2325688"/>
          <p14:tracePt t="8793" x="3592513" y="2335213"/>
          <p14:tracePt t="8799" x="3592513" y="2371725"/>
          <p14:tracePt t="8807" x="3592513" y="2389188"/>
          <p14:tracePt t="8815" x="3573463" y="2425700"/>
          <p14:tracePt t="8823" x="3573463" y="2435225"/>
          <p14:tracePt t="8831" x="3573463" y="2462213"/>
          <p14:tracePt t="8839" x="3573463" y="2508250"/>
          <p14:tracePt t="8847" x="3573463" y="2562225"/>
          <p14:tracePt t="8855" x="3573463" y="2598738"/>
          <p14:tracePt t="8863" x="3573463" y="2635250"/>
          <p14:tracePt t="8878" x="3573463" y="2690813"/>
          <p14:tracePt t="8879" x="3573463" y="2727325"/>
          <p14:tracePt t="8888" x="3573463" y="2781300"/>
          <p14:tracePt t="8895" x="3582988" y="2817813"/>
          <p14:tracePt t="8904" x="3582988" y="2854325"/>
          <p14:tracePt t="8912" x="3582988" y="2881313"/>
          <p14:tracePt t="8920" x="3592513" y="2936875"/>
          <p14:tracePt t="8928" x="3600450" y="3009900"/>
          <p14:tracePt t="8936" x="3619500" y="3054350"/>
          <p14:tracePt t="8945" x="3619500" y="3090863"/>
          <p14:tracePt t="8952" x="3629025" y="3136900"/>
          <p14:tracePt t="8960" x="3629025" y="3182938"/>
          <p14:tracePt t="8967" x="3636963" y="3265488"/>
          <p14:tracePt t="8977" x="3636963" y="3319463"/>
          <p14:tracePt t="8984" x="3636963" y="3392488"/>
          <p14:tracePt t="8993" x="3636963" y="3446463"/>
          <p14:tracePt t="8999" x="3636963" y="3529013"/>
          <p14:tracePt t="9008" x="3646488" y="3584575"/>
          <p14:tracePt t="9015" x="3646488" y="3629025"/>
          <p14:tracePt t="9026" x="3646488" y="3684588"/>
          <p14:tracePt t="9031" x="3673475" y="3738563"/>
          <p14:tracePt t="9039" x="3673475" y="3757613"/>
          <p14:tracePt t="9047" x="3683000" y="3803650"/>
          <p14:tracePt t="9056" x="3683000" y="3840163"/>
          <p14:tracePt t="9063" x="3683000" y="3857625"/>
          <p14:tracePt t="9072" x="3683000" y="3884613"/>
          <p14:tracePt t="9079" x="3692525" y="3894138"/>
          <p14:tracePt t="9087" x="3692525" y="3903663"/>
          <p14:tracePt t="9096" x="3692525" y="3940175"/>
          <p14:tracePt t="9103" x="3702050" y="3984625"/>
          <p14:tracePt t="9111" x="3702050" y="4021138"/>
          <p14:tracePt t="9119" x="3702050" y="4049713"/>
          <p14:tracePt t="9128" x="3702050" y="4094163"/>
          <p14:tracePt t="9136" x="3702050" y="4130675"/>
          <p14:tracePt t="9144" x="3702050" y="4176713"/>
          <p14:tracePt t="9152" x="3702050" y="4203700"/>
          <p14:tracePt t="9161" x="3729038" y="4249738"/>
          <p14:tracePt t="9168" x="3729038" y="4276725"/>
          <p14:tracePt t="9177" x="3729038" y="4295775"/>
          <p14:tracePt t="9184" x="3729038" y="4313238"/>
          <p14:tracePt t="9192" x="3756025" y="4359275"/>
          <p14:tracePt t="9200" x="3756025" y="4376738"/>
          <p14:tracePt t="9208" x="3756025" y="4395788"/>
          <p14:tracePt t="9216" x="3756025" y="4405313"/>
          <p14:tracePt t="9223" x="3756025" y="4413250"/>
          <p14:tracePt t="9232" x="3756025" y="4432300"/>
          <p14:tracePt t="9239" x="3756025" y="4441825"/>
          <p14:tracePt t="9247" x="3756025" y="4459288"/>
          <p14:tracePt t="9255" x="3756025" y="4478338"/>
          <p14:tracePt t="9272" x="3756025" y="4505325"/>
          <p14:tracePt t="9386" x="3756025" y="4514850"/>
          <p14:tracePt t="9394" x="3756025" y="4522788"/>
          <p14:tracePt t="9408" x="3756025" y="4532313"/>
          <p14:tracePt t="9722" x="3756025" y="4486275"/>
          <p14:tracePt t="9732" x="3756025" y="4359275"/>
          <p14:tracePt t="9736" x="3709988" y="4259263"/>
          <p14:tracePt t="9746" x="3702050" y="4167188"/>
          <p14:tracePt t="9751" x="3656013" y="4057650"/>
          <p14:tracePt t="9761" x="3609975" y="3940175"/>
          <p14:tracePt t="9767" x="3536950" y="3821113"/>
          <p14:tracePt t="9778" x="3463925" y="3721100"/>
          <p14:tracePt t="9783" x="3346450" y="3602038"/>
          <p14:tracePt t="9795" x="3244850" y="3502025"/>
          <p14:tracePt t="9799" x="3127375" y="3411538"/>
          <p14:tracePt t="9808" x="2944813" y="3273425"/>
          <p14:tracePt t="9815" x="2881313" y="3255963"/>
          <p14:tracePt t="9823" x="2781300" y="3182938"/>
          <p14:tracePt t="9831" x="2679700" y="3073400"/>
          <p14:tracePt t="9840" x="2635250" y="3046413"/>
          <p14:tracePt t="9847" x="2598738" y="3009900"/>
          <p14:tracePt t="9855" x="2598738" y="3000375"/>
          <p14:tracePt t="9864" x="2570163" y="2982913"/>
          <p14:tracePt t="9872" x="2562225" y="2954338"/>
          <p14:tracePt t="9879" x="2562225" y="2927350"/>
          <p14:tracePt t="9887" x="2543175" y="2890838"/>
          <p14:tracePt t="9895" x="2506663" y="2844800"/>
          <p14:tracePt t="9904" x="2489200" y="2800350"/>
          <p14:tracePt t="9911" x="2452688" y="2771775"/>
          <p14:tracePt t="9919" x="2425700" y="2735263"/>
          <p14:tracePt t="9928" x="2389188" y="2708275"/>
          <p14:tracePt t="9936" x="2360613" y="2681288"/>
          <p14:tracePt t="9944" x="2352675" y="2654300"/>
          <p14:tracePt t="9951" x="2316163" y="2625725"/>
          <p14:tracePt t="9968" x="2306638" y="2617788"/>
          <p14:tracePt t="9977" x="2306638" y="2608263"/>
          <p14:tracePt t="10129" x="2297113" y="2598738"/>
          <p14:tracePt t="10137" x="2279650" y="2598738"/>
          <p14:tracePt t="10144" x="2260600" y="2598738"/>
          <p14:tracePt t="10152" x="2224088" y="2598738"/>
          <p14:tracePt t="10161" x="2187575" y="2589213"/>
          <p14:tracePt t="10168" x="2160588" y="2581275"/>
          <p14:tracePt t="10177" x="2070100" y="2562225"/>
          <p14:tracePt t="10186" x="1987550" y="2535238"/>
          <p14:tracePt t="10193" x="1931988" y="2517775"/>
          <p14:tracePt t="10200" x="1868488" y="2498725"/>
          <p14:tracePt t="10208" x="1787525" y="2452688"/>
          <p14:tracePt t="10215" x="1768475" y="2435225"/>
          <p14:tracePt t="10223" x="1751013" y="2425700"/>
          <p14:tracePt t="10232" x="1731963" y="2398713"/>
          <p14:tracePt t="10240" x="1722438" y="2362200"/>
          <p14:tracePt t="10247" x="1722438" y="2343150"/>
          <p14:tracePt t="10264" x="1722438" y="2325688"/>
          <p14:tracePt t="10281" x="1731963" y="2306638"/>
          <p14:tracePt t="10289" x="1758950" y="2289175"/>
          <p14:tracePt t="10305" x="1768475" y="2279650"/>
          <p14:tracePt t="10321" x="1778000" y="2270125"/>
          <p14:tracePt t="10337" x="1787525" y="2270125"/>
          <p14:tracePt t="10407" x="1787525" y="2262188"/>
          <p14:tracePt t="10415" x="1787525" y="2243138"/>
          <p14:tracePt t="10423" x="1795463" y="2233613"/>
          <p14:tracePt t="10441" x="1795463" y="2216150"/>
          <p14:tracePt t="10456" x="1795463" y="2206625"/>
          <p14:tracePt t="10616" x="1814513" y="2206625"/>
          <p14:tracePt t="10623" x="1831975" y="2206625"/>
          <p14:tracePt t="10632" x="1887538" y="2206625"/>
          <p14:tracePt t="10640" x="1931988" y="2206625"/>
          <p14:tracePt t="10648" x="1968500" y="2206625"/>
          <p14:tracePt t="10655" x="2024063" y="2206625"/>
          <p14:tracePt t="10663" x="2051050" y="2206625"/>
          <p14:tracePt t="10671" x="2097088" y="2206625"/>
          <p14:tracePt t="10679" x="2106613" y="2206625"/>
          <p14:tracePt t="10688" x="2124075" y="2206625"/>
          <p14:tracePt t="10761" x="2133600" y="2206625"/>
          <p14:tracePt t="10932" x="2124075" y="2206625"/>
          <p14:tracePt t="10936" x="2087563" y="2216150"/>
          <p14:tracePt t="10943" x="2070100" y="2233613"/>
          <p14:tracePt t="10952" x="2024063" y="2252663"/>
          <p14:tracePt t="10960" x="2005013" y="2270125"/>
          <p14:tracePt t="10967" x="1978025" y="2298700"/>
          <p14:tracePt t="10977" x="1960563" y="2316163"/>
          <p14:tracePt t="10984" x="1941513" y="2325688"/>
          <p14:tracePt t="10993" x="1931988" y="2335213"/>
          <p14:tracePt t="11114" x="1914525" y="2343150"/>
          <p14:tracePt t="11122" x="1895475" y="2362200"/>
          <p14:tracePt t="11137" x="1887538" y="2362200"/>
          <p14:tracePt t="11145" x="1878013" y="2371725"/>
          <p14:tracePt t="11201" x="1868488" y="2371725"/>
          <p14:tracePt t="11209" x="1860550" y="2371725"/>
          <p14:tracePt t="11217" x="1860550" y="2379663"/>
          <p14:tracePt t="11225" x="1851025" y="2389188"/>
          <p14:tracePt t="11232" x="1841500" y="2398713"/>
          <p14:tracePt t="11241" x="1831975" y="2408238"/>
          <p14:tracePt t="11248" x="1814513" y="2416175"/>
          <p14:tracePt t="11256" x="1795463" y="2425700"/>
          <p14:tracePt t="11264" x="1787525" y="2435225"/>
          <p14:tracePt t="11272" x="1758950" y="2452688"/>
          <p14:tracePt t="11289" x="1751013" y="2452688"/>
          <p14:tracePt t="11295" x="1751013" y="2462213"/>
          <p14:tracePt t="11303" x="1741488" y="2471738"/>
          <p14:tracePt t="11320" x="1731963" y="2481263"/>
          <p14:tracePt t="11608" x="1741488" y="2471738"/>
          <p14:tracePt t="11809" x="1758950" y="2471738"/>
          <p14:tracePt t="11819" x="1778000" y="2481263"/>
          <p14:tracePt t="11828" x="1814513" y="2508250"/>
          <p14:tracePt t="11840" x="1824038" y="2508250"/>
          <p14:tracePt t="11848" x="1851025" y="2508250"/>
          <p14:tracePt t="11872" x="1868488" y="2508250"/>
          <p14:tracePt t="11880" x="1887538" y="2508250"/>
          <p14:tracePt t="11896" x="1895475" y="2508250"/>
          <p14:tracePt t="11920" x="1905000" y="2508250"/>
          <p14:tracePt t="12028" x="1914525" y="2508250"/>
          <p14:tracePt t="12049" x="1931988" y="2508250"/>
          <p14:tracePt t="12065" x="1941513" y="2508250"/>
          <p14:tracePt t="12074" x="1951038" y="2508250"/>
          <p14:tracePt t="12081" x="1968500" y="2508250"/>
          <p14:tracePt t="12088" x="1978025" y="2508250"/>
          <p14:tracePt t="12096" x="1987550" y="2508250"/>
          <p14:tracePt t="12112" x="2005013" y="2508250"/>
          <p14:tracePt t="12120" x="2014538" y="2508250"/>
          <p14:tracePt t="12144" x="2024063" y="2508250"/>
          <p14:tracePt t="12362" x="2033588" y="2508250"/>
          <p14:tracePt t="12368" x="2051050" y="2508250"/>
          <p14:tracePt t="12376" x="2124075" y="2535238"/>
          <p14:tracePt t="12383" x="2151063" y="2535238"/>
          <p14:tracePt t="12394" x="2251075" y="2571750"/>
          <p14:tracePt t="12400" x="2389188" y="2617788"/>
          <p14:tracePt t="12408" x="2516188" y="2625725"/>
          <p14:tracePt t="12416" x="2662238" y="2708275"/>
          <p14:tracePt t="12423" x="2781300" y="2744788"/>
          <p14:tracePt t="12432" x="2908300" y="2771775"/>
          <p14:tracePt t="12439" x="3081338" y="2836863"/>
          <p14:tracePt t="12447" x="3244850" y="2881313"/>
          <p14:tracePt t="12456" x="3409950" y="2927350"/>
          <p14:tracePt t="12464" x="3629025" y="2990850"/>
          <p14:tracePt t="12472" x="3775075" y="3036888"/>
          <p14:tracePt t="12479" x="4002088" y="3146425"/>
          <p14:tracePt t="12488" x="4165600" y="3173413"/>
          <p14:tracePt t="12495" x="4394200" y="3192463"/>
          <p14:tracePt t="12503" x="4586288" y="3255963"/>
          <p14:tracePt t="12512" x="4822825" y="3346450"/>
          <p14:tracePt t="12520" x="5014913" y="3411538"/>
          <p14:tracePt t="12527" x="5187950" y="3475038"/>
          <p14:tracePt t="12536" x="5314950" y="3502025"/>
          <p14:tracePt t="12543" x="5561013" y="3584575"/>
          <p14:tracePt t="12551" x="5724525" y="3629025"/>
          <p14:tracePt t="12560" x="5880100" y="3665538"/>
          <p14:tracePt t="12568" x="6007100" y="3702050"/>
          <p14:tracePt t="12577" x="6116638" y="3738563"/>
          <p14:tracePt t="12584" x="6218238" y="3775075"/>
          <p14:tracePt t="12593" x="6299200" y="3794125"/>
          <p14:tracePt t="12600" x="6408738" y="3821113"/>
          <p14:tracePt t="12607" x="6464300" y="3821113"/>
          <p14:tracePt t="12616" x="6481763" y="3821113"/>
          <p14:tracePt t="12623" x="6491288" y="3821113"/>
          <p14:tracePt t="12631" x="6537325" y="3830638"/>
          <p14:tracePt t="12639" x="6654800" y="3857625"/>
          <p14:tracePt t="12648" x="6710363" y="3857625"/>
          <p14:tracePt t="12655" x="6837363" y="3857625"/>
          <p14:tracePt t="12663" x="6910388" y="3857625"/>
          <p14:tracePt t="12672" x="7000875" y="3857625"/>
          <p14:tracePt t="12680" x="7046913" y="3857625"/>
          <p14:tracePt t="12688" x="7102475" y="3857625"/>
          <p14:tracePt t="12696" x="7138988" y="3857625"/>
          <p14:tracePt t="12703" x="7183438" y="3857625"/>
          <p14:tracePt t="12712" x="7202488" y="3857625"/>
          <p14:tracePt t="12719" x="7229475" y="3857625"/>
          <p14:tracePt t="12728" x="7265988" y="3857625"/>
          <p14:tracePt t="12737" x="7275513" y="3857625"/>
          <p14:tracePt t="12749" x="7292975" y="3857625"/>
          <p14:tracePt t="12753" x="7319963" y="3857625"/>
          <p14:tracePt t="12767" x="7348538" y="3857625"/>
          <p14:tracePt t="12770" x="7392988" y="3857625"/>
          <p14:tracePt t="12780" x="7448550" y="3857625"/>
          <p14:tracePt t="12784" x="7539038" y="3857625"/>
          <p14:tracePt t="12794" x="7631113" y="3857625"/>
          <p14:tracePt t="12799" x="7758113" y="3857625"/>
          <p14:tracePt t="12807" x="7867650" y="3857625"/>
          <p14:tracePt t="12815" x="7977188" y="3857625"/>
          <p14:tracePt t="12824" x="8086725" y="3857625"/>
          <p14:tracePt t="12832" x="8177213" y="3857625"/>
          <p14:tracePt t="12840" x="8269288" y="3857625"/>
          <p14:tracePt t="12847" x="8342313" y="3857625"/>
          <p14:tracePt t="12856" x="8423275" y="3857625"/>
          <p14:tracePt t="12864" x="8496300" y="3840163"/>
          <p14:tracePt t="12872" x="8569325" y="3840163"/>
          <p14:tracePt t="12896" x="8697913" y="3830638"/>
          <p14:tracePt t="12920" x="8742363" y="3821113"/>
          <p14:tracePt t="12928" x="8815388" y="3821113"/>
          <p14:tracePt t="12936" x="8888413" y="3821113"/>
          <p14:tracePt t="12944" x="8924925" y="3821113"/>
          <p14:tracePt t="12952" x="8934450" y="3821113"/>
          <p14:tracePt t="12961" x="9007475" y="3794125"/>
          <p14:tracePt t="12968" x="9070975" y="3775075"/>
          <p14:tracePt t="12977" x="9126538" y="3775075"/>
          <p14:tracePt t="19160" x="8651875" y="3402013"/>
          <p14:tracePt t="19168" x="8359775" y="3346450"/>
          <p14:tracePt t="19177" x="8113713" y="3309938"/>
          <p14:tracePt t="19184" x="7931150" y="3282950"/>
          <p14:tracePt t="19194" x="7785100" y="3246438"/>
          <p14:tracePt t="19200" x="7731125" y="3236913"/>
          <p14:tracePt t="19209" x="7667625" y="3209925"/>
          <p14:tracePt t="19217" x="7639050" y="3209925"/>
          <p14:tracePt t="19225" x="7621588" y="3209925"/>
          <p14:tracePt t="19234" x="7575550" y="3200400"/>
          <p14:tracePt t="19241" x="7567613" y="3200400"/>
          <p14:tracePt t="19249" x="7531100" y="3200400"/>
          <p14:tracePt t="19256" x="7512050" y="3200400"/>
          <p14:tracePt t="19264" x="7475538" y="3200400"/>
          <p14:tracePt t="19272" x="7421563" y="3200400"/>
          <p14:tracePt t="19280" x="7348538" y="3200400"/>
          <p14:tracePt t="19288" x="7239000" y="3192463"/>
          <p14:tracePt t="19296" x="7138988" y="3173413"/>
          <p14:tracePt t="19304" x="7010400" y="3146425"/>
          <p14:tracePt t="19313" x="6864350" y="3127375"/>
          <p14:tracePt t="19320" x="6691313" y="3082925"/>
          <p14:tracePt t="19329" x="6564313" y="3054350"/>
          <p14:tracePt t="19335" x="6445250" y="3000375"/>
          <p14:tracePt t="19345" x="6354763" y="2982913"/>
          <p14:tracePt t="19352" x="6308725" y="2973388"/>
          <p14:tracePt t="19360" x="6291263" y="2963863"/>
          <p14:tracePt t="19449" x="6262688" y="2963863"/>
          <p14:tracePt t="19457" x="6189663" y="2954338"/>
          <p14:tracePt t="19465" x="6116638" y="2936875"/>
          <p14:tracePt t="19472" x="6007100" y="2927350"/>
          <p14:tracePt t="19480" x="5889625" y="2909888"/>
          <p14:tracePt t="19488" x="5724525" y="2863850"/>
          <p14:tracePt t="19496" x="5616575" y="2836863"/>
          <p14:tracePt t="19504" x="5461000" y="2790825"/>
          <p14:tracePt t="19511" x="5334000" y="2763838"/>
          <p14:tracePt t="19520" x="5195888" y="2717800"/>
          <p14:tracePt t="19527" x="5122863" y="2708275"/>
          <p14:tracePt t="19535" x="5032375" y="2698750"/>
          <p14:tracePt t="19544" x="4941888" y="2698750"/>
          <p14:tracePt t="19551" x="4876800" y="2681288"/>
          <p14:tracePt t="19560" x="4859338" y="2681288"/>
          <p14:tracePt t="19567" x="4832350" y="2671763"/>
          <p14:tracePt t="19649" x="4822825" y="2662238"/>
          <p14:tracePt t="19658" x="4813300" y="2662238"/>
          <p14:tracePt t="19666" x="4786313" y="2662238"/>
          <p14:tracePt t="19673" x="4767263" y="2662238"/>
          <p14:tracePt t="19680" x="4759325" y="2662238"/>
          <p14:tracePt t="19695" x="4749800" y="2662238"/>
          <p14:tracePt t="19703" x="4740275" y="2654300"/>
          <p14:tracePt t="19727" x="4730750" y="2654300"/>
          <p14:tracePt t="19735" x="4713288" y="2654300"/>
          <p14:tracePt t="19743" x="4703763" y="2654300"/>
          <p14:tracePt t="19760" x="4695825" y="2644775"/>
          <p14:tracePt t="19784" x="4676775" y="2644775"/>
          <p14:tracePt t="19793" x="4659313" y="2644775"/>
          <p14:tracePt t="19800" x="4613275" y="2644775"/>
          <p14:tracePt t="19810" x="4549775" y="2644775"/>
          <p14:tracePt t="19816" x="4484688" y="2644775"/>
          <p14:tracePt t="19823" x="4413250" y="2644775"/>
          <p14:tracePt t="19831" x="4357688" y="2644775"/>
          <p14:tracePt t="19840" x="4267200" y="2644775"/>
          <p14:tracePt t="19847" x="4238625" y="2644775"/>
          <p14:tracePt t="19855" x="4194175" y="2644775"/>
          <p14:tracePt t="19863" x="4165600" y="2617788"/>
          <p14:tracePt t="19895" x="4157663" y="2617788"/>
          <p14:tracePt t="19897" x="4148138" y="2598738"/>
          <p14:tracePt t="19911" x="4148138" y="2589213"/>
          <p14:tracePt t="19920" x="4148138" y="2571750"/>
          <p14:tracePt t="19928" x="4184650" y="2535238"/>
          <p14:tracePt t="19935" x="4202113" y="2517775"/>
          <p14:tracePt t="19943" x="4221163" y="2498725"/>
          <p14:tracePt t="19951" x="4257675" y="2481263"/>
          <p14:tracePt t="19960" x="4275138" y="2471738"/>
          <p14:tracePt t="19967" x="4284663" y="2462213"/>
          <p14:tracePt t="19976" x="4294188" y="2462213"/>
          <p14:tracePt t="19984" x="4303713" y="2452688"/>
          <p14:tracePt t="20032" x="4303713" y="2444750"/>
          <p14:tracePt t="20073" x="4311650" y="2435225"/>
          <p14:tracePt t="20079" x="4321175" y="2435225"/>
          <p14:tracePt t="20088" x="4340225" y="2425700"/>
          <p14:tracePt t="20120" x="4348163" y="2425700"/>
          <p14:tracePt t="20127" x="4357688" y="2416175"/>
          <p14:tracePt t="20136" x="4367213" y="2416175"/>
          <p14:tracePt t="20143" x="4384675" y="2408238"/>
          <p14:tracePt t="20290" x="4384675" y="2398713"/>
          <p14:tracePt t="20512" x="4357688" y="2416175"/>
          <p14:tracePt t="20521" x="4321175" y="2444750"/>
          <p14:tracePt t="20529" x="4294188" y="2462213"/>
          <p14:tracePt t="20535" x="4284663" y="2481263"/>
          <p14:tracePt t="20544" x="4275138" y="2489200"/>
          <p14:tracePt t="20551" x="4248150" y="2498725"/>
          <p14:tracePt t="20567" x="4238625" y="2517775"/>
          <p14:tracePt t="20576" x="4230688" y="2535238"/>
          <p14:tracePt t="20655" x="4230688" y="2544763"/>
          <p14:tracePt t="20663" x="4230688" y="2562225"/>
          <p14:tracePt t="20671" x="4230688" y="2571750"/>
          <p14:tracePt t="20688" x="4230688" y="2581275"/>
          <p14:tracePt t="20824" x="4230688" y="2589213"/>
          <p14:tracePt t="20847" x="4230688" y="2608263"/>
          <p14:tracePt t="20855" x="4248150" y="2681288"/>
          <p14:tracePt t="20863" x="4257675" y="2727325"/>
          <p14:tracePt t="20872" x="4267200" y="2790825"/>
          <p14:tracePt t="20880" x="4275138" y="2844800"/>
          <p14:tracePt t="20888" x="4303713" y="2909888"/>
          <p14:tracePt t="20896" x="4303713" y="2936875"/>
          <p14:tracePt t="20903" x="4303713" y="2963863"/>
          <p14:tracePt t="20911" x="4303713" y="2990850"/>
          <p14:tracePt t="20919" x="4303713" y="3000375"/>
          <p14:tracePt t="20927" x="4311650" y="3017838"/>
          <p14:tracePt t="21096" x="4321175" y="3027363"/>
          <p14:tracePt t="21120" x="4330700" y="3046413"/>
          <p14:tracePt t="21128" x="4330700" y="3054350"/>
          <p14:tracePt t="21135" x="4330700" y="3063875"/>
          <p14:tracePt t="21144" x="4330700" y="3082925"/>
          <p14:tracePt t="21152" x="4330700" y="3100388"/>
          <p14:tracePt t="21160" x="4330700" y="3136900"/>
          <p14:tracePt t="21168" x="4330700" y="3155950"/>
          <p14:tracePt t="21181" x="4330700" y="3182938"/>
          <p14:tracePt t="21185" x="4330700" y="3200400"/>
          <p14:tracePt t="21198" x="4330700" y="3228975"/>
          <p14:tracePt t="21203" x="4330700" y="3236913"/>
          <p14:tracePt t="21212" x="4330700" y="3246438"/>
          <p14:tracePt t="21272" x="4348163" y="3246438"/>
          <p14:tracePt t="21472" x="4348163" y="3255963"/>
          <p14:tracePt t="21527" x="4340225" y="3265488"/>
          <p14:tracePt t="21608" x="4340225" y="3273425"/>
          <p14:tracePt t="21791" x="4330700" y="3292475"/>
          <p14:tracePt t="21799" x="4311650" y="3309938"/>
          <p14:tracePt t="21808" x="4303713" y="3319463"/>
          <p14:tracePt t="21816" x="4294188" y="3328988"/>
          <p14:tracePt t="21824" x="4275138" y="3338513"/>
          <p14:tracePt t="21833" x="4248150" y="3346450"/>
          <p14:tracePt t="21839" x="4238625" y="3355975"/>
          <p14:tracePt t="21849" x="4221163" y="3375025"/>
          <p14:tracePt t="21855" x="4211638" y="3375025"/>
          <p14:tracePt t="22055" x="4211638" y="3382963"/>
          <p14:tracePt t="22080" x="4211638" y="3392488"/>
          <p14:tracePt t="22088" x="4230688" y="3411538"/>
          <p14:tracePt t="22096" x="4275138" y="3446463"/>
          <p14:tracePt t="22104" x="4284663" y="3475038"/>
          <p14:tracePt t="22112" x="4284663" y="3502025"/>
          <p14:tracePt t="22120" x="4284663" y="3548063"/>
          <p14:tracePt t="22128" x="4284663" y="3565525"/>
          <p14:tracePt t="22136" x="4284663" y="3584575"/>
          <p14:tracePt t="22144" x="4284663" y="3602038"/>
          <p14:tracePt t="22433" x="4284663" y="3629025"/>
          <p14:tracePt t="22439" x="4275138" y="3657600"/>
          <p14:tracePt t="22449" x="4267200" y="3675063"/>
          <p14:tracePt t="22455" x="4257675" y="3702050"/>
          <p14:tracePt t="22464" x="4248150" y="3738563"/>
          <p14:tracePt t="22471" x="4221163" y="3794125"/>
          <p14:tracePt t="22479" x="4221163" y="3811588"/>
          <p14:tracePt t="22488" x="4211638" y="3857625"/>
          <p14:tracePt t="22496" x="4202113" y="3911600"/>
          <p14:tracePt t="22503" x="4194175" y="3957638"/>
          <p14:tracePt t="22511" x="4165600" y="4003675"/>
          <p14:tracePt t="22520" x="4157663" y="4030663"/>
          <p14:tracePt t="22528" x="4148138" y="4076700"/>
          <p14:tracePt t="22535" x="4148138" y="4103688"/>
          <p14:tracePt t="22544" x="4138613" y="4113213"/>
          <p14:tracePt t="22560" x="4138613" y="4122738"/>
          <p14:tracePt t="22584" x="4138613" y="4140200"/>
          <p14:tracePt t="22682" x="4148138" y="4140200"/>
          <p14:tracePt t="22689" x="4194175" y="4140200"/>
          <p14:tracePt t="22698" x="4221163" y="4140200"/>
          <p14:tracePt t="22704" x="4257675" y="4140200"/>
          <p14:tracePt t="22712" x="4275138" y="4140200"/>
          <p14:tracePt t="22720" x="4321175" y="4140200"/>
          <p14:tracePt t="22728" x="4348163" y="4140200"/>
          <p14:tracePt t="22736" x="4376738" y="4140200"/>
          <p14:tracePt t="22743" x="4394200" y="4159250"/>
          <p14:tracePt t="22751" x="4403725" y="4159250"/>
          <p14:tracePt t="22760" x="4413250" y="4167188"/>
          <p14:tracePt t="22905" x="4403725" y="4176713"/>
          <p14:tracePt t="22914" x="4376738" y="4213225"/>
          <p14:tracePt t="22922" x="4357688" y="4222750"/>
          <p14:tracePt t="22929" x="4321175" y="4232275"/>
          <p14:tracePt t="22936" x="4248150" y="4276725"/>
          <p14:tracePt t="22944" x="4194175" y="4303713"/>
          <p14:tracePt t="22951" x="4194175" y="4332288"/>
          <p14:tracePt t="22961" x="4157663" y="4376738"/>
          <p14:tracePt t="22967" x="4121150" y="4405313"/>
          <p14:tracePt t="22976" x="4111625" y="4413250"/>
          <p14:tracePt t="22983" x="4111625" y="4422775"/>
          <p14:tracePt t="22992" x="4111625" y="4432300"/>
          <p14:tracePt t="23107" x="4148138" y="4413250"/>
          <p14:tracePt t="23112" x="4184650" y="4332288"/>
          <p14:tracePt t="23119" x="4194175" y="4286250"/>
          <p14:tracePt t="23127" x="4194175" y="4176713"/>
          <p14:tracePt t="23135" x="4194175" y="4086225"/>
          <p14:tracePt t="23144" x="4194175" y="3940175"/>
          <p14:tracePt t="23151" x="4194175" y="3830638"/>
          <p14:tracePt t="23159" x="4165600" y="3684588"/>
          <p14:tracePt t="23168" x="4102100" y="3511550"/>
          <p14:tracePt t="23176" x="4075113" y="3365500"/>
          <p14:tracePt t="23184" x="4011613" y="3228975"/>
          <p14:tracePt t="23192" x="3965575" y="3063875"/>
          <p14:tracePt t="23199" x="3938588" y="2982913"/>
          <p14:tracePt t="23209" x="3883025" y="2854325"/>
          <p14:tracePt t="23215" x="3865563" y="2744788"/>
          <p14:tracePt t="23224" x="3856038" y="2625725"/>
          <p14:tracePt t="23231" x="3792538" y="2481263"/>
          <p14:tracePt t="23240" x="3729038" y="2306638"/>
          <p14:tracePt t="23248" x="3719513" y="2216150"/>
          <p14:tracePt t="23255" x="3673475" y="2133600"/>
          <p14:tracePt t="23264" x="3673475" y="2079625"/>
          <p14:tracePt t="23271" x="3673475" y="2024063"/>
          <p14:tracePt t="23279" x="3665538" y="1979613"/>
          <p14:tracePt t="23288" x="3656013" y="1951038"/>
          <p14:tracePt t="23295" x="3646488" y="1924050"/>
          <p14:tracePt t="23305" x="3646488" y="1914525"/>
          <p14:tracePt t="23314" x="3629025" y="1897063"/>
          <p14:tracePt t="23465" x="3629025" y="1906588"/>
          <p14:tracePt t="23472" x="3656013" y="1933575"/>
          <p14:tracePt t="23479" x="3709988" y="1970088"/>
          <p14:tracePt t="23487" x="3756025" y="1979613"/>
          <p14:tracePt t="23495" x="3792538" y="1979613"/>
          <p14:tracePt t="23504" x="3819525" y="1987550"/>
          <p14:tracePt t="23511" x="3838575" y="1997075"/>
          <p14:tracePt t="23520" x="3846513" y="1997075"/>
          <p14:tracePt t="23528" x="3865563" y="1997075"/>
          <p14:tracePt t="23536" x="3875088" y="1997075"/>
          <p14:tracePt t="23543" x="3883025" y="1997075"/>
          <p14:tracePt t="23552" x="3911600" y="1997075"/>
          <p14:tracePt t="23560" x="3929063" y="1997075"/>
          <p14:tracePt t="23568" x="3965575" y="1997075"/>
          <p14:tracePt t="23576" x="4011613" y="2016125"/>
          <p14:tracePt t="23583" x="4029075" y="2016125"/>
          <p14:tracePt t="23593" x="4065588" y="2024063"/>
          <p14:tracePt t="23599" x="4102100" y="2033588"/>
          <p14:tracePt t="23609" x="4129088" y="2033588"/>
          <p14:tracePt t="23616" x="4165600" y="2033588"/>
          <p14:tracePt t="23626" x="4175125" y="2043113"/>
          <p14:tracePt t="23976" x="4184650" y="2070100"/>
          <p14:tracePt t="23984" x="4184650" y="2116138"/>
          <p14:tracePt t="23992" x="4184650" y="2133600"/>
          <p14:tracePt t="24000" x="4184650" y="2170113"/>
          <p14:tracePt t="24009" x="4184650" y="2216150"/>
          <p14:tracePt t="24016" x="4184650" y="2252663"/>
          <p14:tracePt t="24024" x="4184650" y="2279650"/>
          <p14:tracePt t="24031" x="4184650" y="2335213"/>
          <p14:tracePt t="24040" x="4184650" y="2398713"/>
          <p14:tracePt t="24047" x="4202113" y="2489200"/>
          <p14:tracePt t="24055" x="4230688" y="2581275"/>
          <p14:tracePt t="24063" x="4238625" y="2644775"/>
          <p14:tracePt t="24072" x="4303713" y="2781300"/>
          <p14:tracePt t="24080" x="4311650" y="2854325"/>
          <p14:tracePt t="24089" x="4367213" y="2954338"/>
          <p14:tracePt t="24097" x="4394200" y="3046413"/>
          <p14:tracePt t="24106" x="4448175" y="3146425"/>
          <p14:tracePt t="24111" x="4476750" y="3246438"/>
          <p14:tracePt t="24120" x="4503738" y="3319463"/>
          <p14:tracePt t="24127" x="4503738" y="3338513"/>
          <p14:tracePt t="24135" x="4513263" y="3382963"/>
          <p14:tracePt t="24143" x="4513263" y="3419475"/>
          <p14:tracePt t="24151" x="4513263" y="3465513"/>
          <p14:tracePt t="24160" x="4513263" y="3475038"/>
          <p14:tracePt t="24167" x="4513263" y="3492500"/>
          <p14:tracePt t="24176" x="4521200" y="3511550"/>
          <p14:tracePt t="24193" x="4521200" y="3529013"/>
          <p14:tracePt t="24199" x="4521200" y="3556000"/>
          <p14:tracePt t="24209" x="4521200" y="3565525"/>
          <p14:tracePt t="24216" x="4521200" y="3575050"/>
          <p14:tracePt t="24225" x="4521200" y="3592513"/>
          <p14:tracePt t="24232" x="4521200" y="3602038"/>
          <p14:tracePt t="24240" x="4521200" y="3621088"/>
          <p14:tracePt t="24249" x="4521200" y="3638550"/>
          <p14:tracePt t="24263" x="4521200" y="3657600"/>
          <p14:tracePt t="24271" x="4521200" y="3675063"/>
          <p14:tracePt t="24279" x="4521200" y="3684588"/>
          <p14:tracePt t="24287" x="4521200" y="3702050"/>
          <p14:tracePt t="24295" x="4521200" y="3721100"/>
          <p14:tracePt t="24303" x="4521200" y="3730625"/>
          <p14:tracePt t="24328" x="4521200" y="3738563"/>
          <p14:tracePt t="24344" x="4521200" y="3767138"/>
          <p14:tracePt t="24352" x="4521200" y="3775075"/>
          <p14:tracePt t="24359" x="4521200" y="3794125"/>
          <p14:tracePt t="24368" x="4521200" y="3811588"/>
          <p14:tracePt t="24376" x="4521200" y="3830638"/>
          <p14:tracePt t="24384" x="4513263" y="3857625"/>
          <p14:tracePt t="24392" x="4513263" y="3875088"/>
          <p14:tracePt t="24401" x="4503738" y="3894138"/>
          <p14:tracePt t="24409" x="4503738" y="3903663"/>
          <p14:tracePt t="24415" x="4494213" y="3921125"/>
          <p14:tracePt t="24424" x="4494213" y="3940175"/>
          <p14:tracePt t="24439" x="4494213" y="3948113"/>
          <p14:tracePt t="24448" x="4484688" y="3957638"/>
          <p14:tracePt t="24457" x="4467225" y="3994150"/>
          <p14:tracePt t="24463" x="4457700" y="4013200"/>
          <p14:tracePt t="24472" x="4448175" y="4040188"/>
          <p14:tracePt t="24479" x="4440238" y="4057650"/>
          <p14:tracePt t="24487" x="4421188" y="4076700"/>
          <p14:tracePt t="24496" x="4413250" y="4094163"/>
          <p14:tracePt t="24503" x="4413250" y="4103688"/>
          <p14:tracePt t="24511" x="4403725" y="4130675"/>
          <p14:tracePt t="24519" x="4394200" y="4149725"/>
          <p14:tracePt t="24528" x="4384675" y="4159250"/>
          <p14:tracePt t="24535" x="4376738" y="4167188"/>
          <p14:tracePt t="24544" x="4376738" y="4176713"/>
          <p14:tracePt t="24553" x="4367213" y="4186238"/>
          <p14:tracePt t="24567" x="4367213" y="4203700"/>
          <p14:tracePt t="24577" x="4357688" y="4213225"/>
          <p14:tracePt t="24625" x="4348163" y="4232275"/>
          <p14:tracePt t="25106" x="4357688" y="4232275"/>
          <p14:tracePt t="25113" x="4394200" y="4222750"/>
          <p14:tracePt t="25121" x="4421188" y="4222750"/>
          <p14:tracePt t="25129" x="4430713" y="4213225"/>
          <p14:tracePt t="25137" x="4448175" y="4203700"/>
          <p14:tracePt t="25153" x="4467225" y="4195763"/>
          <p14:tracePt t="25162" x="4494213" y="4176713"/>
          <p14:tracePt t="25168" x="4513263" y="4167188"/>
          <p14:tracePt t="25177" x="4513263" y="4159250"/>
          <p14:tracePt t="25184" x="4530725" y="4140200"/>
          <p14:tracePt t="25194" x="4540250" y="4122738"/>
          <p14:tracePt t="25200" x="4557713" y="4113213"/>
          <p14:tracePt t="25211" x="4586288" y="4094163"/>
          <p14:tracePt t="25216" x="4603750" y="4076700"/>
          <p14:tracePt t="25227" x="4613275" y="4067175"/>
          <p14:tracePt t="25231" x="4630738" y="4040188"/>
          <p14:tracePt t="25239" x="4659313" y="4003675"/>
          <p14:tracePt t="25247" x="4667250" y="3976688"/>
          <p14:tracePt t="25255" x="4676775" y="3967163"/>
          <p14:tracePt t="25263" x="4703763" y="3940175"/>
          <p14:tracePt t="25271" x="4713288" y="3930650"/>
          <p14:tracePt t="25279" x="4722813" y="3930650"/>
          <p14:tracePt t="25287" x="4722813" y="3903663"/>
          <p14:tracePt t="25295" x="4740275" y="3884613"/>
          <p14:tracePt t="25303" x="4749800" y="3875088"/>
          <p14:tracePt t="25312" x="4786313" y="3875088"/>
          <p14:tracePt t="25320" x="4813300" y="3848100"/>
          <p14:tracePt t="25328" x="4832350" y="3840163"/>
          <p14:tracePt t="25336" x="4868863" y="3840163"/>
          <p14:tracePt t="25344" x="4932363" y="3830638"/>
          <p14:tracePt t="25352" x="4959350" y="3830638"/>
          <p14:tracePt t="25360" x="5041900" y="3821113"/>
          <p14:tracePt t="25368" x="5141913" y="3775075"/>
          <p14:tracePt t="25376" x="5287963" y="3767138"/>
          <p14:tracePt t="25383" x="5414963" y="3767138"/>
          <p14:tracePt t="25392" x="5580063" y="3748088"/>
          <p14:tracePt t="25399" x="5761038" y="3721100"/>
          <p14:tracePt t="25409" x="5972175" y="3684588"/>
          <p14:tracePt t="25417" x="6235700" y="3665538"/>
          <p14:tracePt t="25425" x="6527800" y="3611563"/>
          <p14:tracePt t="25432" x="6846888" y="3575050"/>
          <p14:tracePt t="25440" x="7065963" y="3519488"/>
          <p14:tracePt t="25448" x="7329488" y="3446463"/>
          <p14:tracePt t="25459" x="7512050" y="3402013"/>
          <p14:tracePt t="25463" x="7721600" y="3338513"/>
          <p14:tracePt t="25472" x="7858125" y="3292475"/>
          <p14:tracePt t="25479" x="7986713" y="3246438"/>
          <p14:tracePt t="25488" x="8140700" y="3200400"/>
          <p14:tracePt t="25496" x="8286750" y="3182938"/>
          <p14:tracePt t="25504" x="8469313" y="3173413"/>
          <p14:tracePt t="25512" x="8632825" y="3136900"/>
          <p14:tracePt t="25520" x="8761413" y="3136900"/>
          <p14:tracePt t="25528" x="8888413" y="3136900"/>
          <p14:tracePt t="25536" x="9017000" y="3136900"/>
          <p14:tracePt t="32867" x="8988425" y="2206625"/>
          <p14:tracePt t="32877" x="8897938" y="2152650"/>
          <p14:tracePt t="32881" x="8770938" y="2097088"/>
          <p14:tracePt t="32889" x="8669338" y="2024063"/>
          <p14:tracePt t="32895" x="8588375" y="1970088"/>
          <p14:tracePt t="32903" x="8469313" y="1943100"/>
          <p14:tracePt t="32911" x="8342313" y="1914525"/>
          <p14:tracePt t="32919" x="8286750" y="1914525"/>
          <p14:tracePt t="32927" x="8213725" y="1914525"/>
          <p14:tracePt t="32935" x="8140700" y="1914525"/>
          <p14:tracePt t="32943" x="8013700" y="1914525"/>
          <p14:tracePt t="32952" x="7877175" y="1897063"/>
          <p14:tracePt t="32959" x="7767638" y="1897063"/>
          <p14:tracePt t="32968" x="7639050" y="1897063"/>
          <p14:tracePt t="32976" x="7494588" y="1897063"/>
          <p14:tracePt t="32984" x="7356475" y="1897063"/>
          <p14:tracePt t="32993" x="7175500" y="1897063"/>
          <p14:tracePt t="33000" x="7010400" y="1897063"/>
          <p14:tracePt t="33008" x="6864350" y="1897063"/>
          <p14:tracePt t="33015" x="6791325" y="1897063"/>
          <p14:tracePt t="33026" x="6673850" y="1887538"/>
          <p14:tracePt t="33031" x="6564313" y="1870075"/>
          <p14:tracePt t="33042" x="6435725" y="1870075"/>
          <p14:tracePt t="33048" x="6345238" y="1870075"/>
          <p14:tracePt t="33056" x="6235700" y="1841500"/>
          <p14:tracePt t="33063" x="6116638" y="1824038"/>
          <p14:tracePt t="33072" x="6043613" y="1814513"/>
          <p14:tracePt t="33080" x="5935663" y="1797050"/>
          <p14:tracePt t="33087" x="5889625" y="1787525"/>
          <p14:tracePt t="33095" x="5843588" y="1768475"/>
          <p14:tracePt t="33112" x="5834063" y="1768475"/>
          <p14:tracePt t="33353" x="5807075" y="1768475"/>
          <p14:tracePt t="33359" x="5780088" y="1768475"/>
          <p14:tracePt t="33367" x="5761038" y="1778000"/>
          <p14:tracePt t="33376" x="5743575" y="1797050"/>
          <p14:tracePt t="33383" x="5716588" y="1833563"/>
          <p14:tracePt t="33391" x="5707063" y="1833563"/>
          <p14:tracePt t="33399" x="5661025" y="1870075"/>
          <p14:tracePt t="33409" x="5643563" y="1887538"/>
          <p14:tracePt t="33416" x="5588000" y="1906588"/>
          <p14:tracePt t="33425" x="5570538" y="1924050"/>
          <p14:tracePt t="33432" x="5551488" y="1933575"/>
          <p14:tracePt t="33442" x="5534025" y="1951038"/>
          <p14:tracePt t="33448" x="5497513" y="1970088"/>
          <p14:tracePt t="33704" x="5461000" y="1951038"/>
          <p14:tracePt t="33713" x="5378450" y="1914525"/>
          <p14:tracePt t="33719" x="5314950" y="1887538"/>
          <p14:tracePt t="33727" x="5232400" y="1860550"/>
          <p14:tracePt t="33735" x="5159375" y="1833563"/>
          <p14:tracePt t="33743" x="5041900" y="1824038"/>
          <p14:tracePt t="33752" x="4968875" y="1787525"/>
          <p14:tracePt t="33759" x="4886325" y="1768475"/>
          <p14:tracePt t="33768" x="4795838" y="1760538"/>
          <p14:tracePt t="33776" x="4776788" y="1760538"/>
          <p14:tracePt t="33785" x="4749800" y="1760538"/>
          <p14:tracePt t="33795" x="4740275" y="1760538"/>
          <p14:tracePt t="33945" x="4730750" y="1751013"/>
          <p14:tracePt t="34361" x="4759325" y="1751013"/>
          <p14:tracePt t="34367" x="4868863" y="1751013"/>
          <p14:tracePt t="34376" x="5022850" y="1814513"/>
          <p14:tracePt t="34383" x="5151438" y="1860550"/>
          <p14:tracePt t="34392" x="5287963" y="1870075"/>
          <p14:tracePt t="34399" x="5378450" y="1887538"/>
          <p14:tracePt t="34408" x="5497513" y="1924050"/>
          <p14:tracePt t="34415" x="5570538" y="1924050"/>
          <p14:tracePt t="34424" x="5624513" y="1943100"/>
          <p14:tracePt t="34433" x="5680075" y="1943100"/>
          <p14:tracePt t="34444" x="5697538" y="1951038"/>
          <p14:tracePt t="34801" x="5680075" y="1933575"/>
          <p14:tracePt t="34808" x="5653088" y="1933575"/>
          <p14:tracePt t="34815" x="5643563" y="1933575"/>
          <p14:tracePt t="34824" x="5634038" y="1933575"/>
          <p14:tracePt t="35386" x="5624513" y="1979613"/>
          <p14:tracePt t="35392" x="5624513" y="2070100"/>
          <p14:tracePt t="35399" x="5624513" y="2197100"/>
          <p14:tracePt t="35408" x="5624513" y="2270125"/>
          <p14:tracePt t="35415" x="5634038" y="2398713"/>
          <p14:tracePt t="35424" x="5670550" y="2517775"/>
          <p14:tracePt t="35432" x="5688013" y="2608263"/>
          <p14:tracePt t="35441" x="5724525" y="2708275"/>
          <p14:tracePt t="35448" x="5724525" y="2800350"/>
          <p14:tracePt t="35455" x="5743575" y="2854325"/>
          <p14:tracePt t="35463" x="5743575" y="2900363"/>
          <p14:tracePt t="35471" x="5753100" y="2917825"/>
          <p14:tracePt t="35529" x="5753100" y="2927350"/>
          <p14:tracePt t="35560" x="5753100" y="2954338"/>
          <p14:tracePt t="35567" x="5753100" y="2963863"/>
          <p14:tracePt t="35575" x="5743575" y="2973388"/>
          <p14:tracePt t="35583" x="5734050" y="2973388"/>
          <p14:tracePt t="35592" x="5734050" y="2982913"/>
          <p14:tracePt t="35608" x="5724525" y="2990850"/>
          <p14:tracePt t="35625" x="5716588" y="3009900"/>
          <p14:tracePt t="35632" x="5707063" y="3027363"/>
          <p14:tracePt t="35642" x="5707063" y="3036888"/>
          <p14:tracePt t="35647" x="5688013" y="3054350"/>
          <p14:tracePt t="35655" x="5670550" y="3073400"/>
          <p14:tracePt t="35664" x="5661025" y="3090863"/>
          <p14:tracePt t="35672" x="5643563" y="3109913"/>
          <p14:tracePt t="35680" x="5624513" y="3136900"/>
          <p14:tracePt t="35688" x="5624513" y="3146425"/>
          <p14:tracePt t="35696" x="5616575" y="3173413"/>
          <p14:tracePt t="35704" x="5597525" y="3192463"/>
          <p14:tracePt t="35712" x="5588000" y="3200400"/>
          <p14:tracePt t="35719" x="5580063" y="3209925"/>
          <p14:tracePt t="35727" x="5570538" y="3219450"/>
          <p14:tracePt t="35736" x="5561013" y="3228975"/>
          <p14:tracePt t="35744" x="5551488" y="3236913"/>
          <p14:tracePt t="35767" x="5551488" y="3246438"/>
          <p14:tracePt t="35825" x="5551488" y="3255963"/>
          <p14:tracePt t="36008" x="5551488" y="3228975"/>
          <p14:tracePt t="36015" x="5551488" y="3219450"/>
          <p14:tracePt t="36033" x="5551488" y="3209925"/>
          <p14:tracePt t="36042" x="5551488" y="3192463"/>
          <p14:tracePt t="36048" x="5551488" y="3173413"/>
          <p14:tracePt t="36056" x="5551488" y="3146425"/>
          <p14:tracePt t="36064" x="5551488" y="3127375"/>
          <p14:tracePt t="36071" x="5551488" y="3119438"/>
          <p14:tracePt t="36079" x="5543550" y="3082925"/>
          <p14:tracePt t="36088" x="5534025" y="3073400"/>
          <p14:tracePt t="36095" x="5534025" y="3063875"/>
          <p14:tracePt t="36105" x="5514975" y="3036888"/>
          <p14:tracePt t="36113" x="5507038" y="3036888"/>
          <p14:tracePt t="36120" x="5497513" y="3027363"/>
          <p14:tracePt t="36128" x="5487988" y="3017838"/>
          <p14:tracePt t="36136" x="5487988" y="3009900"/>
          <p14:tracePt t="36456" x="5470525" y="3000375"/>
          <p14:tracePt t="36463" x="5405438" y="3000375"/>
          <p14:tracePt t="36471" x="5341938" y="3000375"/>
          <p14:tracePt t="36479" x="5314950" y="3000375"/>
          <p14:tracePt t="36488" x="5287963" y="3000375"/>
          <p14:tracePt t="36496" x="5268913" y="3000375"/>
          <p14:tracePt t="36504" x="5241925" y="3000375"/>
          <p14:tracePt t="36512" x="5187950" y="3000375"/>
          <p14:tracePt t="36520" x="5132388" y="3000375"/>
          <p14:tracePt t="36528" x="5086350" y="3000375"/>
          <p14:tracePt t="36536" x="5032375" y="3000375"/>
          <p14:tracePt t="36544" x="4978400" y="3000375"/>
          <p14:tracePt t="36552" x="4968875" y="3000375"/>
          <p14:tracePt t="36560" x="4949825" y="3000375"/>
          <p14:tracePt t="36777" x="4949825" y="2990850"/>
          <p14:tracePt t="36800" x="4949825" y="2973388"/>
          <p14:tracePt t="36824" x="4949825" y="2963863"/>
          <p14:tracePt t="36832" x="4949825" y="2946400"/>
          <p14:tracePt t="36840" x="4949825" y="2936875"/>
          <p14:tracePt t="36848" x="4941888" y="2917825"/>
          <p14:tracePt t="37161" x="4905375" y="2917825"/>
          <p14:tracePt t="37168" x="4876800" y="2917825"/>
          <p14:tracePt t="37176" x="4832350" y="2946400"/>
          <p14:tracePt t="37183" x="4813300" y="2954338"/>
          <p14:tracePt t="37192" x="4786313" y="2973388"/>
          <p14:tracePt t="37199" x="4776788" y="2982913"/>
          <p14:tracePt t="37215" x="4767263" y="2990850"/>
          <p14:tracePt t="37240" x="4759325" y="3000375"/>
          <p14:tracePt t="37248" x="4740275" y="3009900"/>
          <p14:tracePt t="37256" x="4740275" y="3017838"/>
          <p14:tracePt t="37280" x="4722813" y="3027363"/>
          <p14:tracePt t="37288" x="4713288" y="3036888"/>
          <p14:tracePt t="37561" x="4703763" y="3054350"/>
          <p14:tracePt t="37569" x="4686300" y="3073400"/>
          <p14:tracePt t="37584" x="4649788" y="3109913"/>
          <p14:tracePt t="37592" x="4640263" y="3109913"/>
          <p14:tracePt t="37599" x="4640263" y="3119438"/>
          <p14:tracePt t="37615" x="4630738" y="3127375"/>
          <p14:tracePt t="37624" x="4613275" y="3146425"/>
          <p14:tracePt t="37631" x="4576763" y="3173413"/>
          <p14:tracePt t="37642" x="4549775" y="3209925"/>
          <p14:tracePt t="37647" x="4530725" y="3219450"/>
          <p14:tracePt t="37655" x="4513263" y="3228975"/>
          <p14:tracePt t="37663" x="4503738" y="3236913"/>
          <p14:tracePt t="37767" x="4494213" y="3236913"/>
          <p14:tracePt t="37792" x="4494213" y="3219450"/>
          <p14:tracePt t="37807" x="4494213" y="3209925"/>
          <p14:tracePt t="38185" x="4467225" y="3200400"/>
          <p14:tracePt t="38194" x="4457700" y="3200400"/>
          <p14:tracePt t="38468" x="4476750" y="3127375"/>
          <p14:tracePt t="38472" x="4484688" y="3082925"/>
          <p14:tracePt t="38479" x="4513263" y="2990850"/>
          <p14:tracePt t="38487" x="4540250" y="2927350"/>
          <p14:tracePt t="38495" x="4567238" y="2836863"/>
          <p14:tracePt t="38503" x="4603750" y="2735263"/>
          <p14:tracePt t="38512" x="4613275" y="2690813"/>
          <p14:tracePt t="38519" x="4622800" y="2654300"/>
          <p14:tracePt t="38527" x="4649788" y="2608263"/>
          <p14:tracePt t="38535" x="4667250" y="2598738"/>
          <p14:tracePt t="38601" x="4667250" y="2617788"/>
          <p14:tracePt t="38607" x="4649788" y="2690813"/>
          <p14:tracePt t="38615" x="4613275" y="2781300"/>
          <p14:tracePt t="38624" x="4586288" y="2827338"/>
          <p14:tracePt t="38632" x="4576763" y="2863850"/>
          <p14:tracePt t="38641" x="4567238" y="2881313"/>
          <p14:tracePt t="38647" x="4549775" y="2900363"/>
          <p14:tracePt t="38770" x="4549775" y="2890838"/>
          <p14:tracePt t="38775" x="4549775" y="2881313"/>
          <p14:tracePt t="38784" x="4549775" y="2854325"/>
          <p14:tracePt t="38794" x="4549775" y="2844800"/>
          <p14:tracePt t="38801" x="4549775" y="2808288"/>
          <p14:tracePt t="38811" x="4549775" y="2790825"/>
          <p14:tracePt t="38912" x="4549775" y="2854325"/>
          <p14:tracePt t="38920" x="4549775" y="2909888"/>
          <p14:tracePt t="38927" x="4549775" y="2963863"/>
          <p14:tracePt t="38935" x="4549775" y="3017838"/>
          <p14:tracePt t="38943" x="4549775" y="3063875"/>
          <p14:tracePt t="38951" x="4549775" y="3119438"/>
          <p14:tracePt t="38960" x="4549775" y="3173413"/>
          <p14:tracePt t="38968" x="4549775" y="3209925"/>
          <p14:tracePt t="38975" x="4557713" y="3255963"/>
          <p14:tracePt t="38984" x="4567238" y="3265488"/>
          <p14:tracePt t="38991" x="4576763" y="3292475"/>
          <p14:tracePt t="38999" x="4594225" y="3302000"/>
          <p14:tracePt t="39123" x="4594225" y="3319463"/>
          <p14:tracePt t="39176" x="4594225" y="3328988"/>
          <p14:tracePt t="39199" x="4630738" y="3338513"/>
          <p14:tracePt t="39207" x="4676775" y="3338513"/>
          <p14:tracePt t="39215" x="4713288" y="3338513"/>
          <p14:tracePt t="39223" x="4803775" y="3355975"/>
          <p14:tracePt t="39231" x="4876800" y="3402013"/>
          <p14:tracePt t="39241" x="4922838" y="3402013"/>
          <p14:tracePt t="39247" x="4968875" y="3411538"/>
          <p14:tracePt t="39257" x="5005388" y="3411538"/>
          <p14:tracePt t="39263" x="5059363" y="3419475"/>
          <p14:tracePt t="39272" x="5132388" y="3419475"/>
          <p14:tracePt t="39280" x="5187950" y="3419475"/>
          <p14:tracePt t="39287" x="5205413" y="3419475"/>
          <p14:tracePt t="39295" x="5241925" y="3419475"/>
          <p14:tracePt t="39327" x="5268913" y="3419475"/>
          <p14:tracePt t="39335" x="5287963" y="3402013"/>
          <p14:tracePt t="39343" x="5297488" y="3402013"/>
          <p14:tracePt t="39351" x="5341938" y="3392488"/>
          <p14:tracePt t="39359" x="5387975" y="3392488"/>
          <p14:tracePt t="39367" x="5405438" y="3392488"/>
          <p14:tracePt t="39376" x="5470525" y="3392488"/>
          <p14:tracePt t="39383" x="5561013" y="3392488"/>
          <p14:tracePt t="39392" x="5653088" y="3392488"/>
          <p14:tracePt t="39399" x="5734050" y="3392488"/>
          <p14:tracePt t="39409" x="5826125" y="3392488"/>
          <p14:tracePt t="39417" x="5880100" y="3392488"/>
          <p14:tracePt t="39424" x="5899150" y="3392488"/>
          <p14:tracePt t="39432" x="5926138" y="3392488"/>
          <p14:tracePt t="39560" x="5935663" y="3382963"/>
          <p14:tracePt t="39696" x="5953125" y="3382963"/>
          <p14:tracePt t="39703" x="5980113" y="3382963"/>
          <p14:tracePt t="39712" x="5999163" y="3382963"/>
          <p14:tracePt t="39720" x="6016625" y="3382963"/>
          <p14:tracePt t="39727" x="6026150" y="3375025"/>
          <p14:tracePt t="39743" x="6035675" y="3375025"/>
          <p14:tracePt t="39751" x="6062663" y="3365500"/>
          <p14:tracePt t="39759" x="6072188" y="3355975"/>
          <p14:tracePt t="39767" x="6108700" y="3346450"/>
          <p14:tracePt t="39775" x="6116638" y="3338513"/>
          <p14:tracePt t="39783" x="6126163" y="3338513"/>
          <p14:tracePt t="39832" x="6135688" y="3328988"/>
          <p14:tracePt t="40161" x="6135688" y="3319463"/>
          <p14:tracePt t="40167" x="6116638" y="3328988"/>
          <p14:tracePt t="40176" x="6099175" y="3338513"/>
          <p14:tracePt t="40184" x="6080125" y="3338513"/>
          <p14:tracePt t="40192" x="6062663" y="3346450"/>
          <p14:tracePt t="40208" x="6053138" y="3355975"/>
          <p14:tracePt t="40224" x="6043613" y="3365500"/>
          <p14:tracePt t="40232" x="6035675" y="3365500"/>
          <p14:tracePt t="40241" x="6026150" y="3365500"/>
          <p14:tracePt t="40261" x="5999163" y="3375025"/>
          <p14:tracePt t="40265" x="5980113" y="3402013"/>
          <p14:tracePt t="40277" x="5962650" y="3402013"/>
          <p14:tracePt t="40281" x="5943600" y="3411538"/>
          <p14:tracePt t="40289" x="5907088" y="3411538"/>
          <p14:tracePt t="40298" x="5880100" y="3419475"/>
          <p14:tracePt t="40305" x="5826125" y="3419475"/>
          <p14:tracePt t="40313" x="5789613" y="3419475"/>
          <p14:tracePt t="40320" x="5743575" y="3429000"/>
          <p14:tracePt t="40328" x="5716588" y="3429000"/>
          <p14:tracePt t="40336" x="5697538" y="3429000"/>
          <p14:tracePt t="40343" x="5670550" y="3429000"/>
          <p14:tracePt t="40352" x="5634038" y="3429000"/>
          <p14:tracePt t="40359" x="5624513" y="3429000"/>
          <p14:tracePt t="40368" x="5588000" y="3429000"/>
          <p14:tracePt t="40376" x="5551488" y="3429000"/>
          <p14:tracePt t="40383" x="5524500" y="3429000"/>
          <p14:tracePt t="40391" x="5487988" y="3429000"/>
          <p14:tracePt t="40400" x="5461000" y="3429000"/>
          <p14:tracePt t="40408" x="5414963" y="3402013"/>
          <p14:tracePt t="40415" x="5387975" y="3392488"/>
          <p14:tracePt t="40425" x="5334000" y="3375025"/>
          <p14:tracePt t="40432" x="5287963" y="3375025"/>
          <p14:tracePt t="40441" x="5205413" y="3338513"/>
          <p14:tracePt t="40447" x="5122863" y="3319463"/>
          <p14:tracePt t="40457" x="5032375" y="3309938"/>
          <p14:tracePt t="40463" x="4932363" y="3282950"/>
          <p14:tracePt t="40471" x="4895850" y="3282950"/>
          <p14:tracePt t="40479" x="4840288" y="3265488"/>
          <p14:tracePt t="40487" x="4776788" y="3255963"/>
          <p14:tracePt t="40495" x="4767263" y="3255963"/>
          <p14:tracePt t="40601" x="4740275" y="3255963"/>
          <p14:tracePt t="40608" x="4730750" y="3255963"/>
          <p14:tracePt t="40617" x="4703763" y="3255963"/>
          <p14:tracePt t="40629" x="4695825" y="3255963"/>
          <p14:tracePt t="40633" x="4686300" y="3255963"/>
          <p14:tracePt t="40759" x="4695825" y="3246438"/>
          <p14:tracePt t="40767" x="4713288" y="3228975"/>
          <p14:tracePt t="40776" x="4740275" y="3219450"/>
          <p14:tracePt t="40783" x="4776788" y="3219450"/>
          <p14:tracePt t="40793" x="4832350" y="3219450"/>
          <p14:tracePt t="40799" x="4886325" y="3219450"/>
          <p14:tracePt t="40808" x="4922838" y="3219450"/>
          <p14:tracePt t="40815" x="4968875" y="3246438"/>
          <p14:tracePt t="40825" x="5032375" y="3255963"/>
          <p14:tracePt t="40831" x="5078413" y="3292475"/>
          <p14:tracePt t="40841" x="5105400" y="3302000"/>
          <p14:tracePt t="40847" x="5168900" y="3338513"/>
          <p14:tracePt t="40858" x="5224463" y="3346450"/>
          <p14:tracePt t="40863" x="5260975" y="3346450"/>
          <p14:tracePt t="40894" x="5441950" y="3375025"/>
          <p14:tracePt t="40896" x="5524500" y="3402013"/>
          <p14:tracePt t="40903" x="5580063" y="3402013"/>
          <p14:tracePt t="40911" x="5607050" y="3402013"/>
          <p14:tracePt t="40919" x="5616575" y="3402013"/>
          <p14:tracePt t="40960" x="5624513" y="3402013"/>
          <p14:tracePt t="41208" x="5643563" y="3392488"/>
          <p14:tracePt t="41216" x="5661025" y="3392488"/>
          <p14:tracePt t="41231" x="5680075" y="3392488"/>
          <p14:tracePt t="41240" x="5688013" y="3392488"/>
          <p14:tracePt t="41263" x="5697538" y="3382963"/>
          <p14:tracePt t="41280" x="5716588" y="3382963"/>
          <p14:tracePt t="41288" x="5753100" y="3375025"/>
          <p14:tracePt t="41296" x="5797550" y="3365500"/>
          <p14:tracePt t="41304" x="5853113" y="3365500"/>
          <p14:tracePt t="41313" x="5943600" y="3346450"/>
          <p14:tracePt t="41321" x="6043613" y="3346450"/>
          <p14:tracePt t="41328" x="6116638" y="3346450"/>
          <p14:tracePt t="41336" x="6189663" y="3346450"/>
          <p14:tracePt t="41345" x="6281738" y="3346450"/>
          <p14:tracePt t="41351" x="6308725" y="3346450"/>
          <p14:tracePt t="41359" x="6335713" y="3346450"/>
          <p14:tracePt t="41367" x="6345238" y="3346450"/>
          <p14:tracePt t="41514" x="6326188" y="3346450"/>
          <p14:tracePt t="41519" x="6245225" y="3346450"/>
          <p14:tracePt t="41527" x="6172200" y="3346450"/>
          <p14:tracePt t="41535" x="6116638" y="3346450"/>
          <p14:tracePt t="41545" x="6043613" y="3346450"/>
          <p14:tracePt t="41553" x="5999163" y="3346450"/>
          <p14:tracePt t="41563" x="5943600" y="3346450"/>
          <p14:tracePt t="41568" x="5926138" y="3346450"/>
          <p14:tracePt t="41577" x="5899150" y="3346450"/>
          <p14:tracePt t="41584" x="5880100" y="3346450"/>
          <p14:tracePt t="41944" x="5862638" y="3346450"/>
          <p14:tracePt t="41959" x="5834063" y="3346450"/>
          <p14:tracePt t="41967" x="5753100" y="3346450"/>
          <p14:tracePt t="41975" x="5661025" y="3346450"/>
          <p14:tracePt t="41983" x="5588000" y="3346450"/>
          <p14:tracePt t="41992" x="5524500" y="3346450"/>
          <p14:tracePt t="42000" x="5470525" y="3346450"/>
          <p14:tracePt t="42008" x="5434013" y="3346450"/>
          <p14:tracePt t="42015" x="5378450" y="3346450"/>
          <p14:tracePt t="42026" x="5341938" y="3346450"/>
          <p14:tracePt t="42191" x="5341938" y="3338513"/>
          <p14:tracePt t="42335" x="5341938" y="3309938"/>
          <p14:tracePt t="42343" x="5314950" y="3265488"/>
          <p14:tracePt t="42351" x="5305425" y="3246438"/>
          <p14:tracePt t="42359" x="5278438" y="3200400"/>
          <p14:tracePt t="42367" x="5251450" y="3155950"/>
          <p14:tracePt t="42375" x="5214938" y="3109913"/>
          <p14:tracePt t="42383" x="5168900" y="3054350"/>
          <p14:tracePt t="42392" x="5141913" y="3027363"/>
          <p14:tracePt t="42399" x="5095875" y="2954338"/>
          <p14:tracePt t="42408" x="5078413" y="2927350"/>
          <p14:tracePt t="42415" x="5059363" y="2890838"/>
          <p14:tracePt t="42632" x="5041900" y="2890838"/>
          <p14:tracePt t="42639" x="4949825" y="2890838"/>
          <p14:tracePt t="42647" x="4895850" y="2900363"/>
          <p14:tracePt t="42656" x="4849813" y="2909888"/>
          <p14:tracePt t="42663" x="4832350" y="2917825"/>
          <p14:tracePt t="42672" x="4822825" y="2927350"/>
          <p14:tracePt t="42999" x="4803775" y="2936875"/>
          <p14:tracePt t="43009" x="4786313" y="2963863"/>
          <p14:tracePt t="43015" x="4776788" y="2963863"/>
          <p14:tracePt t="43023" x="4767263" y="2982913"/>
          <p14:tracePt t="43032" x="4740275" y="3027363"/>
          <p14:tracePt t="43040" x="4730750" y="3036888"/>
          <p14:tracePt t="43048" x="4730750" y="3054350"/>
          <p14:tracePt t="43057" x="4722813" y="3073400"/>
          <p14:tracePt t="43074" x="4695825" y="3090863"/>
          <p14:tracePt t="43200" x="4676775" y="3119438"/>
          <p14:tracePt t="43207" x="4659313" y="3119438"/>
          <p14:tracePt t="43215" x="4613275" y="3146425"/>
          <p14:tracePt t="43223" x="4613275" y="3155950"/>
          <p14:tracePt t="43232" x="4594225" y="3155950"/>
          <p14:tracePt t="43240" x="4576763" y="3163888"/>
          <p14:tracePt t="43247" x="4567238" y="3163888"/>
          <p14:tracePt t="43258" x="4557713" y="3163888"/>
          <p14:tracePt t="43328" x="4549775" y="3163888"/>
          <p14:tracePt t="43352" x="4540250" y="3155950"/>
          <p14:tracePt t="43360" x="4503738" y="3146425"/>
          <p14:tracePt t="43368" x="4467225" y="3136900"/>
          <p14:tracePt t="43376" x="4448175" y="3119438"/>
          <p14:tracePt t="43384" x="4403725" y="3119438"/>
          <p14:tracePt t="43393" x="4376738" y="3119438"/>
          <p14:tracePt t="43399" x="4367213" y="3119438"/>
          <p14:tracePt t="43408" x="4357688" y="3109913"/>
          <p14:tracePt t="43624" x="4340225" y="3119438"/>
          <p14:tracePt t="43632" x="4321175" y="3146425"/>
          <p14:tracePt t="43640" x="4321175" y="3163888"/>
          <p14:tracePt t="43649" x="4321175" y="3173413"/>
          <p14:tracePt t="43657" x="4321175" y="3192463"/>
          <p14:tracePt t="43665" x="4311650" y="3209925"/>
          <p14:tracePt t="43688" x="4311650" y="3228975"/>
          <p14:tracePt t="43696" x="4303713" y="3236913"/>
          <p14:tracePt t="43703" x="4303713" y="3246438"/>
          <p14:tracePt t="43727" x="4294188" y="3255963"/>
          <p14:tracePt t="44223" x="4294188" y="3273425"/>
          <p14:tracePt t="44232" x="4275138" y="3302000"/>
          <p14:tracePt t="44240" x="4230688" y="3309938"/>
          <p14:tracePt t="44247" x="4211638" y="3328988"/>
          <p14:tracePt t="44257" x="4202113" y="3338513"/>
          <p14:tracePt t="44263" x="4202113" y="3346450"/>
          <p14:tracePt t="44272" x="4184650" y="3355975"/>
          <p14:tracePt t="44731" x="4175125" y="3365500"/>
          <p14:tracePt t="44748" x="4138613" y="3375025"/>
          <p14:tracePt t="44755" x="4121150" y="3382963"/>
          <p14:tracePt t="44759" x="4102100" y="3382963"/>
          <p14:tracePt t="44767" x="4094163" y="3382963"/>
          <p14:tracePt t="44775" x="4084638" y="3382963"/>
          <p14:tracePt t="44783" x="4075113" y="3392488"/>
          <p14:tracePt t="45207" x="4038600" y="3392488"/>
          <p14:tracePt t="45215" x="4011613" y="3392488"/>
          <p14:tracePt t="45224" x="3984625" y="3392488"/>
          <p14:tracePt t="45234" x="3956050" y="3392488"/>
          <p14:tracePt t="45244" x="3938588" y="3392488"/>
          <p14:tracePt t="45252" x="3919538" y="3392488"/>
          <p14:tracePt t="45257" x="3902075" y="3392488"/>
          <p14:tracePt t="45264" x="3892550" y="3402013"/>
          <p14:tracePt t="45769" x="3883025" y="3402013"/>
          <p14:tracePt t="45777" x="3856038" y="3419475"/>
          <p14:tracePt t="45785" x="3846513" y="3419475"/>
          <p14:tracePt t="45801" x="3819525" y="3429000"/>
          <p14:tracePt t="45817" x="3810000" y="3429000"/>
          <p14:tracePt t="45827" x="3792538" y="3438525"/>
          <p14:tracePt t="45849" x="3783013" y="3438525"/>
          <p14:tracePt t="45861" x="3775075" y="3438525"/>
          <p14:tracePt t="45873" x="3765550" y="3446463"/>
          <p14:tracePt t="45900" x="3746500" y="3455988"/>
          <p14:tracePt t="45905" x="3738563" y="3455988"/>
          <p14:tracePt t="45921" x="3729038" y="3455988"/>
          <p14:tracePt t="45929" x="3709988" y="3465513"/>
          <p14:tracePt t="45936" x="3692525" y="3465513"/>
          <p14:tracePt t="45944" x="3683000" y="3465513"/>
          <p14:tracePt t="45952" x="3665538" y="3465513"/>
          <p14:tracePt t="45960" x="3656013" y="3465513"/>
          <p14:tracePt t="46016" x="3629025" y="3482975"/>
          <p14:tracePt t="46024" x="3619500" y="3482975"/>
          <p14:tracePt t="46031" x="3582988" y="3482975"/>
          <p14:tracePt t="46047" x="3573463" y="3482975"/>
          <p14:tracePt t="46056" x="3563938" y="3482975"/>
          <p14:tracePt t="46090" x="3556000" y="3482975"/>
          <p14:tracePt t="46251" x="3546475" y="3482975"/>
          <p14:tracePt t="46259" x="3546475" y="3465513"/>
          <p14:tracePt t="46269" x="3546475" y="3446463"/>
          <p14:tracePt t="46278" x="3546475" y="3438525"/>
          <p14:tracePt t="46280" x="3546475" y="3429000"/>
          <p14:tracePt t="46288" x="3546475" y="3419475"/>
          <p14:tracePt t="46312" x="3546475" y="3411538"/>
          <p14:tracePt t="46432" x="3546475" y="3402013"/>
          <p14:tracePt t="46440" x="3546475" y="3392488"/>
          <p14:tracePt t="46449" x="3592513" y="3365500"/>
          <p14:tracePt t="46456" x="3592513" y="3338513"/>
          <p14:tracePt t="46463" x="3619500" y="3319463"/>
          <p14:tracePt t="46472" x="3629025" y="3309938"/>
          <p14:tracePt t="46479" x="3646488" y="3292475"/>
          <p14:tracePt t="46487" x="3673475" y="3273425"/>
          <p14:tracePt t="46503" x="3692525" y="3265488"/>
          <p14:tracePt t="46511" x="3702050" y="3265488"/>
          <p14:tracePt t="46688" x="3709988" y="3265488"/>
          <p14:tracePt t="46704" x="3719513" y="3273425"/>
          <p14:tracePt t="46712" x="3738563" y="3302000"/>
          <p14:tracePt t="46729" x="3738563" y="3309938"/>
          <p14:tracePt t="46735" x="3738563" y="3319463"/>
          <p14:tracePt t="46744" x="3738563" y="3328988"/>
          <p14:tracePt t="46767" x="3746500" y="3355975"/>
          <p14:tracePt t="46776" x="3746500" y="3365500"/>
          <p14:tracePt t="46793" x="3746500" y="3375025"/>
          <p14:tracePt t="46800" x="3756025" y="3392488"/>
          <p14:tracePt t="46945" x="3756025" y="3402013"/>
          <p14:tracePt t="48263" x="3765550" y="3382963"/>
          <p14:tracePt t="48272" x="3829050" y="3346450"/>
          <p14:tracePt t="48280" x="3856038" y="3328988"/>
          <p14:tracePt t="48287" x="3875088" y="3319463"/>
          <p14:tracePt t="48295" x="3938588" y="3265488"/>
          <p14:tracePt t="48303" x="4021138" y="3228975"/>
          <p14:tracePt t="48311" x="4084638" y="3192463"/>
          <p14:tracePt t="48319" x="4129088" y="3155950"/>
          <p14:tracePt t="48328" x="4211638" y="3100388"/>
          <p14:tracePt t="48335" x="4257675" y="3063875"/>
          <p14:tracePt t="48344" x="4294188" y="3036888"/>
          <p14:tracePt t="48351" x="4303713" y="3027363"/>
          <p14:tracePt t="48360" x="4311650" y="3009900"/>
          <p14:tracePt t="48367" x="4311650" y="3000375"/>
          <p14:tracePt t="48376" x="4330700" y="2973388"/>
          <p14:tracePt t="48383" x="4330700" y="2954338"/>
          <p14:tracePt t="48392" x="4348163" y="2927350"/>
          <p14:tracePt t="48399" x="4367213" y="2909888"/>
          <p14:tracePt t="48408" x="4367213" y="2873375"/>
          <p14:tracePt t="48415" x="4367213" y="2854325"/>
          <p14:tracePt t="48423" x="4384675" y="2827338"/>
          <p14:tracePt t="48431" x="4394200" y="2817813"/>
          <p14:tracePt t="48440" x="4394200" y="2808288"/>
          <p14:tracePt t="48457" x="4394200" y="2790825"/>
          <p14:tracePt t="48463" x="4403725" y="2781300"/>
          <p14:tracePt t="48503" x="4413250" y="2771775"/>
          <p14:tracePt t="48511" x="4430713" y="2763838"/>
          <p14:tracePt t="48519" x="4440238" y="2754313"/>
          <p14:tracePt t="48527" x="4484688" y="2727325"/>
          <p14:tracePt t="48535" x="4521200" y="2717800"/>
          <p14:tracePt t="48543" x="4557713" y="2698750"/>
          <p14:tracePt t="48551" x="4586288" y="2671763"/>
          <p14:tracePt t="48559" x="4640263" y="2654300"/>
          <p14:tracePt t="48568" x="4695825" y="2617788"/>
          <p14:tracePt t="48576" x="4749800" y="2589213"/>
          <p14:tracePt t="48584" x="4767263" y="2571750"/>
          <p14:tracePt t="48592" x="4813300" y="2554288"/>
          <p14:tracePt t="48600" x="4849813" y="2544763"/>
          <p14:tracePt t="48610" x="4876800" y="2508250"/>
          <p14:tracePt t="48616" x="4895850" y="2498725"/>
          <p14:tracePt t="48626" x="4913313" y="2489200"/>
          <p14:tracePt t="48640" x="4932363" y="2481263"/>
          <p14:tracePt t="48663" x="4949825" y="2462213"/>
          <p14:tracePt t="48679" x="4959350" y="2452688"/>
          <p14:tracePt t="48695" x="4978400" y="2444750"/>
          <p14:tracePt t="48703" x="4995863" y="2435225"/>
          <p14:tracePt t="48711" x="5005388" y="2425700"/>
          <p14:tracePt t="48719" x="5014913" y="2416175"/>
          <p14:tracePt t="48727" x="5032375" y="2398713"/>
          <p14:tracePt t="48735" x="5049838" y="2389188"/>
          <p14:tracePt t="48751" x="5059363" y="2389188"/>
          <p14:tracePt t="48759" x="5059363" y="2379663"/>
          <p14:tracePt t="48767" x="5068888" y="2371725"/>
          <p14:tracePt t="48775" x="5078413" y="2362200"/>
          <p14:tracePt t="48783" x="5086350" y="2352675"/>
          <p14:tracePt t="48791" x="5095875" y="2343150"/>
          <p14:tracePt t="48799" x="5105400" y="2335213"/>
          <p14:tracePt t="48817" x="5122863" y="2325688"/>
          <p14:tracePt t="48833" x="5132388" y="2316163"/>
          <p14:tracePt t="48843" x="5151438" y="2298700"/>
          <p14:tracePt t="48849" x="5168900" y="2279650"/>
          <p14:tracePt t="48860" x="5205413" y="2279650"/>
          <p14:tracePt t="48863" x="5232400" y="2243138"/>
          <p14:tracePt t="48873" x="5251450" y="2233613"/>
          <p14:tracePt t="48879" x="5260975" y="2225675"/>
          <p14:tracePt t="48891" x="5268913" y="2225675"/>
          <p14:tracePt t="48911" x="5305425" y="2179638"/>
          <p14:tracePt t="48921" x="5314950" y="2160588"/>
          <p14:tracePt t="48945" x="5324475" y="2143125"/>
          <p14:tracePt t="48961" x="5324475" y="2133600"/>
          <p14:tracePt t="48969" x="5334000" y="2125663"/>
          <p14:tracePt t="48977" x="5334000" y="2116138"/>
          <p14:tracePt t="48984" x="5341938" y="2106613"/>
          <p14:tracePt t="48994" x="5351463" y="2097088"/>
          <p14:tracePt t="49000" x="5360988" y="2089150"/>
          <p14:tracePt t="49008" x="5368925" y="2079625"/>
          <p14:tracePt t="49024" x="5397500" y="2052638"/>
          <p14:tracePt t="49040" x="5405438" y="2033588"/>
          <p14:tracePt t="49047" x="5414963" y="2024063"/>
          <p14:tracePt t="49073" x="5414963" y="2006600"/>
          <p14:tracePt t="49079" x="5424488" y="1997075"/>
          <p14:tracePt t="49087" x="5434013" y="1987550"/>
          <p14:tracePt t="49104" x="5434013" y="1979613"/>
          <p14:tracePt t="49111" x="5441950" y="1979613"/>
          <p14:tracePt t="49120" x="5441950" y="1970088"/>
          <p14:tracePt t="49127" x="5441950" y="1960563"/>
          <p14:tracePt t="49135" x="5451475" y="1951038"/>
          <p14:tracePt t="49144" x="5451475" y="1943100"/>
          <p14:tracePt t="49151" x="5470525" y="1924050"/>
          <p14:tracePt t="49160" x="5478463" y="1914525"/>
          <p14:tracePt t="49176" x="5487988" y="1897063"/>
          <p14:tracePt t="49184" x="5487988" y="1887538"/>
          <p14:tracePt t="49192" x="5497513" y="1870075"/>
          <p14:tracePt t="49215" x="5497513" y="1860550"/>
          <p14:tracePt t="49224" x="5507038" y="1833563"/>
          <p14:tracePt t="49480" x="5478463" y="1833563"/>
          <p14:tracePt t="49488" x="5351463" y="1833563"/>
          <p14:tracePt t="49495" x="5241925" y="1841500"/>
          <p14:tracePt t="49503" x="5132388" y="1851025"/>
          <p14:tracePt t="49512" x="5078413" y="1851025"/>
          <p14:tracePt t="49519" x="5032375" y="1851025"/>
          <p14:tracePt t="49528" x="5022850" y="1851025"/>
          <p14:tracePt t="49807" x="5014913" y="1851025"/>
          <p14:tracePt t="49816" x="4895850" y="1851025"/>
          <p14:tracePt t="49823" x="4822825" y="1851025"/>
          <p14:tracePt t="49832" x="4730750" y="1851025"/>
          <p14:tracePt t="49840" x="4676775" y="1851025"/>
          <p14:tracePt t="49847" x="4622800" y="1851025"/>
          <p14:tracePt t="49857" x="4586288" y="1851025"/>
          <p14:tracePt t="49863" x="4557713" y="1851025"/>
          <p14:tracePt t="49874" x="4549775" y="1851025"/>
          <p14:tracePt t="50297" x="4494213" y="1906588"/>
          <p14:tracePt t="50303" x="4430713" y="1970088"/>
          <p14:tracePt t="50311" x="4367213" y="2043113"/>
          <p14:tracePt t="50319" x="4294188" y="2125663"/>
          <p14:tracePt t="50327" x="4238625" y="2189163"/>
          <p14:tracePt t="50336" x="4202113" y="2233613"/>
          <p14:tracePt t="50343" x="4148138" y="2335213"/>
          <p14:tracePt t="50352" x="4102100" y="2389188"/>
          <p14:tracePt t="50359" x="4084638" y="2416175"/>
          <p14:tracePt t="50368" x="4057650" y="2435225"/>
          <p14:tracePt t="50376" x="4038600" y="2452688"/>
          <p14:tracePt t="50383" x="4029075" y="2462213"/>
          <p14:tracePt t="50392" x="4011613" y="2481263"/>
          <p14:tracePt t="50408" x="4011613" y="2489200"/>
          <p14:tracePt t="50415" x="4011613" y="2498725"/>
          <p14:tracePt t="50448" x="4002088" y="2508250"/>
          <p14:tracePt t="50456" x="3965575" y="2525713"/>
          <p14:tracePt t="50464" x="3911600" y="2562225"/>
          <p14:tracePt t="50474" x="3856038" y="2581275"/>
          <p14:tracePt t="50479" x="3792538" y="2625725"/>
          <p14:tracePt t="50487" x="3709988" y="2662238"/>
          <p14:tracePt t="50495" x="3646488" y="2690813"/>
          <p14:tracePt t="50503" x="3582988" y="2708275"/>
          <p14:tracePt t="50511" x="3519488" y="2754313"/>
          <p14:tracePt t="50519" x="3473450" y="2771775"/>
          <p14:tracePt t="50528" x="3409950" y="2808288"/>
          <p14:tracePt t="50535" x="3390900" y="2817813"/>
          <p14:tracePt t="50543" x="3336925" y="2844800"/>
          <p14:tracePt t="50551" x="3327400" y="2863850"/>
          <p14:tracePt t="50559" x="3309938" y="2881313"/>
          <p14:tracePt t="50567" x="3300413" y="2890838"/>
          <p14:tracePt t="50575" x="3273425" y="2900363"/>
          <p14:tracePt t="50583" x="3254375" y="2909888"/>
          <p14:tracePt t="50591" x="3236913" y="2917825"/>
          <p14:tracePt t="50624" x="3217863" y="2936875"/>
          <p14:tracePt t="50632" x="3208338" y="2946400"/>
          <p14:tracePt t="50641" x="3190875" y="2954338"/>
          <p14:tracePt t="50648" x="3171825" y="2954338"/>
          <p14:tracePt t="50658" x="3136900" y="2954338"/>
          <p14:tracePt t="50664" x="3108325" y="2963863"/>
          <p14:tracePt t="50675" x="3071813" y="2963863"/>
          <p14:tracePt t="50680" x="3044825" y="2963863"/>
          <p14:tracePt t="50689" x="3008313" y="2973388"/>
          <p14:tracePt t="50696" x="2981325" y="2973388"/>
          <p14:tracePt t="50704" x="2954338" y="2973388"/>
          <p14:tracePt t="50712" x="2925763" y="2973388"/>
          <p14:tracePt t="50720" x="2908300" y="2973388"/>
          <p14:tracePt t="50755" x="2835275" y="2973388"/>
          <p14:tracePt t="50760" x="2825750" y="2973388"/>
          <p14:tracePt t="50784" x="2817813" y="2982913"/>
          <p14:tracePt t="50975" x="2817813" y="2963863"/>
          <p14:tracePt t="50985" x="2808288" y="2954338"/>
          <p14:tracePt t="51000" x="2808288" y="2946400"/>
          <p14:tracePt t="51024" x="2808288" y="2927350"/>
          <p14:tracePt t="51031" x="2808288" y="2909888"/>
          <p14:tracePt t="51039" x="2789238" y="2863850"/>
          <p14:tracePt t="51047" x="2789238" y="2854325"/>
          <p14:tracePt t="51063" x="2789238" y="2844800"/>
          <p14:tracePt t="51074" x="2781300" y="2817813"/>
          <p14:tracePt t="51127" x="2781300" y="2808288"/>
          <p14:tracePt t="51136" x="2781300" y="2790825"/>
          <p14:tracePt t="51151" x="2781300" y="2771775"/>
          <p14:tracePt t="51167" x="2781300" y="2763838"/>
          <p14:tracePt t="51176" x="2781300" y="2744788"/>
          <p14:tracePt t="51183" x="2781300" y="2735263"/>
          <p14:tracePt t="51216" x="2781300" y="2727325"/>
          <p14:tracePt t="51224" x="2781300" y="2708275"/>
          <p14:tracePt t="51247" x="2781300" y="2698750"/>
          <p14:tracePt t="51256" x="2781300" y="2662238"/>
          <p14:tracePt t="51439" x="2781300" y="2654300"/>
          <p14:tracePt t="51447" x="2744788" y="2625725"/>
          <p14:tracePt t="51455" x="2716213" y="2598738"/>
          <p14:tracePt t="51463" x="2716213" y="2562225"/>
          <p14:tracePt t="51473" x="2698750" y="2535238"/>
          <p14:tracePt t="51479" x="2652713" y="2489200"/>
          <p14:tracePt t="51489" x="2616200" y="2481263"/>
          <p14:tracePt t="51495" x="2598738" y="2462213"/>
          <p14:tracePt t="51503" x="2579688" y="2444750"/>
          <p14:tracePt t="51887" x="2589213" y="2444750"/>
          <p14:tracePt t="51896" x="2598738" y="2444750"/>
          <p14:tracePt t="51903" x="2643188" y="2508250"/>
          <p14:tracePt t="51912" x="2662238" y="2544763"/>
          <p14:tracePt t="51919" x="2679700" y="2562225"/>
          <p14:tracePt t="51927" x="2689225" y="2589213"/>
          <p14:tracePt t="51936" x="2689225" y="2598738"/>
          <p14:tracePt t="51944" x="2689225" y="2608263"/>
          <p14:tracePt t="51952" x="2689225" y="2625725"/>
          <p14:tracePt t="52439" x="2689225" y="2635250"/>
          <p14:tracePt t="52456" x="2689225" y="2644775"/>
          <p14:tracePt t="52463" x="2698750" y="2681288"/>
          <p14:tracePt t="52472" x="2735263" y="2708275"/>
          <p14:tracePt t="52479" x="2735263" y="2727325"/>
          <p14:tracePt t="52490" x="2735263" y="2744788"/>
          <p14:tracePt t="52495" x="2744788" y="2771775"/>
          <p14:tracePt t="52503" x="2744788" y="2790825"/>
          <p14:tracePt t="52511" x="2744788" y="2808288"/>
          <p14:tracePt t="52519" x="2744788" y="2827338"/>
          <p14:tracePt t="52535" x="2744788" y="2836863"/>
          <p14:tracePt t="52543" x="2744788" y="2854325"/>
          <p14:tracePt t="52551" x="2744788" y="2863850"/>
          <p14:tracePt t="52560" x="2744788" y="2873375"/>
          <p14:tracePt t="52568" x="2744788" y="2890838"/>
          <p14:tracePt t="52641" x="2744788" y="2900363"/>
          <p14:tracePt t="52648" x="2725738" y="2917825"/>
          <p14:tracePt t="52657" x="2698750" y="2927350"/>
          <p14:tracePt t="52663" x="2689225" y="2936875"/>
          <p14:tracePt t="52674" x="2679700" y="2946400"/>
          <p14:tracePt t="52690" x="2671763" y="2954338"/>
          <p14:tracePt t="52952" x="2671763" y="2973388"/>
          <p14:tracePt t="52959" x="2671763" y="3009900"/>
          <p14:tracePt t="52968" x="2698750" y="3054350"/>
          <p14:tracePt t="52975" x="2708275" y="3119438"/>
          <p14:tracePt t="52983" x="2708275" y="3155950"/>
          <p14:tracePt t="52992" x="2716213" y="3200400"/>
          <p14:tracePt t="53000" x="2735263" y="3228975"/>
          <p14:tracePt t="53008" x="2735263" y="3273425"/>
          <p14:tracePt t="53024" x="2735263" y="3302000"/>
          <p14:tracePt t="53032" x="2735263" y="3309938"/>
          <p14:tracePt t="53042" x="2735263" y="3319463"/>
          <p14:tracePt t="53441" x="2735263" y="3338513"/>
          <p14:tracePt t="53448" x="2735263" y="3346450"/>
          <p14:tracePt t="53472" x="2716213" y="3382963"/>
          <p14:tracePt t="53480" x="2689225" y="3392488"/>
          <p14:tracePt t="53488" x="2679700" y="3402013"/>
          <p14:tracePt t="53496" x="2662238" y="3402013"/>
          <p14:tracePt t="53700" x="2725738" y="3402013"/>
          <p14:tracePt t="53706" x="2781300" y="3402013"/>
          <p14:tracePt t="53712" x="2852738" y="3402013"/>
          <p14:tracePt t="53720" x="2871788" y="3402013"/>
          <p14:tracePt t="53729" x="2944813" y="3402013"/>
          <p14:tracePt t="53735" x="3035300" y="3411538"/>
          <p14:tracePt t="53743" x="3127375" y="3429000"/>
          <p14:tracePt t="53751" x="3236913" y="3429000"/>
          <p14:tracePt t="53760" x="3354388" y="3455988"/>
          <p14:tracePt t="53769" x="3446463" y="3455988"/>
          <p14:tracePt t="53778" x="3500438" y="3455988"/>
          <p14:tracePt t="53785" x="3573463" y="3465513"/>
          <p14:tracePt t="53796" x="3619500" y="3465513"/>
          <p14:tracePt t="53799" x="3636963" y="3465513"/>
          <p14:tracePt t="53807" x="3665538" y="3465513"/>
          <p14:tracePt t="54953" x="3673475" y="3465513"/>
          <p14:tracePt t="55081" x="3683000" y="3465513"/>
          <p14:tracePt t="55129" x="3683000" y="3455988"/>
          <p14:tracePt t="55138" x="3702050" y="3402013"/>
          <p14:tracePt t="55146" x="3729038" y="3375025"/>
          <p14:tracePt t="55152" x="3738563" y="3365500"/>
          <p14:tracePt t="55160" x="3746500" y="3355975"/>
          <p14:tracePt t="55176" x="3765550" y="3338513"/>
          <p14:tracePt t="55184" x="3775075" y="3328988"/>
          <p14:tracePt t="55199" x="3783013" y="3319463"/>
          <p14:tracePt t="55208" x="3802063" y="3319463"/>
          <p14:tracePt t="55224" x="3810000" y="3309938"/>
          <p14:tracePt t="55232" x="3829050" y="3302000"/>
          <p14:tracePt t="55239" x="3846513" y="3282950"/>
          <p14:tracePt t="55248" x="3856038" y="3273425"/>
          <p14:tracePt t="55256" x="3892550" y="3265488"/>
          <p14:tracePt t="55263" x="3929063" y="3228975"/>
          <p14:tracePt t="55273" x="3948113" y="3209925"/>
          <p14:tracePt t="55280" x="3975100" y="3200400"/>
          <p14:tracePt t="55289" x="3975100" y="3182938"/>
          <p14:tracePt t="55295" x="4011613" y="3155950"/>
          <p14:tracePt t="55304" x="4029075" y="3136900"/>
          <p14:tracePt t="55311" x="4029075" y="3127375"/>
          <p14:tracePt t="55319" x="4038600" y="3119438"/>
          <p14:tracePt t="55327" x="4065588" y="3109913"/>
          <p14:tracePt t="55335" x="4065588" y="3100388"/>
          <p14:tracePt t="55344" x="4075113" y="3090863"/>
          <p14:tracePt t="55352" x="4094163" y="3082925"/>
          <p14:tracePt t="55368" x="4102100" y="3063875"/>
          <p14:tracePt t="55376" x="4102100" y="3046413"/>
          <p14:tracePt t="55384" x="4102100" y="3036888"/>
          <p14:tracePt t="55393" x="4111625" y="3027363"/>
          <p14:tracePt t="55407" x="4129088" y="3000375"/>
          <p14:tracePt t="55515" x="4129088" y="2963863"/>
          <p14:tracePt t="55523" x="4129088" y="2909888"/>
          <p14:tracePt t="55532" x="4157663" y="2844800"/>
          <p14:tracePt t="55537" x="4184650" y="2781300"/>
          <p14:tracePt t="55544" x="4202113" y="2735263"/>
          <p14:tracePt t="55552" x="4230688" y="2644775"/>
          <p14:tracePt t="55560" x="4230688" y="2589213"/>
          <p14:tracePt t="55568" x="4267200" y="2508250"/>
          <p14:tracePt t="55576" x="4294188" y="2408238"/>
          <p14:tracePt t="55584" x="4340225" y="2335213"/>
          <p14:tracePt t="55594" x="4348163" y="2270125"/>
          <p14:tracePt t="55599" x="4384675" y="2206625"/>
          <p14:tracePt t="55607" x="4413250" y="2143125"/>
          <p14:tracePt t="55615" x="4430713" y="2116138"/>
          <p14:tracePt t="55624" x="4457700" y="2070100"/>
          <p14:tracePt t="55631" x="4476750" y="2043113"/>
          <p14:tracePt t="55640" x="4513263" y="1997075"/>
          <p14:tracePt t="55649" x="4521200" y="1960563"/>
          <p14:tracePt t="55659" x="4530725" y="1943100"/>
          <p14:tracePt t="55665" x="4540250" y="1924050"/>
          <p14:tracePt t="55676" x="4549775" y="1914525"/>
          <p14:tracePt t="55681" x="4557713" y="1906588"/>
          <p14:tracePt t="55698" x="4557713" y="1887538"/>
          <p14:tracePt t="55705" x="4557713" y="1878013"/>
          <p14:tracePt t="55720" x="4557713" y="1870075"/>
          <p14:tracePt t="55736" x="4557713" y="1860550"/>
          <p14:tracePt t="55776" x="4567238" y="1851025"/>
          <p14:tracePt t="55784" x="4567238" y="1841500"/>
          <p14:tracePt t="55792" x="4576763" y="1841500"/>
          <p14:tracePt t="55800" x="4586288" y="1833563"/>
          <p14:tracePt t="55808" x="4594225" y="1824038"/>
          <p14:tracePt t="55816" x="4603750" y="1797050"/>
          <p14:tracePt t="55824" x="4613275" y="1787525"/>
          <p14:tracePt t="55840" x="4630738" y="1760538"/>
          <p14:tracePt t="55848" x="4640263" y="1751013"/>
          <p14:tracePt t="55857" x="4649788" y="1731963"/>
          <p14:tracePt t="55864" x="4659313" y="1731963"/>
          <p14:tracePt t="55874" x="4686300" y="1714500"/>
          <p14:tracePt t="55890" x="4767263" y="1668463"/>
          <p14:tracePt t="55895" x="4786313" y="1660525"/>
          <p14:tracePt t="55903" x="4822825" y="1651000"/>
          <p14:tracePt t="55911" x="4832350" y="1651000"/>
          <p14:tracePt t="55919" x="4859338" y="1631950"/>
          <p14:tracePt t="55927" x="4876800" y="1631950"/>
          <p14:tracePt t="55936" x="4886325" y="1631950"/>
          <p14:tracePt t="55943" x="4913313" y="1624013"/>
          <p14:tracePt t="55960" x="4922838" y="1624013"/>
          <p14:tracePt t="55984" x="4949825" y="1624013"/>
          <p14:tracePt t="55992" x="4995863" y="1624013"/>
          <p14:tracePt t="56000" x="5049838" y="1624013"/>
          <p14:tracePt t="56007" x="5105400" y="1624013"/>
          <p14:tracePt t="56016" x="5178425" y="1624013"/>
          <p14:tracePt t="56023" x="5241925" y="1624013"/>
          <p14:tracePt t="56031" x="5297488" y="1631950"/>
          <p14:tracePt t="56040" x="5341938" y="1631950"/>
          <p14:tracePt t="56048" x="5360988" y="1631950"/>
          <p14:tracePt t="56056" x="5387975" y="1631950"/>
          <p14:tracePt t="56127" x="5397500" y="1631950"/>
          <p14:tracePt t="56144" x="5414963" y="1631950"/>
          <p14:tracePt t="56160" x="5451475" y="1624013"/>
          <p14:tracePt t="56176" x="5461000" y="1624013"/>
          <p14:tracePt t="56184" x="5487988" y="1624013"/>
          <p14:tracePt t="56192" x="5497513" y="1614488"/>
          <p14:tracePt t="56199" x="5507038" y="1604963"/>
          <p14:tracePt t="56207" x="5514975" y="1604963"/>
          <p14:tracePt t="56215" x="5551488" y="1577975"/>
          <p14:tracePt t="56223" x="5570538" y="1568450"/>
          <p14:tracePt t="56231" x="5597525" y="1558925"/>
          <p14:tracePt t="56247" x="5616575" y="1541463"/>
          <p14:tracePt t="56256" x="5634038" y="1541463"/>
          <p14:tracePt t="56264" x="5643563" y="1541463"/>
          <p14:tracePt t="56336" x="5653088" y="1531938"/>
          <p14:tracePt t="56441" x="5634038" y="1558925"/>
          <p14:tracePt t="56447" x="5624513" y="1577975"/>
          <p14:tracePt t="56455" x="5616575" y="1595438"/>
          <p14:tracePt t="56463" x="5607050" y="1614488"/>
          <p14:tracePt t="56472" x="5588000" y="1631950"/>
          <p14:tracePt t="56480" x="5580063" y="1641475"/>
          <p14:tracePt t="56489" x="5570538" y="1668463"/>
          <p14:tracePt t="56495" x="5570538" y="1677988"/>
          <p14:tracePt t="56503" x="5561013" y="1687513"/>
          <p14:tracePt t="56527" x="5561013" y="1704975"/>
          <p14:tracePt t="56586" x="5561013" y="1714500"/>
          <p14:tracePt t="56594" x="5551488" y="1714500"/>
          <p14:tracePt t="56604" x="5543550" y="1724025"/>
          <p14:tracePt t="56609" x="5524500" y="1731963"/>
          <p14:tracePt t="56632" x="5497513" y="1731963"/>
          <p14:tracePt t="56640" x="5487988" y="1731963"/>
          <p14:tracePt t="56648" x="5478463" y="1731963"/>
          <p14:tracePt t="56657" x="5461000" y="1731963"/>
          <p14:tracePt t="56664" x="5414963" y="1731963"/>
          <p14:tracePt t="56673" x="5397500" y="1731963"/>
          <p14:tracePt t="56680" x="5368925" y="1714500"/>
          <p14:tracePt t="56690" x="5351463" y="1704975"/>
          <p14:tracePt t="56696" x="5314950" y="1704975"/>
          <p14:tracePt t="56704" x="5297488" y="1697038"/>
          <p14:tracePt t="56712" x="5260975" y="1697038"/>
          <p14:tracePt t="56720" x="5205413" y="1687513"/>
          <p14:tracePt t="56728" x="5132388" y="1687513"/>
          <p14:tracePt t="56737" x="5014913" y="1641475"/>
          <p14:tracePt t="56743" x="4941888" y="1641475"/>
          <p14:tracePt t="56752" x="4840288" y="1624013"/>
          <p14:tracePt t="56759" x="4749800" y="1614488"/>
          <p14:tracePt t="56767" x="4686300" y="1587500"/>
          <p14:tracePt t="56775" x="4659313" y="1577975"/>
          <p14:tracePt t="56783" x="4630738" y="1568450"/>
          <p14:tracePt t="56866" x="4622800" y="1568450"/>
          <p14:tracePt t="56879" x="4613275" y="1568450"/>
          <p14:tracePt t="56887" x="4603750" y="1577975"/>
          <p14:tracePt t="56903" x="4603750" y="1587500"/>
          <p14:tracePt t="56944" x="4603750" y="1595438"/>
          <p14:tracePt t="57023" x="4613275" y="1604963"/>
          <p14:tracePt t="57047" x="4622800" y="1604963"/>
          <p14:tracePt t="57056" x="4630738" y="1604963"/>
          <p14:tracePt t="57079" x="4630738" y="1595438"/>
          <p14:tracePt t="57145" x="4630738" y="1587500"/>
          <p14:tracePt t="57151" x="4586288" y="1587500"/>
          <p14:tracePt t="57159" x="4521200" y="1587500"/>
          <p14:tracePt t="57167" x="4467225" y="1587500"/>
          <p14:tracePt t="57175" x="4430713" y="1587500"/>
          <p14:tracePt t="57183" x="4403725" y="1587500"/>
          <p14:tracePt t="57192" x="4367213" y="1587500"/>
          <p14:tracePt t="57330" x="4376738" y="1587500"/>
          <p14:tracePt t="57339" x="4430713" y="1587500"/>
          <p14:tracePt t="57345" x="4530725" y="1604963"/>
          <p14:tracePt t="57356" x="4594225" y="1641475"/>
          <p14:tracePt t="57361" x="4676775" y="1677988"/>
          <p14:tracePt t="57369" x="4759325" y="1731963"/>
          <p14:tracePt t="57375" x="4859338" y="1824038"/>
          <p14:tracePt t="57384" x="4959350" y="1914525"/>
          <p14:tracePt t="57391" x="5014913" y="1997075"/>
          <p14:tracePt t="57401" x="5041900" y="2024063"/>
          <p14:tracePt t="57407" x="5078413" y="2060575"/>
          <p14:tracePt t="57415" x="5105400" y="2133600"/>
          <p14:tracePt t="57424" x="5141913" y="2233613"/>
          <p14:tracePt t="57431" x="5159375" y="2306638"/>
          <p14:tracePt t="57441" x="5168900" y="2389188"/>
          <p14:tracePt t="57447" x="5187950" y="2498725"/>
          <p14:tracePt t="57456" x="5214938" y="2581275"/>
          <p14:tracePt t="57463" x="5214938" y="2617788"/>
          <p14:tracePt t="57472" x="5214938" y="2635250"/>
          <p14:tracePt t="57479" x="5195888" y="2681288"/>
          <p14:tracePt t="57489" x="5195888" y="2698750"/>
          <p14:tracePt t="57495" x="5195888" y="2727325"/>
          <p14:tracePt t="57503" x="5187950" y="2735263"/>
          <p14:tracePt t="57511" x="5187950" y="2763838"/>
          <p14:tracePt t="57519" x="5187950" y="2781300"/>
          <p14:tracePt t="57535" x="5187950" y="2800350"/>
          <p14:tracePt t="57543" x="5187950" y="2817813"/>
          <p14:tracePt t="57551" x="5187950" y="2827338"/>
          <p14:tracePt t="57641" x="5187950" y="2854325"/>
          <p14:tracePt t="57647" x="5187950" y="2873375"/>
          <p14:tracePt t="57656" x="5187950" y="2909888"/>
          <p14:tracePt t="57664" x="5187950" y="2954338"/>
          <p14:tracePt t="57676" x="5187950" y="2982913"/>
          <p14:tracePt t="57681" x="5187950" y="3017838"/>
          <p14:tracePt t="57692" x="5187950" y="3063875"/>
          <p14:tracePt t="57697" x="5195888" y="3109913"/>
          <p14:tracePt t="57703" x="5214938" y="3127375"/>
          <p14:tracePt t="57711" x="5232400" y="3146425"/>
          <p14:tracePt t="57719" x="5241925" y="3155950"/>
          <p14:tracePt t="57727" x="5260975" y="3173413"/>
          <p14:tracePt t="57743" x="5278438" y="3182938"/>
          <p14:tracePt t="57825" x="5278438" y="3209925"/>
          <p14:tracePt t="57834" x="5278438" y="3219450"/>
          <p14:tracePt t="57841" x="5287963" y="3246438"/>
          <p14:tracePt t="57847" x="5297488" y="3246438"/>
          <p14:tracePt t="57863" x="5297488" y="3255963"/>
          <p14:tracePt t="57936" x="5297488" y="3273425"/>
          <p14:tracePt t="57953" x="5297488" y="3282950"/>
          <p14:tracePt t="57961" x="5305425" y="3302000"/>
          <p14:tracePt t="57969" x="5324475" y="3346450"/>
          <p14:tracePt t="57976" x="5360988" y="3355975"/>
          <p14:tracePt t="57984" x="5368925" y="3365500"/>
          <p14:tracePt t="57992" x="5405438" y="3392488"/>
          <p14:tracePt t="58000" x="5424488" y="3402013"/>
          <p14:tracePt t="58008" x="5434013" y="3402013"/>
          <p14:tracePt t="58015" x="5451475" y="3402013"/>
          <p14:tracePt t="58023" x="5461000" y="3402013"/>
          <p14:tracePt t="58047" x="5470525" y="3402013"/>
          <p14:tracePt t="58089" x="5478463" y="3402013"/>
          <p14:tracePt t="58096" x="5487988" y="3402013"/>
          <p14:tracePt t="58107" x="5497513" y="3392488"/>
          <p14:tracePt t="58120" x="5507038" y="3382963"/>
          <p14:tracePt t="58144" x="5524500" y="3375025"/>
          <p14:tracePt t="58160" x="5534025" y="3365500"/>
          <p14:tracePt t="58168" x="5551488" y="3365500"/>
          <p14:tracePt t="58177" x="5570538" y="3355975"/>
          <p14:tracePt t="58185" x="5588000" y="3338513"/>
          <p14:tracePt t="58192" x="5597525" y="3338513"/>
          <p14:tracePt t="58201" x="5616575" y="3328988"/>
          <p14:tracePt t="58225" x="5616575" y="3309938"/>
          <p14:tracePt t="58417" x="5607050" y="3309938"/>
          <p14:tracePt t="58433" x="5597525" y="3309938"/>
          <p14:tracePt t="58441" x="5588000" y="3319463"/>
          <p14:tracePt t="58456" x="5580063" y="3319463"/>
          <p14:tracePt t="58463" x="5570538" y="3319463"/>
          <p14:tracePt t="58473" x="5561013" y="3319463"/>
          <p14:tracePt t="58479" x="5534025" y="3328988"/>
          <p14:tracePt t="58489" x="5524500" y="3338513"/>
          <p14:tracePt t="58496" x="5514975" y="3338513"/>
          <p14:tracePt t="58507" x="5507038" y="3338513"/>
          <p14:tracePt t="58511" x="5497513" y="3346450"/>
          <p14:tracePt t="58519" x="5487988" y="3346450"/>
          <p14:tracePt t="58527" x="5470525" y="3365500"/>
          <p14:tracePt t="58535" x="5461000" y="3382963"/>
          <p14:tracePt t="58543" x="5451475" y="3382963"/>
          <p14:tracePt t="58560" x="5441950" y="3382963"/>
          <p14:tracePt t="58569" x="5424488" y="3392488"/>
          <p14:tracePt t="58584" x="5405438" y="3402013"/>
          <p14:tracePt t="58592" x="5397500" y="3402013"/>
          <p14:tracePt t="58600" x="5397500" y="3411538"/>
          <p14:tracePt t="58607" x="5378450" y="3411538"/>
          <p14:tracePt t="58617" x="5368925" y="3411538"/>
          <p14:tracePt t="58626" x="5360988" y="3419475"/>
          <p14:tracePt t="58633" x="5351463" y="3419475"/>
          <p14:tracePt t="58649" x="5324475" y="3429000"/>
          <p14:tracePt t="58665" x="5314950" y="3429000"/>
          <p14:tracePt t="58676" x="5314950" y="3438525"/>
          <p14:tracePt t="59337" x="5287963" y="3438525"/>
          <p14:tracePt t="59344" x="5232400" y="3502025"/>
          <p14:tracePt t="59352" x="5214938" y="3548063"/>
          <p14:tracePt t="59360" x="5195888" y="3592513"/>
          <p14:tracePt t="59367" x="5159375" y="3621088"/>
          <p14:tracePt t="59375" x="5141913" y="3638550"/>
          <p14:tracePt t="59383" x="5122863" y="3675063"/>
          <p14:tracePt t="59392" x="5114925" y="3684588"/>
          <p14:tracePt t="59400" x="5105400" y="3694113"/>
          <p14:tracePt t="59407" x="5095875" y="3702050"/>
          <p14:tracePt t="59415" x="5095875" y="3721100"/>
          <p14:tracePt t="59423" x="5086350" y="3730625"/>
          <p14:tracePt t="59489" x="5078413" y="3738563"/>
          <p14:tracePt t="59618" x="5068888" y="3748088"/>
          <p14:tracePt t="59625" x="5068888" y="3767138"/>
          <p14:tracePt t="59640" x="5059363" y="3775075"/>
          <p14:tracePt t="59648" x="5059363" y="3784600"/>
          <p14:tracePt t="59656" x="5049838" y="3794125"/>
          <p14:tracePt t="59664" x="5041900" y="3811588"/>
          <p14:tracePt t="59722" x="5032375" y="3821113"/>
          <p14:tracePt t="59751" x="5022850" y="3830638"/>
          <p14:tracePt t="59760" x="5014913" y="3830638"/>
          <p14:tracePt t="59768" x="4995863" y="3840163"/>
          <p14:tracePt t="59776" x="4995863" y="3848100"/>
          <p14:tracePt t="59793" x="4995863" y="3857625"/>
          <p14:tracePt t="59799" x="4986338" y="3867150"/>
          <p14:tracePt t="59807" x="4968875" y="3894138"/>
          <p14:tracePt t="59816" x="4959350" y="3903663"/>
          <p14:tracePt t="59847" x="4949825" y="3911600"/>
          <p14:tracePt t="59946" x="4949825" y="3921125"/>
          <p14:tracePt t="59954" x="4949825" y="3930650"/>
          <p14:tracePt t="59962" x="4941888" y="3940175"/>
          <p14:tracePt t="59968" x="4922838" y="3940175"/>
          <p14:tracePt t="59976" x="4922838" y="3948113"/>
          <p14:tracePt t="60031" x="4913313" y="3948113"/>
          <p14:tracePt t="60136" x="4886325" y="3948113"/>
          <p14:tracePt t="60144" x="4868863" y="3940175"/>
          <p14:tracePt t="60153" x="4859338" y="3940175"/>
          <p14:tracePt t="60159" x="4822825" y="3930650"/>
          <p14:tracePt t="60168" x="4786313" y="3921125"/>
          <p14:tracePt t="60175" x="4759325" y="3911600"/>
          <p14:tracePt t="60184" x="4730750" y="3911600"/>
          <p14:tracePt t="60191" x="4722813" y="3911600"/>
          <p14:tracePt t="60199" x="4703763" y="3894138"/>
          <p14:tracePt t="60880" x="4686300" y="3894138"/>
          <p14:tracePt t="60888" x="4630738" y="3894138"/>
          <p14:tracePt t="60896" x="4586288" y="3867150"/>
          <p14:tracePt t="60904" x="4557713" y="3857625"/>
          <p14:tracePt t="60913" x="4540250" y="3857625"/>
          <p14:tracePt t="60921" x="4530725" y="3857625"/>
          <p14:tracePt t="60929" x="4521200" y="3848100"/>
          <p14:tracePt t="60955" x="4521200" y="3840163"/>
          <p14:tracePt t="61047" x="4513263" y="3840163"/>
          <p14:tracePt t="61072" x="4513263" y="3830638"/>
          <p14:tracePt t="61080" x="4513263" y="3811588"/>
          <p14:tracePt t="61089" x="4513263" y="3794125"/>
          <p14:tracePt t="61096" x="4513263" y="3767138"/>
          <p14:tracePt t="61108" x="4513263" y="3757613"/>
          <p14:tracePt t="61113" x="4513263" y="3748088"/>
          <p14:tracePt t="61127" x="4513263" y="3738563"/>
          <p14:tracePt t="61217" x="4503738" y="3730625"/>
          <p14:tracePt t="61361" x="4448175" y="3730625"/>
          <p14:tracePt t="61367" x="4394200" y="3730625"/>
          <p14:tracePt t="61375" x="4367213" y="3730625"/>
          <p14:tracePt t="61383" x="4330700" y="3730625"/>
          <p14:tracePt t="61391" x="4284663" y="3730625"/>
          <p14:tracePt t="61399" x="4267200" y="3730625"/>
          <p14:tracePt t="61407" x="4248150" y="3730625"/>
          <p14:tracePt t="61415" x="4238625" y="3730625"/>
          <p14:tracePt t="61624" x="4221163" y="3748088"/>
          <p14:tracePt t="61631" x="4194175" y="3757613"/>
          <p14:tracePt t="61640" x="4165600" y="3784600"/>
          <p14:tracePt t="61647" x="4138613" y="3784600"/>
          <p14:tracePt t="61656" x="4102100" y="3803650"/>
          <p14:tracePt t="61663" x="4084638" y="3811588"/>
          <p14:tracePt t="61674" x="4057650" y="3811588"/>
          <p14:tracePt t="61680" x="4029075" y="3821113"/>
          <p14:tracePt t="61689" x="3992563" y="3830638"/>
          <p14:tracePt t="61696" x="3956050" y="3857625"/>
          <p14:tracePt t="61705" x="3938588" y="3867150"/>
          <p14:tracePt t="61712" x="3892550" y="3875088"/>
          <p14:tracePt t="61719" x="3875088" y="3884613"/>
          <p14:tracePt t="61728" x="3846513" y="3903663"/>
          <p14:tracePt t="61736" x="3838575" y="3903663"/>
          <p14:tracePt t="61744" x="3829050" y="3911600"/>
          <p14:tracePt t="62018" x="3819525" y="3921125"/>
          <p14:tracePt t="62031" x="3802063" y="3930650"/>
          <p14:tracePt t="62040" x="3783013" y="3948113"/>
          <p14:tracePt t="62048" x="3765550" y="3957638"/>
          <p14:tracePt t="62055" x="3746500" y="3957638"/>
          <p14:tracePt t="62063" x="3702050" y="3967163"/>
          <p14:tracePt t="62072" x="3702050" y="3976688"/>
          <p14:tracePt t="62079" x="3673475" y="3976688"/>
          <p14:tracePt t="62089" x="3656013" y="3984625"/>
          <p14:tracePt t="62111" x="3646488" y="3994150"/>
          <p14:tracePt t="62168" x="3636963" y="3994150"/>
          <p14:tracePt t="62183" x="3629025" y="3957638"/>
          <p14:tracePt t="62191" x="3619500" y="3948113"/>
          <p14:tracePt t="62207" x="3619500" y="3921125"/>
          <p14:tracePt t="62216" x="3619500" y="3903663"/>
          <p14:tracePt t="62223" x="3619500" y="3875088"/>
          <p14:tracePt t="62231" x="3619500" y="3857625"/>
          <p14:tracePt t="62239" x="3619500" y="3830638"/>
          <p14:tracePt t="62248" x="3619500" y="3811588"/>
          <p14:tracePt t="62256" x="3619500" y="3803650"/>
          <p14:tracePt t="62263" x="3619500" y="3775075"/>
          <p14:tracePt t="62273" x="3619500" y="3767138"/>
          <p14:tracePt t="62280" x="3619500" y="3748088"/>
          <p14:tracePt t="62290" x="3629025" y="3730625"/>
          <p14:tracePt t="62295" x="3636963" y="3721100"/>
          <p14:tracePt t="62306" x="3646488" y="3721100"/>
          <p14:tracePt t="62311" x="3656013" y="3721100"/>
          <p14:tracePt t="62327" x="3665538" y="3711575"/>
          <p14:tracePt t="62376" x="3673475" y="3711575"/>
          <p14:tracePt t="62392" x="3673475" y="3721100"/>
          <p14:tracePt t="62408" x="3673475" y="3730625"/>
          <p14:tracePt t="62416" x="3673475" y="3738563"/>
          <p14:tracePt t="62432" x="3692525" y="3757613"/>
          <p14:tracePt t="62440" x="3692525" y="3767138"/>
          <p14:tracePt t="62448" x="3692525" y="3775075"/>
          <p14:tracePt t="62458" x="3692525" y="3784600"/>
          <p14:tracePt t="62463" x="3692525" y="3811588"/>
          <p14:tracePt t="62472" x="3683000" y="3830638"/>
          <p14:tracePt t="62479" x="3683000" y="3848100"/>
          <p14:tracePt t="62495" x="3673475" y="3867150"/>
          <p14:tracePt t="62691" x="3683000" y="3867150"/>
          <p14:tracePt t="62697" x="3756025" y="3867150"/>
          <p14:tracePt t="62706" x="3810000" y="3867150"/>
          <p14:tracePt t="62713" x="3865563" y="3867150"/>
          <p14:tracePt t="62719" x="3883025" y="3867150"/>
          <p14:tracePt t="62727" x="3919538" y="3867150"/>
          <p14:tracePt t="62738" x="3956050" y="3867150"/>
          <p14:tracePt t="62743" x="3975100" y="3867150"/>
          <p14:tracePt t="62753" x="4002088" y="3867150"/>
          <p14:tracePt t="62762" x="4021138" y="3867150"/>
          <p14:tracePt t="62776" x="4057650" y="3867150"/>
          <p14:tracePt t="62792" x="4065588" y="3857625"/>
          <p14:tracePt t="62809" x="4075113" y="3857625"/>
          <p14:tracePt t="62816" x="4084638" y="3848100"/>
          <p14:tracePt t="62969" x="4084638" y="3840163"/>
          <p14:tracePt t="62975" x="4084638" y="3830638"/>
          <p14:tracePt t="62983" x="4084638" y="3821113"/>
          <p14:tracePt t="62992" x="4084638" y="3811588"/>
          <p14:tracePt t="63000" x="4084638" y="3803650"/>
          <p14:tracePt t="63015" x="4094163" y="3757613"/>
          <p14:tracePt t="63023" x="4102100" y="3757613"/>
          <p14:tracePt t="63031" x="4121150" y="3748088"/>
          <p14:tracePt t="63047" x="4148138" y="3730625"/>
          <p14:tracePt t="63056" x="4165600" y="3721100"/>
          <p14:tracePt t="63441" x="4175125" y="3721100"/>
          <p14:tracePt t="63471" x="4194175" y="3775075"/>
          <p14:tracePt t="63480" x="4202113" y="3830638"/>
          <p14:tracePt t="63487" x="4221163" y="3911600"/>
          <p14:tracePt t="63496" x="4221163" y="4057650"/>
          <p14:tracePt t="63505" x="4221163" y="4186238"/>
          <p14:tracePt t="63520" x="4184650" y="4332288"/>
          <p14:tracePt t="63528" x="4184650" y="4340225"/>
          <p14:tracePt t="63583" x="4202113" y="4322763"/>
          <p14:tracePt t="63592" x="4238625" y="4259263"/>
          <p14:tracePt t="63616" x="4238625" y="4232275"/>
          <p14:tracePt t="63823" x="4257675" y="4240213"/>
          <p14:tracePt t="63833" x="4303713" y="4268788"/>
          <p14:tracePt t="63839" x="4357688" y="4340225"/>
          <p14:tracePt t="63847" x="4421188" y="4376738"/>
          <p14:tracePt t="63855" x="4448175" y="4405313"/>
          <p14:tracePt t="63863" x="4503738" y="4441825"/>
          <p14:tracePt t="63872" x="4530725" y="4478338"/>
          <p14:tracePt t="63879" x="4549775" y="4495800"/>
          <p14:tracePt t="63888" x="4557713" y="4505325"/>
          <p14:tracePt t="64087" x="4549775" y="4505325"/>
          <p14:tracePt t="64096" x="4530725" y="4505325"/>
          <p14:tracePt t="64105" x="4503738" y="4505325"/>
          <p14:tracePt t="64111" x="4484688" y="4486275"/>
          <p14:tracePt t="64121" x="4457700" y="4449763"/>
          <p14:tracePt t="64127" x="4440238" y="4441825"/>
          <p14:tracePt t="64135" x="4367213" y="4422775"/>
          <p14:tracePt t="64144" x="4330700" y="4386263"/>
          <p14:tracePt t="64151" x="4311650" y="4340225"/>
          <p14:tracePt t="64159" x="4275138" y="4295775"/>
          <p14:tracePt t="64167" x="4267200" y="4268788"/>
          <p14:tracePt t="64175" x="4238625" y="4232275"/>
          <p14:tracePt t="64183" x="4202113" y="4159250"/>
          <p14:tracePt t="64191" x="4148138" y="4076700"/>
          <p14:tracePt t="64199" x="4129088" y="4021138"/>
          <p14:tracePt t="64207" x="4121150" y="3994150"/>
          <p14:tracePt t="64216" x="4084638" y="3957638"/>
          <p14:tracePt t="64223" x="4057650" y="3875088"/>
          <p14:tracePt t="64231" x="4038600" y="3848100"/>
          <p14:tracePt t="64240" x="4011613" y="3784600"/>
          <p14:tracePt t="64247" x="4002088" y="3757613"/>
          <p14:tracePt t="64255" x="3975100" y="3711575"/>
          <p14:tracePt t="64263" x="3948113" y="3684588"/>
          <p14:tracePt t="64272" x="3948113" y="3638550"/>
          <p14:tracePt t="64280" x="3948113" y="3584575"/>
          <p14:tracePt t="64289" x="3911600" y="3519488"/>
          <p14:tracePt t="64296" x="3902075" y="3482975"/>
          <p14:tracePt t="64305" x="3902075" y="3419475"/>
          <p14:tracePt t="64312" x="3892550" y="3365500"/>
          <p14:tracePt t="64320" x="3892550" y="3309938"/>
          <p14:tracePt t="64328" x="3892550" y="3228975"/>
          <p14:tracePt t="64336" x="3892550" y="3155950"/>
          <p14:tracePt t="64345" x="3865563" y="3100388"/>
          <p14:tracePt t="64353" x="3865563" y="3036888"/>
          <p14:tracePt t="64363" x="3865563" y="2982913"/>
          <p14:tracePt t="64368" x="3865563" y="2927350"/>
          <p14:tracePt t="64376" x="3865563" y="2900363"/>
          <p14:tracePt t="64385" x="3865563" y="2881313"/>
          <p14:tracePt t="64392" x="3865563" y="2854325"/>
          <p14:tracePt t="64399" x="3865563" y="2836863"/>
          <p14:tracePt t="64407" x="3865563" y="2808288"/>
          <p14:tracePt t="64415" x="3865563" y="2790825"/>
          <p14:tracePt t="64424" x="3865563" y="2744788"/>
          <p14:tracePt t="64431" x="3865563" y="2708275"/>
          <p14:tracePt t="64440" x="3865563" y="2690813"/>
          <p14:tracePt t="64447" x="3865563" y="2644775"/>
          <p14:tracePt t="64456" x="3892550" y="2598738"/>
          <p14:tracePt t="64463" x="3892550" y="2581275"/>
          <p14:tracePt t="64472" x="3919538" y="2554288"/>
          <p14:tracePt t="64479" x="3948113" y="2452688"/>
          <p14:tracePt t="64488" x="3992563" y="2416175"/>
          <p14:tracePt t="64495" x="4029075" y="2398713"/>
          <p14:tracePt t="64505" x="4048125" y="2371725"/>
          <p14:tracePt t="64511" x="4075113" y="2335213"/>
          <p14:tracePt t="64520" x="4111625" y="2306638"/>
          <p14:tracePt t="64527" x="4157663" y="2252663"/>
          <p14:tracePt t="64535" x="4221163" y="2216150"/>
          <p14:tracePt t="64543" x="4267200" y="2179638"/>
          <p14:tracePt t="64551" x="4330700" y="2160588"/>
          <p14:tracePt t="64559" x="4376738" y="2125663"/>
          <p14:tracePt t="64567" x="4457700" y="2070100"/>
          <p14:tracePt t="64576" x="4476750" y="2060575"/>
          <p14:tracePt t="64583" x="4521200" y="2043113"/>
          <p14:tracePt t="64592" x="4567238" y="2033588"/>
          <p14:tracePt t="64609" x="4603750" y="2033588"/>
          <p14:tracePt t="64615" x="4640263" y="2033588"/>
          <p14:tracePt t="64623" x="4649788" y="2033588"/>
          <p14:tracePt t="64641" x="4659313" y="2033588"/>
          <p14:tracePt t="64647" x="4686300" y="2033588"/>
          <p14:tracePt t="64655" x="4703763" y="2033588"/>
          <p14:tracePt t="64663" x="4740275" y="2033588"/>
          <p14:tracePt t="64672" x="4795838" y="2033588"/>
          <p14:tracePt t="64679" x="4859338" y="2033588"/>
          <p14:tracePt t="64688" x="4932363" y="2043113"/>
          <p14:tracePt t="64695" x="5032375" y="2070100"/>
          <p14:tracePt t="64705" x="5122863" y="2097088"/>
          <p14:tracePt t="64711" x="5224463" y="2133600"/>
          <p14:tracePt t="64720" x="5305425" y="2160588"/>
          <p14:tracePt t="64727" x="5397500" y="2206625"/>
          <p14:tracePt t="64735" x="5461000" y="2233613"/>
          <p14:tracePt t="64743" x="5524500" y="2270125"/>
          <p14:tracePt t="64752" x="5570538" y="2306638"/>
          <p14:tracePt t="64759" x="5607050" y="2325688"/>
          <p14:tracePt t="64767" x="5624513" y="2343150"/>
          <p14:tracePt t="64775" x="5624513" y="2362200"/>
          <p14:tracePt t="64784" x="5634038" y="2371725"/>
          <p14:tracePt t="64791" x="5634038" y="2379663"/>
          <p14:tracePt t="64800" x="5634038" y="2408238"/>
          <p14:tracePt t="64807" x="5643563" y="2435225"/>
          <p14:tracePt t="64815" x="5653088" y="2508250"/>
          <p14:tracePt t="64824" x="5653088" y="2544763"/>
          <p14:tracePt t="64831" x="5670550" y="2598738"/>
          <p14:tracePt t="64842" x="5688013" y="2681288"/>
          <p14:tracePt t="64847" x="5697538" y="2754313"/>
          <p14:tracePt t="64856" x="5707063" y="2790825"/>
          <p14:tracePt t="64863" x="5734050" y="2854325"/>
          <p14:tracePt t="64872" x="5743575" y="2917825"/>
          <p14:tracePt t="64893" x="5780088" y="3036888"/>
          <p14:tracePt t="64895" x="5807075" y="3119438"/>
          <p14:tracePt t="64908" x="5834063" y="3163888"/>
          <p14:tracePt t="64912" x="5834063" y="3200400"/>
          <p14:tracePt t="64922" x="5853113" y="3236913"/>
          <p14:tracePt t="64927" x="5853113" y="3273425"/>
          <p14:tracePt t="64935" x="5862638" y="3282950"/>
          <p14:tracePt t="64943" x="5862638" y="3302000"/>
          <p14:tracePt t="64951" x="5862638" y="3328988"/>
          <p14:tracePt t="64959" x="5862638" y="3346450"/>
          <p14:tracePt t="64967" x="5862638" y="3365500"/>
          <p14:tracePt t="64975" x="5862638" y="3382963"/>
          <p14:tracePt t="64983" x="5862638" y="3411538"/>
          <p14:tracePt t="64991" x="5862638" y="3438525"/>
          <p14:tracePt t="64999" x="5862638" y="3465513"/>
          <p14:tracePt t="65007" x="5862638" y="3511550"/>
          <p14:tracePt t="65015" x="5862638" y="3548063"/>
          <p14:tracePt t="65023" x="5862638" y="3592513"/>
          <p14:tracePt t="65033" x="5862638" y="3629025"/>
          <p14:tracePt t="65042" x="5862638" y="3684588"/>
          <p14:tracePt t="65048" x="5862638" y="3721100"/>
          <p14:tracePt t="65058" x="5862638" y="3748088"/>
          <p14:tracePt t="65065" x="5862638" y="3784600"/>
          <p14:tracePt t="65075" x="5862638" y="3830638"/>
          <p14:tracePt t="65080" x="5862638" y="3867150"/>
          <p14:tracePt t="65092" x="5862638" y="3875088"/>
          <p14:tracePt t="65096" x="5853113" y="3930650"/>
          <p14:tracePt t="65112" x="5843588" y="3967163"/>
          <p14:tracePt t="65123" x="5843588" y="3976688"/>
          <p14:tracePt t="65127" x="5834063" y="4003675"/>
          <p14:tracePt t="65137" x="5807075" y="4040188"/>
          <p14:tracePt t="65144" x="5797550" y="4057650"/>
          <p14:tracePt t="65151" x="5797550" y="4086225"/>
          <p14:tracePt t="65159" x="5780088" y="4130675"/>
          <p14:tracePt t="65167" x="5770563" y="4149725"/>
          <p14:tracePt t="65175" x="5753100" y="4186238"/>
          <p14:tracePt t="65183" x="5724525" y="4222750"/>
          <p14:tracePt t="65191" x="5707063" y="4249738"/>
          <p14:tracePt t="65200" x="5670550" y="4295775"/>
          <p14:tracePt t="65208" x="5643563" y="4332288"/>
          <p14:tracePt t="65215" x="5607050" y="4359275"/>
          <p14:tracePt t="65223" x="5561013" y="4395788"/>
          <p14:tracePt t="65231" x="5514975" y="4441825"/>
          <p14:tracePt t="65239" x="5478463" y="4449763"/>
          <p14:tracePt t="65247" x="5441950" y="4478338"/>
          <p14:tracePt t="65255" x="5405438" y="4495800"/>
          <p14:tracePt t="65264" x="5368925" y="4505325"/>
          <p14:tracePt t="65272" x="5334000" y="4514850"/>
          <p14:tracePt t="65279" x="5305425" y="4514850"/>
          <p14:tracePt t="65288" x="5251450" y="4532313"/>
          <p14:tracePt t="65295" x="5168900" y="4551363"/>
          <p14:tracePt t="65305" x="5114925" y="4551363"/>
          <p14:tracePt t="65311" x="5078413" y="4568825"/>
          <p14:tracePt t="65320" x="5014913" y="4568825"/>
          <p14:tracePt t="65328" x="4959350" y="4578350"/>
          <p14:tracePt t="65335" x="4913313" y="4578350"/>
          <p14:tracePt t="65343" x="4876800" y="4578350"/>
          <p14:tracePt t="65351" x="4859338" y="4578350"/>
          <p14:tracePt t="65360" x="4832350" y="4578350"/>
          <p14:tracePt t="65367" x="4813300" y="4578350"/>
          <p14:tracePt t="65375" x="4786313" y="4578350"/>
          <p14:tracePt t="65383" x="4740275" y="4578350"/>
          <p14:tracePt t="65391" x="4722813" y="4578350"/>
          <p14:tracePt t="65399" x="4667250" y="4578350"/>
          <p14:tracePt t="65407" x="4630738" y="4578350"/>
          <p14:tracePt t="65416" x="4557713" y="4551363"/>
          <p14:tracePt t="65424" x="4421188" y="4486275"/>
          <p14:tracePt t="65432" x="4321175" y="4449763"/>
          <p14:tracePt t="65441" x="4230688" y="4395788"/>
          <p14:tracePt t="65447" x="4129088" y="4332288"/>
          <p14:tracePt t="65456" x="4048125" y="4295775"/>
          <p14:tracePt t="65464" x="4002088" y="4259263"/>
          <p14:tracePt t="65472" x="3984625" y="4249738"/>
          <p14:tracePt t="65536" x="3984625" y="4240213"/>
          <p14:tracePt t="65543" x="3965575" y="4222750"/>
          <p14:tracePt t="65553" x="3948113" y="4167188"/>
          <p14:tracePt t="65560" x="3902075" y="4103688"/>
          <p14:tracePt t="65568" x="3883025" y="4040188"/>
          <p14:tracePt t="65575" x="3856038" y="3930650"/>
          <p14:tracePt t="65583" x="3829050" y="3830638"/>
          <p14:tracePt t="65591" x="3802063" y="3738563"/>
          <p14:tracePt t="65599" x="3792538" y="3629025"/>
          <p14:tracePt t="65607" x="3765550" y="3548063"/>
          <p14:tracePt t="65615" x="3765550" y="3455988"/>
          <p14:tracePt t="65624" x="3765550" y="3402013"/>
          <p14:tracePt t="65631" x="3765550" y="3382963"/>
          <p14:tracePt t="65639" x="3765550" y="3338513"/>
          <p14:tracePt t="65647" x="3765550" y="3309938"/>
          <p14:tracePt t="65656" x="3765550" y="3292475"/>
          <p14:tracePt t="65663" x="3765550" y="3273425"/>
          <p14:tracePt t="65672" x="3765550" y="3246438"/>
          <p14:tracePt t="65680" x="3775075" y="3228975"/>
          <p14:tracePt t="65688" x="3783013" y="3182938"/>
          <p14:tracePt t="65695" x="3819525" y="3136900"/>
          <p14:tracePt t="65705" x="3829050" y="3090863"/>
          <p14:tracePt t="65711" x="3865563" y="3046413"/>
          <p14:tracePt t="65720" x="3875088" y="2973388"/>
          <p14:tracePt t="65727" x="3892550" y="2946400"/>
          <p14:tracePt t="65735" x="3911600" y="2881313"/>
          <p14:tracePt t="65743" x="3948113" y="2836863"/>
          <p14:tracePt t="65751" x="3984625" y="2771775"/>
          <p14:tracePt t="65759" x="3992563" y="2763838"/>
          <p14:tracePt t="65767" x="4011613" y="2727325"/>
          <p14:tracePt t="65775" x="4011613" y="2717800"/>
          <p14:tracePt t="65783" x="4038600" y="2690813"/>
          <p14:tracePt t="65791" x="4048125" y="2681288"/>
          <p14:tracePt t="65800" x="4057650" y="2671763"/>
          <p14:tracePt t="65807" x="4075113" y="2654300"/>
          <p14:tracePt t="65815" x="4084638" y="2654300"/>
          <p14:tracePt t="65823" x="4084638" y="2644775"/>
          <p14:tracePt t="65832" x="4102100" y="2625725"/>
          <p14:tracePt t="65839" x="4138613" y="2608263"/>
          <p14:tracePt t="65848" x="4165600" y="2608263"/>
          <p14:tracePt t="65856" x="4211638" y="2589213"/>
          <p14:tracePt t="65864" x="4267200" y="2589213"/>
          <p14:tracePt t="65872" x="4303713" y="2581275"/>
          <p14:tracePt t="65880" x="4384675" y="2581275"/>
          <p14:tracePt t="65893" x="4440238" y="2581275"/>
          <p14:tracePt t="65896" x="4457700" y="2554288"/>
          <p14:tracePt t="65905" x="4494213" y="2554288"/>
          <p14:tracePt t="65912" x="4540250" y="2544763"/>
          <p14:tracePt t="65920" x="4557713" y="2544763"/>
          <p14:tracePt t="65928" x="4586288" y="2544763"/>
          <p14:tracePt t="65935" x="4594225" y="2544763"/>
          <p14:tracePt t="65943" x="4603750" y="2544763"/>
          <p14:tracePt t="65951" x="4613275" y="2544763"/>
          <p14:tracePt t="65959" x="4640263" y="2544763"/>
          <p14:tracePt t="65967" x="4676775" y="2544763"/>
          <p14:tracePt t="65975" x="4695825" y="2544763"/>
          <p14:tracePt t="65983" x="4767263" y="2544763"/>
          <p14:tracePt t="65991" x="4822825" y="2544763"/>
          <p14:tracePt t="65999" x="4932363" y="2544763"/>
          <p14:tracePt t="66008" x="4959350" y="2554288"/>
          <p14:tracePt t="66015" x="5049838" y="2581275"/>
          <p14:tracePt t="66024" x="5132388" y="2654300"/>
          <p14:tracePt t="66031" x="5214938" y="2690813"/>
          <p14:tracePt t="66040" x="5260975" y="2717800"/>
          <p14:tracePt t="66048" x="5324475" y="2763838"/>
          <p14:tracePt t="66058" x="5387975" y="2808288"/>
          <p14:tracePt t="66065" x="5434013" y="2844800"/>
          <p14:tracePt t="66075" x="5470525" y="2873375"/>
          <p14:tracePt t="66080" x="5507038" y="2936875"/>
          <p14:tracePt t="66092" x="5514975" y="2963863"/>
          <p14:tracePt t="66096" x="5534025" y="3009900"/>
          <p14:tracePt t="66107" x="5551488" y="3036888"/>
          <p14:tracePt t="66112" x="5551488" y="3073400"/>
          <p14:tracePt t="66122" x="5561013" y="3100388"/>
          <p14:tracePt t="66127" x="5561013" y="3136900"/>
          <p14:tracePt t="66136" x="5561013" y="3192463"/>
          <p14:tracePt t="66143" x="5561013" y="3255963"/>
          <p14:tracePt t="66151" x="5561013" y="3328988"/>
          <p14:tracePt t="66159" x="5588000" y="3419475"/>
          <p14:tracePt t="66167" x="5588000" y="3492500"/>
          <p14:tracePt t="66175" x="5588000" y="3575050"/>
          <p14:tracePt t="66183" x="5588000" y="3648075"/>
          <p14:tracePt t="66191" x="5588000" y="3738563"/>
          <p14:tracePt t="66199" x="5588000" y="3811588"/>
          <p14:tracePt t="66207" x="5588000" y="3884613"/>
          <p14:tracePt t="66215" x="5588000" y="3940175"/>
          <p14:tracePt t="66223" x="5588000" y="3984625"/>
          <p14:tracePt t="66232" x="5588000" y="4040188"/>
          <p14:tracePt t="66240" x="5580063" y="4094163"/>
          <p14:tracePt t="66247" x="5543550" y="4176713"/>
          <p14:tracePt t="66256" x="5543550" y="4203700"/>
          <p14:tracePt t="66263" x="5514975" y="4268788"/>
          <p14:tracePt t="66272" x="5497513" y="4322763"/>
          <p14:tracePt t="66279" x="5470525" y="4405313"/>
          <p14:tracePt t="66288" x="5434013" y="4449763"/>
          <p14:tracePt t="66295" x="5405438" y="4514850"/>
          <p14:tracePt t="66305" x="5351463" y="4578350"/>
          <p14:tracePt t="66312" x="5341938" y="4605338"/>
          <p14:tracePt t="66320" x="5314950" y="4641850"/>
          <p14:tracePt t="66328" x="5297488" y="4660900"/>
          <p14:tracePt t="66336" x="5260975" y="4678363"/>
          <p14:tracePt t="66344" x="5251450" y="4687888"/>
          <p14:tracePt t="66352" x="5232400" y="4697413"/>
          <p14:tracePt t="66360" x="5168900" y="4705350"/>
          <p14:tracePt t="66368" x="5095875" y="4724400"/>
          <p14:tracePt t="66375" x="5005388" y="4724400"/>
          <p14:tracePt t="66383" x="4895850" y="4724400"/>
          <p14:tracePt t="66391" x="4822825" y="4724400"/>
          <p14:tracePt t="66399" x="4713288" y="4724400"/>
          <p14:tracePt t="66407" x="4640263" y="4724400"/>
          <p14:tracePt t="66415" x="4540250" y="4724400"/>
          <p14:tracePt t="66423" x="4467225" y="4724400"/>
          <p14:tracePt t="66432" x="4430713" y="4724400"/>
          <p14:tracePt t="66439" x="4403725" y="4724400"/>
          <p14:tracePt t="66447" x="4394200" y="4724400"/>
          <p14:tracePt t="66652" x="4384675" y="4714875"/>
          <p14:tracePt t="66657" x="4384675" y="4697413"/>
          <p14:tracePt t="66663" x="4384675" y="4668838"/>
          <p14:tracePt t="66672" x="4384675" y="4651375"/>
          <p14:tracePt t="66680" x="4394200" y="4605338"/>
          <p14:tracePt t="66688" x="4394200" y="4568825"/>
          <p14:tracePt t="66695" x="4394200" y="4551363"/>
          <p14:tracePt t="66705" x="4394200" y="4514850"/>
          <p14:tracePt t="66711" x="4394200" y="4459288"/>
          <p14:tracePt t="66720" x="4394200" y="4432300"/>
          <p14:tracePt t="66727" x="4357688" y="4376738"/>
          <p14:tracePt t="66735" x="4303713" y="4313238"/>
          <p14:tracePt t="66743" x="4202113" y="4203700"/>
          <p14:tracePt t="66752" x="4102100" y="4103688"/>
          <p14:tracePt t="66759" x="3984625" y="3994150"/>
          <p14:tracePt t="66769" x="3883025" y="3930650"/>
          <p14:tracePt t="66775" x="3829050" y="3848100"/>
          <p14:tracePt t="66783" x="3756025" y="3757613"/>
          <p14:tracePt t="66791" x="3702050" y="3694113"/>
          <p14:tracePt t="66800" x="3665538" y="3629025"/>
          <p14:tracePt t="66807" x="3646488" y="3611563"/>
          <p14:tracePt t="66816" x="3646488" y="3592513"/>
          <p14:tracePt t="66823" x="3646488" y="3584575"/>
          <p14:tracePt t="66832" x="3646488" y="3565525"/>
          <p14:tracePt t="66839" x="3646488" y="3529013"/>
          <p14:tracePt t="66847" x="3646488" y="3519488"/>
          <p14:tracePt t="66855" x="3646488" y="3482975"/>
          <p14:tracePt t="66863" x="3656013" y="3438525"/>
          <p14:tracePt t="66879" x="3665538" y="3402013"/>
          <p14:tracePt t="66891" x="3683000" y="3375025"/>
          <p14:tracePt t="66905" x="3683000" y="3355975"/>
          <p14:tracePt t="66920" x="3683000" y="3338513"/>
          <p14:tracePt t="66927" x="3683000" y="3319463"/>
          <p14:tracePt t="66935" x="3683000" y="3309938"/>
          <p14:tracePt t="66951" x="3683000" y="3302000"/>
          <p14:tracePt t="66959" x="3683000" y="3273425"/>
          <p14:tracePt t="66968" x="3692525" y="3255963"/>
          <p14:tracePt t="66975" x="3702050" y="3219450"/>
          <p14:tracePt t="66984" x="3719513" y="3182938"/>
          <p14:tracePt t="66992" x="3719513" y="3155950"/>
          <p14:tracePt t="67000" x="3729038" y="3100388"/>
          <p14:tracePt t="67007" x="3746500" y="3073400"/>
          <p14:tracePt t="67015" x="3756025" y="3027363"/>
          <p14:tracePt t="67024" x="3765550" y="3000375"/>
          <p14:tracePt t="67033" x="3765550" y="2946400"/>
          <p14:tracePt t="67043" x="3792538" y="2909888"/>
          <p14:tracePt t="67048" x="3802063" y="2881313"/>
          <p14:tracePt t="67056" x="3810000" y="2844800"/>
          <p14:tracePt t="67063" x="3810000" y="2808288"/>
          <p14:tracePt t="67073" x="3829050" y="2781300"/>
          <p14:tracePt t="67080" x="3838575" y="2763838"/>
          <p14:tracePt t="67089" x="3838575" y="2735263"/>
          <p14:tracePt t="67095" x="3846513" y="2698750"/>
          <p14:tracePt t="67111" x="3856038" y="2671763"/>
          <p14:tracePt t="67121" x="3856038" y="2654300"/>
          <p14:tracePt t="67127" x="3865563" y="2644775"/>
          <p14:tracePt t="67144" x="3865563" y="2625725"/>
          <p14:tracePt t="67152" x="3865563" y="2617788"/>
          <p14:tracePt t="67167" x="3865563" y="2608263"/>
          <p14:tracePt t="67207" x="3865563" y="2581275"/>
          <p14:tracePt t="67215" x="3865563" y="2562225"/>
          <p14:tracePt t="67223" x="3865563" y="2544763"/>
          <p14:tracePt t="67231" x="3865563" y="2525713"/>
          <p14:tracePt t="67240" x="3829050" y="2481263"/>
          <p14:tracePt t="67247" x="3819525" y="2462213"/>
          <p14:tracePt t="67257" x="3802063" y="2425700"/>
          <p14:tracePt t="67264" x="3775075" y="2408238"/>
          <p14:tracePt t="67272" x="3756025" y="2398713"/>
          <p14:tracePt t="67280" x="3719513" y="2371725"/>
          <p14:tracePt t="67289" x="3702050" y="2362200"/>
          <p14:tracePt t="67465" x="3692525" y="2343150"/>
          <p14:tracePt t="67487" x="3683000" y="2335213"/>
          <p14:tracePt t="67712" x="3673475" y="2325688"/>
          <p14:tracePt t="68377" x="3646488" y="2316163"/>
          <p14:tracePt t="68386" x="3629025" y="2335213"/>
          <p14:tracePt t="68394" x="3592513" y="2379663"/>
          <p14:tracePt t="68403" x="3573463" y="2389188"/>
          <p14:tracePt t="68408" x="3546475" y="2408238"/>
          <p14:tracePt t="68415" x="3527425" y="2435225"/>
          <p14:tracePt t="68423" x="3509963" y="2452688"/>
          <p14:tracePt t="68431" x="3473450" y="2481263"/>
          <p14:tracePt t="68439" x="3455988" y="2498725"/>
          <p14:tracePt t="68448" x="3436938" y="2517775"/>
          <p14:tracePt t="68457" x="3419475" y="2554288"/>
          <p14:tracePt t="68463" x="3409950" y="2581275"/>
          <p14:tracePt t="68472" x="3390900" y="2598738"/>
          <p14:tracePt t="68489" x="3373438" y="2635250"/>
          <p14:tracePt t="68506" x="3363913" y="2654300"/>
          <p14:tracePt t="68512" x="3363913" y="2681288"/>
          <p14:tracePt t="68521" x="3363913" y="2698750"/>
          <p14:tracePt t="68528" x="3346450" y="2727325"/>
          <p14:tracePt t="68536" x="3336925" y="2744788"/>
          <p14:tracePt t="68544" x="3336925" y="2771775"/>
          <p14:tracePt t="68552" x="3327400" y="2790825"/>
          <p14:tracePt t="68560" x="3317875" y="2836863"/>
          <p14:tracePt t="68568" x="3317875" y="2863850"/>
          <p14:tracePt t="68577" x="3300413" y="2900363"/>
          <p14:tracePt t="68585" x="3300413" y="2909888"/>
          <p14:tracePt t="68594" x="3290888" y="2936875"/>
          <p14:tracePt t="68601" x="3281363" y="2954338"/>
          <p14:tracePt t="68608" x="3281363" y="2973388"/>
          <p14:tracePt t="68616" x="3281363" y="2982913"/>
          <p14:tracePt t="68624" x="3281363" y="3000375"/>
          <p14:tracePt t="68632" x="3281363" y="3036888"/>
          <p14:tracePt t="68640" x="3281363" y="3063875"/>
          <p14:tracePt t="68648" x="3281363" y="3082925"/>
          <p14:tracePt t="68656" x="3281363" y="3109913"/>
          <p14:tracePt t="68663" x="3281363" y="3146425"/>
          <p14:tracePt t="68674" x="3281363" y="3163888"/>
          <p14:tracePt t="68679" x="3281363" y="3192463"/>
          <p14:tracePt t="68688" x="3281363" y="3228975"/>
          <p14:tracePt t="68695" x="3281363" y="3255963"/>
          <p14:tracePt t="68705" x="3281363" y="3292475"/>
          <p14:tracePt t="68712" x="3281363" y="3302000"/>
          <p14:tracePt t="68721" x="3281363" y="3319463"/>
          <p14:tracePt t="68728" x="3290888" y="3365500"/>
          <p14:tracePt t="68736" x="3290888" y="3402013"/>
          <p14:tracePt t="68744" x="3300413" y="3419475"/>
          <p14:tracePt t="68752" x="3300413" y="3455988"/>
          <p14:tracePt t="68760" x="3300413" y="3482975"/>
          <p14:tracePt t="68768" x="3309938" y="3519488"/>
          <p14:tracePt t="68776" x="3317875" y="3556000"/>
          <p14:tracePt t="68784" x="3317875" y="3592513"/>
          <p14:tracePt t="68792" x="3346450" y="3611563"/>
          <p14:tracePt t="68800" x="3346450" y="3638550"/>
          <p14:tracePt t="68808" x="3363913" y="3675063"/>
          <p14:tracePt t="68816" x="3363913" y="3702050"/>
          <p14:tracePt t="68824" x="3373438" y="3721100"/>
          <p14:tracePt t="68832" x="3373438" y="3738563"/>
          <p14:tracePt t="68841" x="3390900" y="3767138"/>
          <p14:tracePt t="68864" x="3390900" y="3803650"/>
          <p14:tracePt t="68893" x="3400425" y="3803650"/>
          <p14:tracePt t="68898" x="3400425" y="3811588"/>
          <p14:tracePt t="68909" x="3400425" y="3830638"/>
          <p14:tracePt t="68912" x="3400425" y="3840163"/>
          <p14:tracePt t="68923" x="3409950" y="3857625"/>
          <p14:tracePt t="68928" x="3409950" y="3875088"/>
          <p14:tracePt t="68936" x="3419475" y="3894138"/>
          <p14:tracePt t="68943" x="3419475" y="3903663"/>
          <p14:tracePt t="68951" x="3419475" y="3940175"/>
          <p14:tracePt t="68959" x="3436938" y="3967163"/>
          <p14:tracePt t="68967" x="3446463" y="3994150"/>
          <p14:tracePt t="68975" x="3446463" y="4013200"/>
          <p14:tracePt t="68985" x="3455988" y="4030663"/>
          <p14:tracePt t="68994" x="3455988" y="4040188"/>
          <p14:tracePt t="69096" x="3455988" y="4049713"/>
          <p14:tracePt t="69103" x="3455988" y="4067175"/>
          <p14:tracePt t="69120" x="3463925" y="4076700"/>
          <p14:tracePt t="69144" x="3463925" y="4094163"/>
          <p14:tracePt t="69160" x="3463925" y="4103688"/>
          <p14:tracePt t="69176" x="3463925" y="4113213"/>
          <p14:tracePt t="69184" x="3463925" y="4122738"/>
          <p14:tracePt t="69192" x="3463925" y="4140200"/>
          <p14:tracePt t="69200" x="3463925" y="4149725"/>
          <p14:tracePt t="69216" x="3473450" y="4159250"/>
          <p14:tracePt t="69224" x="3482975" y="4167188"/>
          <p14:tracePt t="69232" x="3482975" y="4176713"/>
          <p14:tracePt t="69249" x="3482975" y="4186238"/>
          <p14:tracePt t="69259" x="3490913" y="4195763"/>
          <p14:tracePt t="69291" x="3490913" y="4213225"/>
          <p14:tracePt t="69297" x="3490913" y="4222750"/>
          <p14:tracePt t="69322" x="3490913" y="4232275"/>
          <p14:tracePt t="69329" x="3490913" y="4240213"/>
          <p14:tracePt t="69340" x="3490913" y="4259263"/>
          <p14:tracePt t="69352" x="3509963" y="4276725"/>
          <p14:tracePt t="69375" x="3519488" y="4295775"/>
          <p14:tracePt t="69391" x="3536950" y="4313238"/>
          <p14:tracePt t="69409" x="3546475" y="4332288"/>
          <p14:tracePt t="69416" x="3546475" y="4349750"/>
          <p14:tracePt t="69423" x="3556000" y="4368800"/>
          <p14:tracePt t="69431" x="3563938" y="4376738"/>
          <p14:tracePt t="69439" x="3563938" y="4386263"/>
          <p14:tracePt t="69455" x="3573463" y="4405313"/>
          <p14:tracePt t="70273" x="3573463" y="4386263"/>
          <p14:tracePt t="70279" x="3573463" y="4368800"/>
          <p14:tracePt t="70287" x="3573463" y="4322763"/>
          <p14:tracePt t="70295" x="3573463" y="4259263"/>
          <p14:tracePt t="70305" x="3556000" y="4176713"/>
          <p14:tracePt t="70312" x="3536950" y="4122738"/>
          <p14:tracePt t="70323" x="3536950" y="4057650"/>
          <p14:tracePt t="70327" x="3536950" y="3984625"/>
          <p14:tracePt t="70336" x="3519488" y="3930650"/>
          <p14:tracePt t="70344" x="3500438" y="3830638"/>
          <p14:tracePt t="70352" x="3500438" y="3794125"/>
          <p14:tracePt t="70360" x="3500438" y="3748088"/>
          <p14:tracePt t="70368" x="3500438" y="3711575"/>
          <p14:tracePt t="70377" x="3500438" y="3684588"/>
          <p14:tracePt t="70383" x="3500438" y="3665538"/>
          <p14:tracePt t="70391" x="3500438" y="3657600"/>
          <p14:tracePt t="70399" x="3500438" y="3629025"/>
          <p14:tracePt t="70407" x="3500438" y="3611563"/>
          <p14:tracePt t="70415" x="3509963" y="3584575"/>
          <p14:tracePt t="70423" x="3519488" y="3519488"/>
          <p14:tracePt t="70432" x="3519488" y="3502025"/>
          <p14:tracePt t="70439" x="3556000" y="3446463"/>
          <p14:tracePt t="70447" x="3563938" y="3419475"/>
          <p14:tracePt t="70455" x="3563938" y="3382963"/>
          <p14:tracePt t="70464" x="3573463" y="3355975"/>
          <p14:tracePt t="70472" x="3573463" y="3328988"/>
          <p14:tracePt t="70479" x="3573463" y="3319463"/>
          <p14:tracePt t="70488" x="3573463" y="3302000"/>
          <p14:tracePt t="70495" x="3592513" y="3273425"/>
          <p14:tracePt t="70511" x="3592513" y="3265488"/>
          <p14:tracePt t="70713" x="3600450" y="3255963"/>
          <p14:tracePt t="70720" x="3609975" y="3255963"/>
          <p14:tracePt t="70727" x="3619500" y="3255963"/>
          <p14:tracePt t="70744" x="3636963" y="3255963"/>
          <p14:tracePt t="70776" x="3656013" y="3265488"/>
          <p14:tracePt t="70784" x="3656013" y="3273425"/>
          <p14:tracePt t="70801" x="3656013" y="3282950"/>
          <p14:tracePt t="70858" x="3665538" y="3292475"/>
          <p14:tracePt t="70866" x="3683000" y="3292475"/>
          <p14:tracePt t="70872" x="3756025" y="3292475"/>
          <p14:tracePt t="70882" x="3846513" y="3292475"/>
          <p14:tracePt t="70893" x="3938588" y="3292475"/>
          <p14:tracePt t="70896" x="3992563" y="3292475"/>
          <p14:tracePt t="70905" x="4048125" y="3292475"/>
          <p14:tracePt t="70912" x="4075113" y="3292475"/>
          <p14:tracePt t="70922" x="4121150" y="3292475"/>
          <p14:tracePt t="70927" x="4148138" y="3292475"/>
          <p14:tracePt t="70935" x="4157663" y="3292475"/>
          <p14:tracePt t="70968" x="4165600" y="3282950"/>
          <p14:tracePt t="70976" x="4165600" y="3273425"/>
          <p14:tracePt t="73225" x="4175125" y="3273425"/>
          <p14:tracePt t="73264" x="4194175" y="3282950"/>
          <p14:tracePt t="73272" x="4311650" y="3282950"/>
          <p14:tracePt t="73280" x="4421188" y="3309938"/>
          <p14:tracePt t="73288" x="4521200" y="3338513"/>
          <p14:tracePt t="73296" x="4603750" y="3365500"/>
          <p14:tracePt t="73304" x="4695825" y="3402013"/>
          <p14:tracePt t="73311" x="4813300" y="3429000"/>
          <p14:tracePt t="73321" x="4905375" y="3455988"/>
          <p14:tracePt t="73327" x="5005388" y="3482975"/>
          <p14:tracePt t="73336" x="5078413" y="3482975"/>
          <p14:tracePt t="73343" x="5132388" y="3502025"/>
          <p14:tracePt t="73351" x="5214938" y="3538538"/>
          <p14:tracePt t="73359" x="5224463" y="3538538"/>
          <p14:tracePt t="73368" x="5251450" y="3548063"/>
          <p14:tracePt t="73377" x="5260975" y="3548063"/>
          <p14:tracePt t="73383" x="5268913" y="3548063"/>
          <p14:tracePt t="73529" x="5297488" y="3548063"/>
          <p14:tracePt t="73537" x="5351463" y="3556000"/>
          <p14:tracePt t="73543" x="5414963" y="3584575"/>
          <p14:tracePt t="73551" x="5507038" y="3611563"/>
          <p14:tracePt t="73559" x="5570538" y="3621088"/>
          <p14:tracePt t="73567" x="5716588" y="3657600"/>
          <p14:tracePt t="73575" x="5843588" y="3665538"/>
          <p14:tracePt t="73583" x="5972175" y="3665538"/>
          <p14:tracePt t="73591" x="6062663" y="3665538"/>
          <p14:tracePt t="73600" x="6116638" y="3665538"/>
          <p14:tracePt t="73608" x="6226175" y="3665538"/>
          <p14:tracePt t="73615" x="6262688" y="3665538"/>
          <p14:tracePt t="73623" x="6291263" y="3665538"/>
          <p14:tracePt t="73631" x="6318250" y="3665538"/>
          <p14:tracePt t="73639" x="6326188" y="3665538"/>
          <p14:tracePt t="73647" x="6335713" y="3665538"/>
          <p14:tracePt t="73655" x="6362700" y="3665538"/>
          <p14:tracePt t="73679" x="6372225" y="3665538"/>
          <p14:tracePt t="73695" x="6399213" y="3665538"/>
          <p14:tracePt t="73705" x="6408738" y="3665538"/>
          <p14:tracePt t="73711" x="6418263" y="3665538"/>
          <p14:tracePt t="73722" x="6454775" y="3657600"/>
          <p14:tracePt t="73728" x="6472238" y="3657600"/>
          <p14:tracePt t="73736" x="6508750" y="3657600"/>
          <p14:tracePt t="73744" x="6537325" y="3657600"/>
          <p14:tracePt t="73752" x="6573838" y="3657600"/>
          <p14:tracePt t="73760" x="6627813" y="3657600"/>
          <p14:tracePt t="73767" x="6664325" y="3657600"/>
          <p14:tracePt t="73776" x="6718300" y="3657600"/>
          <p14:tracePt t="73783" x="6773863" y="3657600"/>
          <p14:tracePt t="73791" x="6837363" y="3657600"/>
          <p14:tracePt t="73800" x="6873875" y="3657600"/>
          <p14:tracePt t="73807" x="6929438" y="3657600"/>
          <p14:tracePt t="73815" x="6956425" y="3657600"/>
          <p14:tracePt t="73823" x="7029450" y="3657600"/>
          <p14:tracePt t="73831" x="7056438" y="3657600"/>
          <p14:tracePt t="73839" x="7092950" y="3657600"/>
          <p14:tracePt t="73847" x="7138988" y="3657600"/>
          <p14:tracePt t="73855" x="7175500" y="3657600"/>
          <p14:tracePt t="73863" x="7192963" y="3657600"/>
          <p14:tracePt t="73871" x="7229475" y="3657600"/>
          <p14:tracePt t="73888" x="7248525" y="3657600"/>
          <p14:tracePt t="73944" x="7265988" y="3657600"/>
          <p14:tracePt t="73969" x="7319963" y="3657600"/>
          <p14:tracePt t="73977" x="7375525" y="3657600"/>
          <p14:tracePt t="73985" x="7439025" y="3657600"/>
          <p14:tracePt t="73993" x="7512050" y="3657600"/>
          <p14:tracePt t="74004" x="7585075" y="3657600"/>
          <p14:tracePt t="74008" x="7658100" y="3657600"/>
          <p14:tracePt t="74015" x="7748588" y="3675063"/>
          <p14:tracePt t="74023" x="7813675" y="3675063"/>
          <p14:tracePt t="74031" x="7867650" y="3675063"/>
          <p14:tracePt t="74039" x="7921625" y="3675063"/>
          <p14:tracePt t="74048" x="7950200" y="3675063"/>
          <p14:tracePt t="74055" x="8004175" y="3675063"/>
          <p14:tracePt t="74064" x="8059738" y="3675063"/>
          <p14:tracePt t="74073" x="8123238" y="3684588"/>
          <p14:tracePt t="74079" x="8232775" y="3684588"/>
          <p14:tracePt t="74089" x="8250238" y="3684588"/>
          <p14:tracePt t="74096" x="8350250" y="3694113"/>
          <p14:tracePt t="74105" x="8442325" y="3711575"/>
          <p14:tracePt t="74112" x="8532813" y="3711575"/>
          <p14:tracePt t="74122" x="8632825" y="3721100"/>
          <p14:tracePt t="74127" x="8705850" y="3738563"/>
          <p14:tracePt t="74138" x="8761413" y="3748088"/>
          <p14:tracePt t="74144" x="8861425" y="3757613"/>
          <p14:tracePt t="74151" x="8915400" y="3775075"/>
          <p14:tracePt t="74159" x="8970963" y="3775075"/>
          <p14:tracePt t="74168" x="9034463" y="3775075"/>
          <p14:tracePt t="74175" x="9126538" y="37750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ja-JP" altLang="en-US" sz="4000"/>
              <a:t>プロダクトターム方式　</a:t>
            </a:r>
            <a:r>
              <a:rPr lang="en-US" altLang="ja-JP" sz="4000"/>
              <a:t>vs.</a:t>
            </a:r>
            <a:r>
              <a:rPr lang="ja-JP" altLang="en-US" sz="4000"/>
              <a:t>　</a:t>
            </a:r>
            <a:r>
              <a:rPr lang="en-US" altLang="ja-JP" sz="4000"/>
              <a:t>LUT</a:t>
            </a:r>
          </a:p>
        </p:txBody>
      </p:sp>
      <p:sp>
        <p:nvSpPr>
          <p:cNvPr id="190467" name="Rectangle 3"/>
          <p:cNvSpPr>
            <a:spLocks noGrp="1" noChangeArrowheads="1"/>
          </p:cNvSpPr>
          <p:nvPr>
            <p:ph type="body" idx="1"/>
          </p:nvPr>
        </p:nvSpPr>
        <p:spPr>
          <a:xfrm>
            <a:off x="468313" y="1412875"/>
            <a:ext cx="8229600" cy="4530725"/>
          </a:xfrm>
          <a:noFill/>
          <a:ln/>
        </p:spPr>
        <p:txBody>
          <a:bodyPr/>
          <a:lstStyle/>
          <a:p>
            <a:r>
              <a:rPr lang="ja-JP" altLang="en-US"/>
              <a:t>プロダクトターム方式（</a:t>
            </a:r>
            <a:r>
              <a:rPr lang="en-US" altLang="ja-JP"/>
              <a:t>AND-OR</a:t>
            </a:r>
            <a:r>
              <a:rPr lang="ja-JP" altLang="en-US"/>
              <a:t>構造）</a:t>
            </a:r>
          </a:p>
          <a:p>
            <a:pPr lvl="1"/>
            <a:r>
              <a:rPr lang="ja-JP" altLang="en-US"/>
              <a:t>多入力多出力回路が効率良く実現できる</a:t>
            </a:r>
          </a:p>
          <a:p>
            <a:pPr lvl="1"/>
            <a:r>
              <a:rPr lang="ja-JP" altLang="en-US"/>
              <a:t>場合によっては入力項数が不足する</a:t>
            </a:r>
          </a:p>
          <a:p>
            <a:pPr lvl="1"/>
            <a:r>
              <a:rPr lang="en-US" altLang="ja-JP"/>
              <a:t>EEPROM</a:t>
            </a:r>
            <a:r>
              <a:rPr lang="ja-JP" altLang="en-US"/>
              <a:t>、フラッシュ</a:t>
            </a:r>
            <a:r>
              <a:rPr lang="en-US" altLang="ja-JP"/>
              <a:t>ROM</a:t>
            </a:r>
            <a:r>
              <a:rPr lang="ja-JP" altLang="en-US"/>
              <a:t>での実現に適している</a:t>
            </a:r>
          </a:p>
          <a:p>
            <a:r>
              <a:rPr lang="en-US" altLang="ja-JP"/>
              <a:t>LUT</a:t>
            </a:r>
          </a:p>
          <a:p>
            <a:pPr lvl="1"/>
            <a:r>
              <a:rPr lang="ja-JP" altLang="en-US"/>
              <a:t>任意の論理が実現できる</a:t>
            </a:r>
          </a:p>
          <a:p>
            <a:pPr lvl="1"/>
            <a:r>
              <a:rPr lang="ja-JP" altLang="en-US"/>
              <a:t>出力が少なく小規模な論理に有利</a:t>
            </a:r>
          </a:p>
          <a:p>
            <a:pPr lvl="1"/>
            <a:r>
              <a:rPr lang="ja-JP" altLang="en-US"/>
              <a:t>フラッシュ、アンチヒューズ、</a:t>
            </a:r>
            <a:r>
              <a:rPr lang="en-US" altLang="ja-JP"/>
              <a:t>SRAM</a:t>
            </a:r>
            <a:r>
              <a:rPr lang="ja-JP" altLang="en-US"/>
              <a:t>型に適している</a:t>
            </a:r>
          </a:p>
          <a:p>
            <a:pPr lvl="1"/>
            <a:endParaRPr lang="en-US" altLang="ja-JP"/>
          </a:p>
        </p:txBody>
      </p:sp>
      <p:pic>
        <p:nvPicPr>
          <p:cNvPr id="2" name="オーディオ 1">
            <a:hlinkClick r:id="" action="ppaction://media"/>
            <a:extLst>
              <a:ext uri="{FF2B5EF4-FFF2-40B4-BE49-F238E27FC236}">
                <a16:creationId xmlns:a16="http://schemas.microsoft.com/office/drawing/2014/main" id="{C4D56B90-39E2-4FA2-915A-A4EFD3DDA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603"/>
    </mc:Choice>
    <mc:Fallback>
      <p:transition spd="slow" advTm="146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61" x="8797925" y="2562225"/>
          <p14:tracePt t="1768" x="8605838" y="2481263"/>
          <p14:tracePt t="1777" x="8469313" y="2452688"/>
          <p14:tracePt t="1785" x="8359775" y="2408238"/>
          <p14:tracePt t="1793" x="8277225" y="2398713"/>
          <p14:tracePt t="1801" x="8240713" y="2389188"/>
          <p14:tracePt t="1809" x="8196263" y="2379663"/>
          <p14:tracePt t="1816" x="8140700" y="2379663"/>
          <p14:tracePt t="1825" x="8077200" y="2352675"/>
          <p14:tracePt t="1833" x="8023225" y="2352675"/>
          <p14:tracePt t="1841" x="7940675" y="2343150"/>
          <p14:tracePt t="1849" x="7894638" y="2316163"/>
          <p14:tracePt t="1857" x="7821613" y="2279650"/>
          <p14:tracePt t="1865" x="7777163" y="2262188"/>
          <p14:tracePt t="1873" x="7667625" y="2233613"/>
          <p14:tracePt t="1890" x="7458075" y="2179638"/>
          <p14:tracePt t="1897" x="7339013" y="2152650"/>
          <p14:tracePt t="1906" x="7265988" y="2125663"/>
          <p14:tracePt t="1913" x="7183438" y="2089150"/>
          <p14:tracePt t="1921" x="7065963" y="2060575"/>
          <p14:tracePt t="1929" x="6973888" y="2016125"/>
          <p14:tracePt t="1938" x="6929438" y="2006600"/>
          <p14:tracePt t="1945" x="6919913" y="2006600"/>
          <p14:tracePt t="1954" x="6873875" y="1987550"/>
          <p14:tracePt t="1961" x="6810375" y="1970088"/>
          <p14:tracePt t="1972" x="6783388" y="1951038"/>
          <p14:tracePt t="1979" x="6764338" y="1951038"/>
          <p14:tracePt t="1988" x="6746875" y="1943100"/>
          <p14:tracePt t="1995" x="6737350" y="1943100"/>
          <p14:tracePt t="2003" x="6727825" y="1943100"/>
          <p14:tracePt t="3042" x="6718300" y="1943100"/>
          <p14:tracePt t="3721" x="6691313" y="1943100"/>
          <p14:tracePt t="3825" x="6681788" y="1943100"/>
          <p14:tracePt t="4817" x="6645275" y="1943100"/>
          <p14:tracePt t="4825" x="6600825" y="1943100"/>
          <p14:tracePt t="4833" x="6591300" y="1943100"/>
          <p14:tracePt t="5155" x="6581775" y="1943100"/>
          <p14:tracePt t="5233" x="6573838" y="1943100"/>
          <p14:tracePt t="5242" x="6537325" y="1970088"/>
          <p14:tracePt t="5253" x="6500813" y="1979613"/>
          <p14:tracePt t="5257" x="6464300" y="1987550"/>
          <p14:tracePt t="5264" x="6445250" y="1997075"/>
          <p14:tracePt t="5273" x="6435725" y="2006600"/>
          <p14:tracePt t="5281" x="6427788" y="2016125"/>
          <p14:tracePt t="5314" x="6418263" y="2016125"/>
          <p14:tracePt t="5427" x="6408738" y="2016125"/>
          <p14:tracePt t="5436" x="6381750" y="2024063"/>
          <p14:tracePt t="145643" x="6491288" y="2024063"/>
          <p14:tracePt t="145650" x="6664325" y="2024063"/>
          <p14:tracePt t="145658" x="7056438" y="2024063"/>
          <p14:tracePt t="145666" x="7539038" y="2024063"/>
          <p14:tracePt t="145676" x="7904163" y="2024063"/>
          <p14:tracePt t="145682" x="8169275" y="2024063"/>
          <p14:tracePt t="145691" x="8332788" y="2024063"/>
          <p14:tracePt t="145698" x="8515350" y="2060575"/>
          <p14:tracePt t="145706" x="8651875" y="2089150"/>
          <p14:tracePt t="145714" x="8705850" y="2106613"/>
          <p14:tracePt t="145722" x="8770938" y="2125663"/>
          <p14:tracePt t="145730" x="8788400" y="2133600"/>
          <p14:tracePt t="145738" x="8797925" y="2133600"/>
          <p14:tracePt t="145840" x="8824913" y="2133600"/>
          <p14:tracePt t="145851" x="8888413" y="2152650"/>
          <p14:tracePt t="145859" x="9061450" y="21605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562336" y="-138317"/>
            <a:ext cx="8229600" cy="1143000"/>
          </a:xfrm>
        </p:spPr>
        <p:txBody>
          <a:bodyPr/>
          <a:lstStyle/>
          <a:p>
            <a:r>
              <a:rPr lang="ja-JP" altLang="en-US" sz="4000" dirty="0"/>
              <a:t>順序回路の実現</a:t>
            </a:r>
          </a:p>
        </p:txBody>
      </p:sp>
      <p:grpSp>
        <p:nvGrpSpPr>
          <p:cNvPr id="192515" name="Group 3"/>
          <p:cNvGrpSpPr>
            <a:grpSpLocks/>
          </p:cNvGrpSpPr>
          <p:nvPr/>
        </p:nvGrpSpPr>
        <p:grpSpPr bwMode="auto">
          <a:xfrm>
            <a:off x="395288" y="823913"/>
            <a:ext cx="8137525" cy="5594350"/>
            <a:chOff x="270" y="519"/>
            <a:chExt cx="5553" cy="3868"/>
          </a:xfrm>
        </p:grpSpPr>
        <p:sp>
          <p:nvSpPr>
            <p:cNvPr id="192516" name="Rectangle 4"/>
            <p:cNvSpPr>
              <a:spLocks noChangeArrowheads="1"/>
            </p:cNvSpPr>
            <p:nvPr/>
          </p:nvSpPr>
          <p:spPr bwMode="auto">
            <a:xfrm>
              <a:off x="1598" y="1733"/>
              <a:ext cx="1228" cy="1859"/>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ja-JP" sz="2400">
                  <a:latin typeface="Times New Roman" panose="02020603050405020304" pitchFamily="18" charset="0"/>
                </a:rPr>
                <a:t>AND</a:t>
              </a:r>
              <a:r>
                <a:rPr lang="ja-JP" altLang="en-US" sz="2400">
                  <a:latin typeface="Times New Roman" panose="02020603050405020304" pitchFamily="18" charset="0"/>
                </a:rPr>
                <a:t>・</a:t>
              </a:r>
              <a:r>
                <a:rPr lang="en-US" altLang="ja-JP" sz="2400">
                  <a:latin typeface="Times New Roman" panose="02020603050405020304" pitchFamily="18" charset="0"/>
                </a:rPr>
                <a:t>OR</a:t>
              </a:r>
            </a:p>
            <a:p>
              <a:pPr algn="ctr" eaLnBrk="0" hangingPunct="0"/>
              <a:r>
                <a:rPr lang="ja-JP" altLang="en-US" sz="2400">
                  <a:latin typeface="Times New Roman" panose="02020603050405020304" pitchFamily="18" charset="0"/>
                </a:rPr>
                <a:t>アレイ</a:t>
              </a:r>
            </a:p>
            <a:p>
              <a:pPr algn="ctr" eaLnBrk="0" hangingPunct="0"/>
              <a:endParaRPr lang="ja-JP" altLang="en-US" sz="2400">
                <a:latin typeface="Times New Roman" panose="02020603050405020304" pitchFamily="18" charset="0"/>
              </a:endParaRPr>
            </a:p>
            <a:p>
              <a:pPr algn="ctr" eaLnBrk="0" hangingPunct="0"/>
              <a:r>
                <a:rPr lang="ja-JP" altLang="en-US" sz="2400">
                  <a:latin typeface="Times New Roman" panose="02020603050405020304" pitchFamily="18" charset="0"/>
                </a:rPr>
                <a:t>または</a:t>
              </a:r>
            </a:p>
            <a:p>
              <a:pPr algn="ctr" eaLnBrk="0" hangingPunct="0"/>
              <a:endParaRPr lang="ja-JP" altLang="en-US" sz="2400">
                <a:latin typeface="Times New Roman" panose="02020603050405020304" pitchFamily="18" charset="0"/>
              </a:endParaRPr>
            </a:p>
            <a:p>
              <a:pPr algn="ctr" eaLnBrk="0" hangingPunct="0"/>
              <a:r>
                <a:rPr lang="en-US" altLang="ja-JP" sz="2400">
                  <a:latin typeface="Times New Roman" panose="02020603050405020304" pitchFamily="18" charset="0"/>
                </a:rPr>
                <a:t>LUT</a:t>
              </a:r>
            </a:p>
          </p:txBody>
        </p:sp>
        <p:grpSp>
          <p:nvGrpSpPr>
            <p:cNvPr id="192517" name="Group 5"/>
            <p:cNvGrpSpPr>
              <a:grpSpLocks/>
            </p:cNvGrpSpPr>
            <p:nvPr/>
          </p:nvGrpSpPr>
          <p:grpSpPr bwMode="auto">
            <a:xfrm>
              <a:off x="3072" y="1778"/>
              <a:ext cx="443" cy="408"/>
              <a:chOff x="4059" y="1298"/>
              <a:chExt cx="409" cy="408"/>
            </a:xfrm>
          </p:grpSpPr>
          <p:sp>
            <p:nvSpPr>
              <p:cNvPr id="192518" name="Rectangle 6"/>
              <p:cNvSpPr>
                <a:spLocks noChangeArrowheads="1"/>
              </p:cNvSpPr>
              <p:nvPr/>
            </p:nvSpPr>
            <p:spPr bwMode="auto">
              <a:xfrm>
                <a:off x="4105" y="1298"/>
                <a:ext cx="363" cy="40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ndParaRPr>
              </a:p>
            </p:txBody>
          </p:sp>
          <p:sp>
            <p:nvSpPr>
              <p:cNvPr id="192519" name="Text Box 7"/>
              <p:cNvSpPr txBox="1">
                <a:spLocks noChangeArrowheads="1"/>
              </p:cNvSpPr>
              <p:nvPr/>
            </p:nvSpPr>
            <p:spPr bwMode="auto">
              <a:xfrm>
                <a:off x="4059" y="1389"/>
                <a:ext cx="18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D</a:t>
                </a:r>
              </a:p>
            </p:txBody>
          </p:sp>
          <p:sp>
            <p:nvSpPr>
              <p:cNvPr id="192520" name="Text Box 8"/>
              <p:cNvSpPr txBox="1">
                <a:spLocks noChangeArrowheads="1"/>
              </p:cNvSpPr>
              <p:nvPr/>
            </p:nvSpPr>
            <p:spPr bwMode="auto">
              <a:xfrm>
                <a:off x="4241" y="1344"/>
                <a:ext cx="187"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Q</a:t>
                </a:r>
              </a:p>
            </p:txBody>
          </p:sp>
          <p:sp>
            <p:nvSpPr>
              <p:cNvPr id="192521" name="AutoShape 9"/>
              <p:cNvSpPr>
                <a:spLocks noChangeArrowheads="1"/>
              </p:cNvSpPr>
              <p:nvPr/>
            </p:nvSpPr>
            <p:spPr bwMode="auto">
              <a:xfrm>
                <a:off x="4241" y="1616"/>
                <a:ext cx="91" cy="9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2522" name="Group 10"/>
            <p:cNvGrpSpPr>
              <a:grpSpLocks/>
            </p:cNvGrpSpPr>
            <p:nvPr/>
          </p:nvGrpSpPr>
          <p:grpSpPr bwMode="auto">
            <a:xfrm>
              <a:off x="3072" y="2232"/>
              <a:ext cx="443" cy="408"/>
              <a:chOff x="4059" y="1298"/>
              <a:chExt cx="409" cy="408"/>
            </a:xfrm>
          </p:grpSpPr>
          <p:sp>
            <p:nvSpPr>
              <p:cNvPr id="192523" name="Rectangle 11"/>
              <p:cNvSpPr>
                <a:spLocks noChangeArrowheads="1"/>
              </p:cNvSpPr>
              <p:nvPr/>
            </p:nvSpPr>
            <p:spPr bwMode="auto">
              <a:xfrm>
                <a:off x="4105" y="1298"/>
                <a:ext cx="363" cy="40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ndParaRPr>
              </a:p>
            </p:txBody>
          </p:sp>
          <p:sp>
            <p:nvSpPr>
              <p:cNvPr id="192524" name="Text Box 12"/>
              <p:cNvSpPr txBox="1">
                <a:spLocks noChangeArrowheads="1"/>
              </p:cNvSpPr>
              <p:nvPr/>
            </p:nvSpPr>
            <p:spPr bwMode="auto">
              <a:xfrm>
                <a:off x="4059" y="1389"/>
                <a:ext cx="18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D</a:t>
                </a:r>
              </a:p>
            </p:txBody>
          </p:sp>
          <p:sp>
            <p:nvSpPr>
              <p:cNvPr id="192525" name="Text Box 13"/>
              <p:cNvSpPr txBox="1">
                <a:spLocks noChangeArrowheads="1"/>
              </p:cNvSpPr>
              <p:nvPr/>
            </p:nvSpPr>
            <p:spPr bwMode="auto">
              <a:xfrm>
                <a:off x="4241" y="1344"/>
                <a:ext cx="187"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Q</a:t>
                </a:r>
              </a:p>
            </p:txBody>
          </p:sp>
          <p:sp>
            <p:nvSpPr>
              <p:cNvPr id="192526" name="AutoShape 14"/>
              <p:cNvSpPr>
                <a:spLocks noChangeArrowheads="1"/>
              </p:cNvSpPr>
              <p:nvPr/>
            </p:nvSpPr>
            <p:spPr bwMode="auto">
              <a:xfrm>
                <a:off x="4241" y="1616"/>
                <a:ext cx="91" cy="9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2527" name="Group 15"/>
            <p:cNvGrpSpPr>
              <a:grpSpLocks/>
            </p:cNvGrpSpPr>
            <p:nvPr/>
          </p:nvGrpSpPr>
          <p:grpSpPr bwMode="auto">
            <a:xfrm>
              <a:off x="3072" y="2686"/>
              <a:ext cx="443" cy="408"/>
              <a:chOff x="4059" y="1298"/>
              <a:chExt cx="409" cy="408"/>
            </a:xfrm>
          </p:grpSpPr>
          <p:sp>
            <p:nvSpPr>
              <p:cNvPr id="192528" name="Rectangle 16"/>
              <p:cNvSpPr>
                <a:spLocks noChangeArrowheads="1"/>
              </p:cNvSpPr>
              <p:nvPr/>
            </p:nvSpPr>
            <p:spPr bwMode="auto">
              <a:xfrm>
                <a:off x="4105" y="1298"/>
                <a:ext cx="363" cy="40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ndParaRPr>
              </a:p>
            </p:txBody>
          </p:sp>
          <p:sp>
            <p:nvSpPr>
              <p:cNvPr id="192529" name="Text Box 17"/>
              <p:cNvSpPr txBox="1">
                <a:spLocks noChangeArrowheads="1"/>
              </p:cNvSpPr>
              <p:nvPr/>
            </p:nvSpPr>
            <p:spPr bwMode="auto">
              <a:xfrm>
                <a:off x="4059" y="1389"/>
                <a:ext cx="18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D</a:t>
                </a:r>
              </a:p>
            </p:txBody>
          </p:sp>
          <p:sp>
            <p:nvSpPr>
              <p:cNvPr id="192530" name="Text Box 18"/>
              <p:cNvSpPr txBox="1">
                <a:spLocks noChangeArrowheads="1"/>
              </p:cNvSpPr>
              <p:nvPr/>
            </p:nvSpPr>
            <p:spPr bwMode="auto">
              <a:xfrm>
                <a:off x="4241" y="1344"/>
                <a:ext cx="187"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Q</a:t>
                </a:r>
              </a:p>
            </p:txBody>
          </p:sp>
          <p:sp>
            <p:nvSpPr>
              <p:cNvPr id="192531" name="AutoShape 19"/>
              <p:cNvSpPr>
                <a:spLocks noChangeArrowheads="1"/>
              </p:cNvSpPr>
              <p:nvPr/>
            </p:nvSpPr>
            <p:spPr bwMode="auto">
              <a:xfrm>
                <a:off x="4241" y="1616"/>
                <a:ext cx="91" cy="9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2532" name="Group 20"/>
            <p:cNvGrpSpPr>
              <a:grpSpLocks/>
            </p:cNvGrpSpPr>
            <p:nvPr/>
          </p:nvGrpSpPr>
          <p:grpSpPr bwMode="auto">
            <a:xfrm>
              <a:off x="3072" y="3140"/>
              <a:ext cx="443" cy="408"/>
              <a:chOff x="4059" y="1298"/>
              <a:chExt cx="409" cy="408"/>
            </a:xfrm>
          </p:grpSpPr>
          <p:sp>
            <p:nvSpPr>
              <p:cNvPr id="192533" name="Rectangle 21"/>
              <p:cNvSpPr>
                <a:spLocks noChangeArrowheads="1"/>
              </p:cNvSpPr>
              <p:nvPr/>
            </p:nvSpPr>
            <p:spPr bwMode="auto">
              <a:xfrm>
                <a:off x="4105" y="1298"/>
                <a:ext cx="363" cy="40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ndParaRPr>
              </a:p>
            </p:txBody>
          </p:sp>
          <p:sp>
            <p:nvSpPr>
              <p:cNvPr id="192534" name="Text Box 22"/>
              <p:cNvSpPr txBox="1">
                <a:spLocks noChangeArrowheads="1"/>
              </p:cNvSpPr>
              <p:nvPr/>
            </p:nvSpPr>
            <p:spPr bwMode="auto">
              <a:xfrm>
                <a:off x="4059" y="1389"/>
                <a:ext cx="18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D</a:t>
                </a:r>
              </a:p>
            </p:txBody>
          </p:sp>
          <p:sp>
            <p:nvSpPr>
              <p:cNvPr id="192535" name="Text Box 23"/>
              <p:cNvSpPr txBox="1">
                <a:spLocks noChangeArrowheads="1"/>
              </p:cNvSpPr>
              <p:nvPr/>
            </p:nvSpPr>
            <p:spPr bwMode="auto">
              <a:xfrm>
                <a:off x="4241" y="1344"/>
                <a:ext cx="187"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Q</a:t>
                </a:r>
              </a:p>
            </p:txBody>
          </p:sp>
          <p:sp>
            <p:nvSpPr>
              <p:cNvPr id="192536" name="AutoShape 24"/>
              <p:cNvSpPr>
                <a:spLocks noChangeArrowheads="1"/>
              </p:cNvSpPr>
              <p:nvPr/>
            </p:nvSpPr>
            <p:spPr bwMode="auto">
              <a:xfrm>
                <a:off x="4241" y="1616"/>
                <a:ext cx="91" cy="9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92537" name="Line 25"/>
            <p:cNvSpPr>
              <a:spLocks noChangeShapeType="1"/>
            </p:cNvSpPr>
            <p:nvPr/>
          </p:nvSpPr>
          <p:spPr bwMode="auto">
            <a:xfrm>
              <a:off x="2826" y="1959"/>
              <a:ext cx="29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38" name="Line 26"/>
            <p:cNvSpPr>
              <a:spLocks noChangeShapeType="1"/>
            </p:cNvSpPr>
            <p:nvPr/>
          </p:nvSpPr>
          <p:spPr bwMode="auto">
            <a:xfrm>
              <a:off x="2826" y="2413"/>
              <a:ext cx="29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39" name="Line 27"/>
            <p:cNvSpPr>
              <a:spLocks noChangeShapeType="1"/>
            </p:cNvSpPr>
            <p:nvPr/>
          </p:nvSpPr>
          <p:spPr bwMode="auto">
            <a:xfrm>
              <a:off x="2826" y="2867"/>
              <a:ext cx="29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0" name="Line 28"/>
            <p:cNvSpPr>
              <a:spLocks noChangeShapeType="1"/>
            </p:cNvSpPr>
            <p:nvPr/>
          </p:nvSpPr>
          <p:spPr bwMode="auto">
            <a:xfrm>
              <a:off x="2826" y="3321"/>
              <a:ext cx="29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1" name="Line 29"/>
            <p:cNvSpPr>
              <a:spLocks noChangeShapeType="1"/>
            </p:cNvSpPr>
            <p:nvPr/>
          </p:nvSpPr>
          <p:spPr bwMode="auto">
            <a:xfrm>
              <a:off x="3514" y="1914"/>
              <a:ext cx="4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2" name="Line 30"/>
            <p:cNvSpPr>
              <a:spLocks noChangeShapeType="1"/>
            </p:cNvSpPr>
            <p:nvPr/>
          </p:nvSpPr>
          <p:spPr bwMode="auto">
            <a:xfrm>
              <a:off x="3514" y="2368"/>
              <a:ext cx="4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3" name="Line 31"/>
            <p:cNvSpPr>
              <a:spLocks noChangeShapeType="1"/>
            </p:cNvSpPr>
            <p:nvPr/>
          </p:nvSpPr>
          <p:spPr bwMode="auto">
            <a:xfrm>
              <a:off x="3514" y="2821"/>
              <a:ext cx="2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4" name="Line 32"/>
            <p:cNvSpPr>
              <a:spLocks noChangeShapeType="1"/>
            </p:cNvSpPr>
            <p:nvPr/>
          </p:nvSpPr>
          <p:spPr bwMode="auto">
            <a:xfrm>
              <a:off x="3760" y="2821"/>
              <a:ext cx="0" cy="9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5" name="Line 33"/>
            <p:cNvSpPr>
              <a:spLocks noChangeShapeType="1"/>
            </p:cNvSpPr>
            <p:nvPr/>
          </p:nvSpPr>
          <p:spPr bwMode="auto">
            <a:xfrm flipH="1">
              <a:off x="1353" y="3819"/>
              <a:ext cx="24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6" name="Line 34"/>
            <p:cNvSpPr>
              <a:spLocks noChangeShapeType="1"/>
            </p:cNvSpPr>
            <p:nvPr/>
          </p:nvSpPr>
          <p:spPr bwMode="auto">
            <a:xfrm flipV="1">
              <a:off x="1352" y="3320"/>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7" name="Line 35"/>
            <p:cNvSpPr>
              <a:spLocks noChangeShapeType="1"/>
            </p:cNvSpPr>
            <p:nvPr/>
          </p:nvSpPr>
          <p:spPr bwMode="auto">
            <a:xfrm>
              <a:off x="1352" y="3320"/>
              <a:ext cx="24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8" name="Line 36"/>
            <p:cNvSpPr>
              <a:spLocks noChangeShapeType="1"/>
            </p:cNvSpPr>
            <p:nvPr/>
          </p:nvSpPr>
          <p:spPr bwMode="auto">
            <a:xfrm>
              <a:off x="3514" y="3275"/>
              <a:ext cx="1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49" name="Line 37"/>
            <p:cNvSpPr>
              <a:spLocks noChangeShapeType="1"/>
            </p:cNvSpPr>
            <p:nvPr/>
          </p:nvSpPr>
          <p:spPr bwMode="auto">
            <a:xfrm>
              <a:off x="3662" y="3275"/>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50" name="Line 38"/>
            <p:cNvSpPr>
              <a:spLocks noChangeShapeType="1"/>
            </p:cNvSpPr>
            <p:nvPr/>
          </p:nvSpPr>
          <p:spPr bwMode="auto">
            <a:xfrm flipH="1">
              <a:off x="1451" y="3774"/>
              <a:ext cx="22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51" name="Line 39"/>
            <p:cNvSpPr>
              <a:spLocks noChangeShapeType="1"/>
            </p:cNvSpPr>
            <p:nvPr/>
          </p:nvSpPr>
          <p:spPr bwMode="auto">
            <a:xfrm flipV="1">
              <a:off x="1451" y="2867"/>
              <a:ext cx="0" cy="9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52" name="Line 40"/>
            <p:cNvSpPr>
              <a:spLocks noChangeShapeType="1"/>
            </p:cNvSpPr>
            <p:nvPr/>
          </p:nvSpPr>
          <p:spPr bwMode="auto">
            <a:xfrm>
              <a:off x="1451" y="2867"/>
              <a:ext cx="1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53" name="Line 41"/>
            <p:cNvSpPr>
              <a:spLocks noChangeShapeType="1"/>
            </p:cNvSpPr>
            <p:nvPr/>
          </p:nvSpPr>
          <p:spPr bwMode="auto">
            <a:xfrm>
              <a:off x="959" y="1959"/>
              <a:ext cx="63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54" name="Line 42"/>
            <p:cNvSpPr>
              <a:spLocks noChangeShapeType="1"/>
            </p:cNvSpPr>
            <p:nvPr/>
          </p:nvSpPr>
          <p:spPr bwMode="auto">
            <a:xfrm>
              <a:off x="959" y="2368"/>
              <a:ext cx="63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55" name="Text Box 43"/>
            <p:cNvSpPr txBox="1">
              <a:spLocks noChangeArrowheads="1"/>
            </p:cNvSpPr>
            <p:nvPr/>
          </p:nvSpPr>
          <p:spPr bwMode="auto">
            <a:xfrm>
              <a:off x="270" y="1914"/>
              <a:ext cx="502"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2400" b="1">
                  <a:latin typeface="Times New Roman" panose="02020603050405020304" pitchFamily="18" charset="0"/>
                </a:rPr>
                <a:t>入力</a:t>
              </a:r>
            </a:p>
          </p:txBody>
        </p:sp>
        <p:sp>
          <p:nvSpPr>
            <p:cNvPr id="192556" name="Text Box 44"/>
            <p:cNvSpPr txBox="1">
              <a:spLocks noChangeArrowheads="1"/>
            </p:cNvSpPr>
            <p:nvPr/>
          </p:nvSpPr>
          <p:spPr bwMode="auto">
            <a:xfrm>
              <a:off x="4091" y="1959"/>
              <a:ext cx="502"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2400" b="1">
                  <a:latin typeface="Times New Roman" panose="02020603050405020304" pitchFamily="18" charset="0"/>
                </a:rPr>
                <a:t>出力</a:t>
              </a:r>
            </a:p>
          </p:txBody>
        </p:sp>
        <p:sp>
          <p:nvSpPr>
            <p:cNvPr id="192557" name="Text Box 45"/>
            <p:cNvSpPr txBox="1">
              <a:spLocks noChangeArrowheads="1"/>
            </p:cNvSpPr>
            <p:nvPr/>
          </p:nvSpPr>
          <p:spPr bwMode="auto">
            <a:xfrm>
              <a:off x="3894" y="2925"/>
              <a:ext cx="532" cy="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2400" b="1">
                  <a:latin typeface="Times New Roman" panose="02020603050405020304" pitchFamily="18" charset="0"/>
                </a:rPr>
                <a:t>Feed</a:t>
              </a:r>
            </a:p>
            <a:p>
              <a:pPr eaLnBrk="0" hangingPunct="0"/>
              <a:r>
                <a:rPr lang="en-US" altLang="ja-JP" sz="2400" b="1">
                  <a:latin typeface="Times New Roman" panose="02020603050405020304" pitchFamily="18" charset="0"/>
                </a:rPr>
                <a:t>Back</a:t>
              </a:r>
            </a:p>
          </p:txBody>
        </p:sp>
        <p:sp>
          <p:nvSpPr>
            <p:cNvPr id="192558" name="Text Box 46"/>
            <p:cNvSpPr txBox="1">
              <a:spLocks noChangeArrowheads="1"/>
            </p:cNvSpPr>
            <p:nvPr/>
          </p:nvSpPr>
          <p:spPr bwMode="auto">
            <a:xfrm>
              <a:off x="1337" y="3818"/>
              <a:ext cx="3596" cy="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ja-JP" altLang="en-US" sz="2400" b="1">
                  <a:solidFill>
                    <a:srgbClr val="FF0000"/>
                  </a:solidFill>
                  <a:latin typeface="Times New Roman" panose="02020603050405020304" pitchFamily="18" charset="0"/>
                </a:rPr>
                <a:t>出力に</a:t>
              </a:r>
              <a:r>
                <a:rPr lang="en-US" altLang="ja-JP" sz="2400" b="1">
                  <a:solidFill>
                    <a:srgbClr val="FF0000"/>
                  </a:solidFill>
                  <a:latin typeface="Times New Roman" panose="02020603050405020304" pitchFamily="18" charset="0"/>
                </a:rPr>
                <a:t>F.F.</a:t>
              </a:r>
              <a:r>
                <a:rPr lang="ja-JP" altLang="en-US" sz="2400" b="1">
                  <a:solidFill>
                    <a:srgbClr val="FF0000"/>
                  </a:solidFill>
                  <a:latin typeface="Times New Roman" panose="02020603050405020304" pitchFamily="18" charset="0"/>
                </a:rPr>
                <a:t>を付けて、フィードバックラインを</a:t>
              </a:r>
            </a:p>
            <a:p>
              <a:pPr eaLnBrk="0" hangingPunct="0"/>
              <a:r>
                <a:rPr lang="ja-JP" altLang="en-US" sz="2400" b="1">
                  <a:solidFill>
                    <a:srgbClr val="FF0000"/>
                  </a:solidFill>
                  <a:latin typeface="Times New Roman" panose="02020603050405020304" pitchFamily="18" charset="0"/>
                </a:rPr>
                <a:t>装備すれば任意の順序回路が実現できる</a:t>
              </a:r>
            </a:p>
          </p:txBody>
        </p:sp>
        <p:grpSp>
          <p:nvGrpSpPr>
            <p:cNvPr id="192559" name="Group 47"/>
            <p:cNvGrpSpPr>
              <a:grpSpLocks/>
            </p:cNvGrpSpPr>
            <p:nvPr/>
          </p:nvGrpSpPr>
          <p:grpSpPr bwMode="auto">
            <a:xfrm>
              <a:off x="2088" y="519"/>
              <a:ext cx="3735" cy="1256"/>
              <a:chOff x="2088" y="300"/>
              <a:chExt cx="3735" cy="1256"/>
            </a:xfrm>
          </p:grpSpPr>
          <p:sp>
            <p:nvSpPr>
              <p:cNvPr id="192560" name="Rectangle 48"/>
              <p:cNvSpPr>
                <a:spLocks noChangeArrowheads="1"/>
              </p:cNvSpPr>
              <p:nvPr/>
            </p:nvSpPr>
            <p:spPr bwMode="auto">
              <a:xfrm>
                <a:off x="4004" y="663"/>
                <a:ext cx="393" cy="40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ja-JP" altLang="ja-JP" sz="2400">
                  <a:latin typeface="Times New Roman" panose="02020603050405020304" pitchFamily="18" charset="0"/>
                </a:endParaRPr>
              </a:p>
            </p:txBody>
          </p:sp>
          <p:sp>
            <p:nvSpPr>
              <p:cNvPr id="192561" name="Text Box 49"/>
              <p:cNvSpPr txBox="1">
                <a:spLocks noChangeArrowheads="1"/>
              </p:cNvSpPr>
              <p:nvPr/>
            </p:nvSpPr>
            <p:spPr bwMode="auto">
              <a:xfrm>
                <a:off x="3954" y="754"/>
                <a:ext cx="197"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D</a:t>
                </a:r>
              </a:p>
            </p:txBody>
          </p:sp>
          <p:sp>
            <p:nvSpPr>
              <p:cNvPr id="192562" name="Text Box 50"/>
              <p:cNvSpPr txBox="1">
                <a:spLocks noChangeArrowheads="1"/>
              </p:cNvSpPr>
              <p:nvPr/>
            </p:nvSpPr>
            <p:spPr bwMode="auto">
              <a:xfrm>
                <a:off x="4201" y="663"/>
                <a:ext cx="203"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Q</a:t>
                </a:r>
              </a:p>
            </p:txBody>
          </p:sp>
          <p:sp>
            <p:nvSpPr>
              <p:cNvPr id="192563" name="AutoShape 51"/>
              <p:cNvSpPr>
                <a:spLocks noChangeArrowheads="1"/>
              </p:cNvSpPr>
              <p:nvPr/>
            </p:nvSpPr>
            <p:spPr bwMode="auto">
              <a:xfrm>
                <a:off x="4151" y="981"/>
                <a:ext cx="99" cy="9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92564" name="Group 52"/>
              <p:cNvGrpSpPr>
                <a:grpSpLocks/>
              </p:cNvGrpSpPr>
              <p:nvPr/>
            </p:nvGrpSpPr>
            <p:grpSpPr bwMode="auto">
              <a:xfrm>
                <a:off x="4201" y="889"/>
                <a:ext cx="203" cy="211"/>
                <a:chOff x="3969" y="1206"/>
                <a:chExt cx="187" cy="211"/>
              </a:xfrm>
            </p:grpSpPr>
            <p:sp>
              <p:nvSpPr>
                <p:cNvPr id="192565" name="Text Box 53"/>
                <p:cNvSpPr txBox="1">
                  <a:spLocks noChangeArrowheads="1"/>
                </p:cNvSpPr>
                <p:nvPr/>
              </p:nvSpPr>
              <p:spPr bwMode="auto">
                <a:xfrm>
                  <a:off x="3969" y="1206"/>
                  <a:ext cx="187"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ja-JP" sz="1400" b="1">
                      <a:latin typeface="Times New Roman" panose="02020603050405020304" pitchFamily="18" charset="0"/>
                    </a:rPr>
                    <a:t>Q</a:t>
                  </a:r>
                </a:p>
              </p:txBody>
            </p:sp>
            <p:sp>
              <p:nvSpPr>
                <p:cNvPr id="192566" name="Line 54"/>
                <p:cNvSpPr>
                  <a:spLocks noChangeShapeType="1"/>
                </p:cNvSpPr>
                <p:nvPr/>
              </p:nvSpPr>
              <p:spPr bwMode="auto">
                <a:xfrm>
                  <a:off x="4014" y="1253"/>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2567" name="AutoShape 55"/>
              <p:cNvSpPr>
                <a:spLocks noChangeArrowheads="1"/>
              </p:cNvSpPr>
              <p:nvPr/>
            </p:nvSpPr>
            <p:spPr bwMode="auto">
              <a:xfrm rot="-5400000">
                <a:off x="4307" y="587"/>
                <a:ext cx="771" cy="19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568" name="Line 56"/>
              <p:cNvSpPr>
                <a:spLocks noChangeShapeType="1"/>
              </p:cNvSpPr>
              <p:nvPr/>
            </p:nvSpPr>
            <p:spPr bwMode="auto">
              <a:xfrm>
                <a:off x="3709" y="845"/>
                <a:ext cx="29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69" name="Line 57"/>
              <p:cNvSpPr>
                <a:spLocks noChangeShapeType="1"/>
              </p:cNvSpPr>
              <p:nvPr/>
            </p:nvSpPr>
            <p:spPr bwMode="auto">
              <a:xfrm flipV="1">
                <a:off x="3808" y="391"/>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70" name="Oval 58"/>
              <p:cNvSpPr>
                <a:spLocks noChangeArrowheads="1"/>
              </p:cNvSpPr>
              <p:nvPr/>
            </p:nvSpPr>
            <p:spPr bwMode="auto">
              <a:xfrm flipH="1">
                <a:off x="4545" y="346"/>
                <a:ext cx="48" cy="9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571" name="Line 59"/>
              <p:cNvSpPr>
                <a:spLocks noChangeShapeType="1"/>
              </p:cNvSpPr>
              <p:nvPr/>
            </p:nvSpPr>
            <p:spPr bwMode="auto">
              <a:xfrm>
                <a:off x="3808" y="391"/>
                <a:ext cx="7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72" name="Line 60"/>
              <p:cNvSpPr>
                <a:spLocks noChangeShapeType="1"/>
              </p:cNvSpPr>
              <p:nvPr/>
            </p:nvSpPr>
            <p:spPr bwMode="auto">
              <a:xfrm>
                <a:off x="3808" y="572"/>
                <a:ext cx="78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73" name="Line 61"/>
              <p:cNvSpPr>
                <a:spLocks noChangeShapeType="1"/>
              </p:cNvSpPr>
              <p:nvPr/>
            </p:nvSpPr>
            <p:spPr bwMode="auto">
              <a:xfrm>
                <a:off x="4397" y="754"/>
                <a:ext cx="19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74" name="Line 62"/>
              <p:cNvSpPr>
                <a:spLocks noChangeShapeType="1"/>
              </p:cNvSpPr>
              <p:nvPr/>
            </p:nvSpPr>
            <p:spPr bwMode="auto">
              <a:xfrm>
                <a:off x="4397" y="981"/>
                <a:ext cx="19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75" name="AutoShape 63"/>
              <p:cNvSpPr>
                <a:spLocks noChangeArrowheads="1"/>
              </p:cNvSpPr>
              <p:nvPr/>
            </p:nvSpPr>
            <p:spPr bwMode="auto">
              <a:xfrm rot="5400000">
                <a:off x="5018" y="611"/>
                <a:ext cx="136" cy="19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576" name="Oval 64"/>
              <p:cNvSpPr>
                <a:spLocks noChangeArrowheads="1"/>
              </p:cNvSpPr>
              <p:nvPr/>
            </p:nvSpPr>
            <p:spPr bwMode="auto">
              <a:xfrm flipH="1">
                <a:off x="5184" y="664"/>
                <a:ext cx="49" cy="9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577" name="Line 65"/>
              <p:cNvSpPr>
                <a:spLocks noChangeShapeType="1"/>
              </p:cNvSpPr>
              <p:nvPr/>
            </p:nvSpPr>
            <p:spPr bwMode="auto">
              <a:xfrm>
                <a:off x="4791" y="709"/>
                <a:ext cx="19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78" name="Line 66"/>
              <p:cNvSpPr>
                <a:spLocks noChangeShapeType="1"/>
              </p:cNvSpPr>
              <p:nvPr/>
            </p:nvSpPr>
            <p:spPr bwMode="auto">
              <a:xfrm>
                <a:off x="5233" y="709"/>
                <a:ext cx="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79" name="Line 67"/>
              <p:cNvSpPr>
                <a:spLocks noChangeShapeType="1"/>
              </p:cNvSpPr>
              <p:nvPr/>
            </p:nvSpPr>
            <p:spPr bwMode="auto">
              <a:xfrm>
                <a:off x="5331" y="709"/>
                <a:ext cx="0" cy="5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80" name="Line 68"/>
              <p:cNvSpPr>
                <a:spLocks noChangeShapeType="1"/>
              </p:cNvSpPr>
              <p:nvPr/>
            </p:nvSpPr>
            <p:spPr bwMode="auto">
              <a:xfrm flipH="1">
                <a:off x="4397" y="1298"/>
                <a:ext cx="9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81" name="AutoShape 69"/>
              <p:cNvSpPr>
                <a:spLocks noChangeArrowheads="1"/>
              </p:cNvSpPr>
              <p:nvPr/>
            </p:nvSpPr>
            <p:spPr bwMode="auto">
              <a:xfrm rot="5400000">
                <a:off x="4162" y="1155"/>
                <a:ext cx="273" cy="1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582" name="Line 70"/>
              <p:cNvSpPr>
                <a:spLocks noChangeShapeType="1"/>
              </p:cNvSpPr>
              <p:nvPr/>
            </p:nvSpPr>
            <p:spPr bwMode="auto">
              <a:xfrm>
                <a:off x="4496" y="98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83" name="Line 71"/>
              <p:cNvSpPr>
                <a:spLocks noChangeShapeType="1"/>
              </p:cNvSpPr>
              <p:nvPr/>
            </p:nvSpPr>
            <p:spPr bwMode="auto">
              <a:xfrm flipH="1">
                <a:off x="4397" y="1207"/>
                <a:ext cx="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84" name="Line 72"/>
              <p:cNvSpPr>
                <a:spLocks noChangeShapeType="1"/>
              </p:cNvSpPr>
              <p:nvPr/>
            </p:nvSpPr>
            <p:spPr bwMode="auto">
              <a:xfrm flipH="1">
                <a:off x="3169" y="1253"/>
                <a:ext cx="10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92585" name="Group 73"/>
              <p:cNvGrpSpPr>
                <a:grpSpLocks/>
              </p:cNvGrpSpPr>
              <p:nvPr/>
            </p:nvGrpSpPr>
            <p:grpSpPr bwMode="auto">
              <a:xfrm flipH="1">
                <a:off x="3169" y="1298"/>
                <a:ext cx="343" cy="136"/>
                <a:chOff x="4740" y="1570"/>
                <a:chExt cx="317" cy="136"/>
              </a:xfrm>
            </p:grpSpPr>
            <p:sp>
              <p:nvSpPr>
                <p:cNvPr id="192586" name="AutoShape 74"/>
                <p:cNvSpPr>
                  <a:spLocks noChangeArrowheads="1"/>
                </p:cNvSpPr>
                <p:nvPr/>
              </p:nvSpPr>
              <p:spPr bwMode="auto">
                <a:xfrm rot="5400000">
                  <a:off x="4763" y="1547"/>
                  <a:ext cx="136" cy="181"/>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587" name="Oval 75"/>
                <p:cNvSpPr>
                  <a:spLocks noChangeArrowheads="1"/>
                </p:cNvSpPr>
                <p:nvPr/>
              </p:nvSpPr>
              <p:spPr bwMode="auto">
                <a:xfrm flipH="1">
                  <a:off x="4921" y="1593"/>
                  <a:ext cx="45" cy="9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588" name="Line 76"/>
                <p:cNvSpPr>
                  <a:spLocks noChangeShapeType="1"/>
                </p:cNvSpPr>
                <p:nvPr/>
              </p:nvSpPr>
              <p:spPr bwMode="auto">
                <a:xfrm>
                  <a:off x="4966" y="1638"/>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2589" name="Line 77"/>
              <p:cNvSpPr>
                <a:spLocks noChangeShapeType="1"/>
              </p:cNvSpPr>
              <p:nvPr/>
            </p:nvSpPr>
            <p:spPr bwMode="auto">
              <a:xfrm flipH="1">
                <a:off x="3955" y="1253"/>
                <a:ext cx="4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90" name="Line 78"/>
              <p:cNvSpPr>
                <a:spLocks noChangeShapeType="1"/>
              </p:cNvSpPr>
              <p:nvPr/>
            </p:nvSpPr>
            <p:spPr bwMode="auto">
              <a:xfrm>
                <a:off x="3955" y="1253"/>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91" name="Line 79"/>
              <p:cNvSpPr>
                <a:spLocks noChangeShapeType="1"/>
              </p:cNvSpPr>
              <p:nvPr/>
            </p:nvSpPr>
            <p:spPr bwMode="auto">
              <a:xfrm flipH="1">
                <a:off x="3513" y="1344"/>
                <a:ext cx="44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92" name="Line 80"/>
              <p:cNvSpPr>
                <a:spLocks noChangeShapeType="1"/>
              </p:cNvSpPr>
              <p:nvPr/>
            </p:nvSpPr>
            <p:spPr bwMode="auto">
              <a:xfrm>
                <a:off x="5085" y="48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93" name="Line 81"/>
              <p:cNvSpPr>
                <a:spLocks noChangeShapeType="1"/>
              </p:cNvSpPr>
              <p:nvPr/>
            </p:nvSpPr>
            <p:spPr bwMode="auto">
              <a:xfrm>
                <a:off x="5331" y="709"/>
                <a:ext cx="4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94" name="Text Box 82"/>
              <p:cNvSpPr txBox="1">
                <a:spLocks noChangeArrowheads="1"/>
              </p:cNvSpPr>
              <p:nvPr/>
            </p:nvSpPr>
            <p:spPr bwMode="auto">
              <a:xfrm>
                <a:off x="2565" y="1029"/>
                <a:ext cx="932"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フィードバック</a:t>
                </a:r>
              </a:p>
            </p:txBody>
          </p:sp>
          <p:sp>
            <p:nvSpPr>
              <p:cNvPr id="192595" name="Text Box 83"/>
              <p:cNvSpPr txBox="1">
                <a:spLocks noChangeArrowheads="1"/>
              </p:cNvSpPr>
              <p:nvPr/>
            </p:nvSpPr>
            <p:spPr bwMode="auto">
              <a:xfrm>
                <a:off x="2088" y="704"/>
                <a:ext cx="1479"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AND/OR</a:t>
                </a:r>
                <a:r>
                  <a:rPr lang="ja-JP" altLang="en-US"/>
                  <a:t>アレイの出力</a:t>
                </a:r>
              </a:p>
            </p:txBody>
          </p:sp>
          <p:sp>
            <p:nvSpPr>
              <p:cNvPr id="192596" name="Text Box 84"/>
              <p:cNvSpPr txBox="1">
                <a:spLocks noChangeArrowheads="1"/>
              </p:cNvSpPr>
              <p:nvPr/>
            </p:nvSpPr>
            <p:spPr bwMode="auto">
              <a:xfrm>
                <a:off x="4679" y="1302"/>
                <a:ext cx="692"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出力回路</a:t>
                </a:r>
              </a:p>
            </p:txBody>
          </p:sp>
        </p:grpSp>
      </p:grpSp>
      <p:pic>
        <p:nvPicPr>
          <p:cNvPr id="2" name="オーディオ 1">
            <a:hlinkClick r:id="" action="ppaction://media"/>
            <a:extLst>
              <a:ext uri="{FF2B5EF4-FFF2-40B4-BE49-F238E27FC236}">
                <a16:creationId xmlns:a16="http://schemas.microsoft.com/office/drawing/2014/main" id="{C86C41E2-6279-4912-B7AA-494467AAE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974"/>
    </mc:Choice>
    <mc:Fallback>
      <p:transition spd="slow" advTm="11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7" x="8715375" y="3857625"/>
          <p14:tracePt t="524" x="8551863" y="3903663"/>
          <p14:tracePt t="531" x="8451850" y="3921125"/>
          <p14:tracePt t="539" x="8359775" y="3930650"/>
          <p14:tracePt t="548" x="8332788" y="3948113"/>
          <p14:tracePt t="555" x="8296275" y="3957638"/>
          <p14:tracePt t="676" x="8277225" y="3957638"/>
          <p14:tracePt t="683" x="8250238" y="3967163"/>
          <p14:tracePt t="691" x="8177213" y="4021138"/>
          <p14:tracePt t="699" x="8104188" y="4021138"/>
          <p14:tracePt t="707" x="8013700" y="4030663"/>
          <p14:tracePt t="715" x="7921625" y="4030663"/>
          <p14:tracePt t="723" x="7821613" y="4030663"/>
          <p14:tracePt t="731" x="7731125" y="4030663"/>
          <p14:tracePt t="739" x="7658100" y="4030663"/>
          <p14:tracePt t="747" x="7602538" y="4030663"/>
          <p14:tracePt t="756" x="7548563" y="4030663"/>
          <p14:tracePt t="763" x="7502525" y="4030663"/>
          <p14:tracePt t="772" x="7494588" y="4030663"/>
          <p14:tracePt t="779" x="7475538" y="4030663"/>
          <p14:tracePt t="795" x="7466013" y="4030663"/>
          <p14:tracePt t="1091" x="7458075" y="4040188"/>
          <p14:tracePt t="1099" x="7429500" y="4057650"/>
          <p14:tracePt t="1107" x="7375525" y="4067175"/>
          <p14:tracePt t="1116" x="7339013" y="4086225"/>
          <p14:tracePt t="1132" x="7329488" y="4086225"/>
          <p14:tracePt t="1141" x="7302500" y="4094163"/>
          <p14:tracePt t="1163" x="7275513" y="4094163"/>
          <p14:tracePt t="1172" x="7265988" y="4094163"/>
          <p14:tracePt t="1533" x="7256463" y="4094163"/>
          <p14:tracePt t="1539" x="7202488" y="4122738"/>
          <p14:tracePt t="1547" x="7138988" y="4159250"/>
          <p14:tracePt t="1555" x="7073900" y="4195763"/>
          <p14:tracePt t="1563" x="6992938" y="4240213"/>
          <p14:tracePt t="1571" x="6900863" y="4276725"/>
          <p14:tracePt t="1579" x="6800850" y="4295775"/>
          <p14:tracePt t="1588" x="6718300" y="4332288"/>
          <p14:tracePt t="1597" x="6627813" y="4376738"/>
          <p14:tracePt t="1605" x="6545263" y="4386263"/>
          <p14:tracePt t="1611" x="6491288" y="4405313"/>
          <p14:tracePt t="1620" x="6427788" y="4413250"/>
          <p14:tracePt t="1627" x="6335713" y="4422775"/>
          <p14:tracePt t="1635" x="6318250" y="4441825"/>
          <p14:tracePt t="1644" x="6262688" y="4441825"/>
          <p14:tracePt t="1651" x="6218238" y="4459288"/>
          <p14:tracePt t="1659" x="6199188" y="4459288"/>
          <p14:tracePt t="1667" x="6172200" y="4468813"/>
          <p14:tracePt t="1675" x="6126163" y="4478338"/>
          <p14:tracePt t="1683" x="6108700" y="4486275"/>
          <p14:tracePt t="1691" x="6099175" y="4486275"/>
          <p14:tracePt t="1709" x="6072188" y="4486275"/>
          <p14:tracePt t="1805" x="6053138" y="4486275"/>
          <p14:tracePt t="1813" x="5972175" y="4486275"/>
          <p14:tracePt t="1822" x="5870575" y="4486275"/>
          <p14:tracePt t="1828" x="5797550" y="4486275"/>
          <p14:tracePt t="1836" x="5670550" y="4486275"/>
          <p14:tracePt t="1844" x="5561013" y="4486275"/>
          <p14:tracePt t="1852" x="5470525" y="4486275"/>
          <p14:tracePt t="1861" x="5360988" y="4486275"/>
          <p14:tracePt t="1867" x="5287963" y="4486275"/>
          <p14:tracePt t="1877" x="5214938" y="4486275"/>
          <p14:tracePt t="1892" x="5086350" y="4486275"/>
          <p14:tracePt t="1899" x="5041900" y="4486275"/>
          <p14:tracePt t="1907" x="5014913" y="4495800"/>
          <p14:tracePt t="1916" x="4986338" y="4495800"/>
          <p14:tracePt t="1923" x="4968875" y="4505325"/>
          <p14:tracePt t="1931" x="4922838" y="4505325"/>
          <p14:tracePt t="1939" x="4803775" y="4459288"/>
          <p14:tracePt t="1947" x="4759325" y="4413250"/>
          <p14:tracePt t="1956" x="4713288" y="4413250"/>
          <p14:tracePt t="1963" x="4686300" y="4395788"/>
          <p14:tracePt t="1972" x="4640263" y="4395788"/>
          <p14:tracePt t="1979" x="4603750" y="4368800"/>
          <p14:tracePt t="1988" x="4540250" y="4359275"/>
          <p14:tracePt t="1995" x="4457700" y="4303713"/>
          <p14:tracePt t="2005" x="4394200" y="4276725"/>
          <p14:tracePt t="2011" x="4330700" y="4240213"/>
          <p14:tracePt t="2019" x="4275138" y="4213225"/>
          <p14:tracePt t="2027" x="4157663" y="4176713"/>
          <p14:tracePt t="2035" x="4094163" y="4149725"/>
          <p14:tracePt t="2043" x="4011613" y="4103688"/>
          <p14:tracePt t="2051" x="3965575" y="4086225"/>
          <p14:tracePt t="2059" x="3938588" y="4057650"/>
          <p14:tracePt t="2067" x="3929063" y="4057650"/>
          <p14:tracePt t="2075" x="3919538" y="4049713"/>
          <p14:tracePt t="2245" x="3911600" y="4040188"/>
          <p14:tracePt t="2251" x="3875088" y="4040188"/>
          <p14:tracePt t="2259" x="3819525" y="4076700"/>
          <p14:tracePt t="2267" x="3819525" y="4094163"/>
          <p14:tracePt t="2275" x="3810000" y="4122738"/>
          <p14:tracePt t="2283" x="3810000" y="4140200"/>
          <p14:tracePt t="2291" x="3810000" y="4149725"/>
          <p14:tracePt t="2300" x="3810000" y="4159250"/>
          <p14:tracePt t="2307" x="3810000" y="4167188"/>
          <p14:tracePt t="2323" x="3810000" y="4195763"/>
          <p14:tracePt t="2332" x="3810000" y="4203700"/>
          <p14:tracePt t="2339" x="3810000" y="4213225"/>
          <p14:tracePt t="2347" x="3810000" y="4259263"/>
          <p14:tracePt t="2355" x="3810000" y="4313238"/>
          <p14:tracePt t="2363" x="3792538" y="4368800"/>
          <p14:tracePt t="2372" x="3792538" y="4422775"/>
          <p14:tracePt t="2379" x="3792538" y="4522788"/>
          <p14:tracePt t="2388" x="3792538" y="4595813"/>
          <p14:tracePt t="2395" x="3792538" y="4632325"/>
          <p14:tracePt t="2405" x="3792538" y="4687888"/>
          <p14:tracePt t="2411" x="3792538" y="4714875"/>
          <p14:tracePt t="2421" x="3792538" y="4751388"/>
          <p14:tracePt t="2427" x="3792538" y="4760913"/>
          <p14:tracePt t="2435" x="3792538" y="4778375"/>
          <p14:tracePt t="2581" x="3783013" y="4797425"/>
          <p14:tracePt t="2587" x="3765550" y="4833938"/>
          <p14:tracePt t="2595" x="3746500" y="4860925"/>
          <p14:tracePt t="2604" x="3709988" y="4897438"/>
          <p14:tracePt t="2611" x="3692525" y="4914900"/>
          <p14:tracePt t="2620" x="3665538" y="4960938"/>
          <p14:tracePt t="2627" x="3636963" y="4987925"/>
          <p14:tracePt t="2635" x="3609975" y="5024438"/>
          <p14:tracePt t="2643" x="3573463" y="5053013"/>
          <p14:tracePt t="2651" x="3556000" y="5097463"/>
          <p14:tracePt t="2659" x="3536950" y="5116513"/>
          <p14:tracePt t="2667" x="3500438" y="5133975"/>
          <p14:tracePt t="2675" x="3500438" y="5143500"/>
          <p14:tracePt t="2683" x="3500438" y="5153025"/>
          <p14:tracePt t="2691" x="3490913" y="5160963"/>
          <p14:tracePt t="2699" x="3463925" y="5160963"/>
          <p14:tracePt t="2707" x="3446463" y="5170488"/>
          <p14:tracePt t="2716" x="3427413" y="5197475"/>
          <p14:tracePt t="2723" x="3409950" y="5207000"/>
          <p14:tracePt t="2731" x="3373438" y="5207000"/>
          <p14:tracePt t="2739" x="3346450" y="5207000"/>
          <p14:tracePt t="2748" x="3327400" y="5207000"/>
          <p14:tracePt t="2755" x="3300413" y="5207000"/>
          <p14:tracePt t="2764" x="3217863" y="5207000"/>
          <p14:tracePt t="2772" x="3136900" y="5180013"/>
          <p14:tracePt t="2779" x="3035300" y="5133975"/>
          <p14:tracePt t="2787" x="2998788" y="5126038"/>
          <p14:tracePt t="2795" x="2954338" y="5106988"/>
          <p14:tracePt t="2805" x="2898775" y="5070475"/>
          <p14:tracePt t="2811" x="2862263" y="5043488"/>
          <p14:tracePt t="2827" x="2835275" y="5024438"/>
          <p14:tracePt t="2844" x="2835275" y="5016500"/>
          <p14:tracePt t="2860" x="2835275" y="4997450"/>
          <p14:tracePt t="2876" x="2835275" y="4987925"/>
          <p14:tracePt t="2893" x="2825750" y="4951413"/>
          <p14:tracePt t="2900" x="2825750" y="4933950"/>
          <p14:tracePt t="2908" x="2825750" y="4906963"/>
          <p14:tracePt t="2916" x="2825750" y="4878388"/>
          <p14:tracePt t="2924" x="2825750" y="4851400"/>
          <p14:tracePt t="2933" x="2825750" y="4805363"/>
          <p14:tracePt t="2940" x="2817813" y="4787900"/>
          <p14:tracePt t="2947" x="2817813" y="4778375"/>
          <p14:tracePt t="2955" x="2817813" y="4768850"/>
          <p14:tracePt t="2965" x="2817813" y="4760913"/>
          <p14:tracePt t="2972" x="2817813" y="4741863"/>
          <p14:tracePt t="2979" x="2817813" y="4724400"/>
          <p14:tracePt t="2988" x="2817813" y="4714875"/>
          <p14:tracePt t="2995" x="2817813" y="4697413"/>
          <p14:tracePt t="3005" x="2817813" y="4678363"/>
          <p14:tracePt t="3011" x="2825750" y="4660900"/>
          <p14:tracePt t="3019" x="2844800" y="4651375"/>
          <p14:tracePt t="3035" x="2852738" y="4641850"/>
          <p14:tracePt t="3043" x="2862263" y="4641850"/>
          <p14:tracePt t="3051" x="2871788" y="4641850"/>
          <p14:tracePt t="3059" x="2881313" y="4641850"/>
          <p14:tracePt t="3118" x="2889250" y="4632325"/>
          <p14:tracePt t="3123" x="2917825" y="4632325"/>
          <p14:tracePt t="3131" x="2935288" y="4632325"/>
          <p14:tracePt t="3139" x="2962275" y="4632325"/>
          <p14:tracePt t="3147" x="2971800" y="4632325"/>
          <p14:tracePt t="3155" x="2998788" y="4632325"/>
          <p14:tracePt t="3163" x="3017838" y="4641850"/>
          <p14:tracePt t="3357" x="3027363" y="4641850"/>
          <p14:tracePt t="3372" x="3063875" y="4559300"/>
          <p14:tracePt t="3381" x="3090863" y="4449763"/>
          <p14:tracePt t="3389" x="3136900" y="4332288"/>
          <p14:tracePt t="3396" x="3144838" y="4203700"/>
          <p14:tracePt t="3406" x="3190875" y="4076700"/>
          <p14:tracePt t="3412" x="3208338" y="3948113"/>
          <p14:tracePt t="3422" x="3217863" y="3848100"/>
          <p14:tracePt t="3429" x="3263900" y="3738563"/>
          <p14:tracePt t="3440" x="3273425" y="3657600"/>
          <p14:tracePt t="3443" x="3281363" y="3648075"/>
          <p14:tracePt t="3451" x="3327400" y="3611563"/>
          <p14:tracePt t="3467" x="3327400" y="3602038"/>
          <p14:tracePt t="3678" x="3336925" y="3592513"/>
          <p14:tracePt t="3693" x="3354388" y="3584575"/>
          <p14:tracePt t="3701" x="3363913" y="3584575"/>
          <p14:tracePt t="3883" x="3346450" y="3592513"/>
          <p14:tracePt t="3891" x="3327400" y="3602038"/>
          <p14:tracePt t="3987" x="3317875" y="3602038"/>
          <p14:tracePt t="3995" x="3309938" y="3602038"/>
          <p14:tracePt t="4003" x="3254375" y="3602038"/>
          <p14:tracePt t="4011" x="3190875" y="3602038"/>
          <p14:tracePt t="4022" x="3163888" y="3602038"/>
          <p14:tracePt t="4029" x="3108325" y="3592513"/>
          <p14:tracePt t="4041" x="3063875" y="3556000"/>
          <p14:tracePt t="4045" x="3027363" y="3548063"/>
          <p14:tracePt t="4054" x="2998788" y="3538538"/>
          <p14:tracePt t="4061" x="2990850" y="3538538"/>
          <p14:tracePt t="4068" x="2971800" y="3529013"/>
          <p14:tracePt t="4083" x="2954338" y="3511550"/>
          <p14:tracePt t="4223" x="2954338" y="3502025"/>
          <p14:tracePt t="4229" x="2954338" y="3492500"/>
          <p14:tracePt t="4236" x="2954338" y="3465513"/>
          <p14:tracePt t="4243" x="2954338" y="3446463"/>
          <p14:tracePt t="4252" x="2954338" y="3419475"/>
          <p14:tracePt t="4259" x="2954338" y="3402013"/>
          <p14:tracePt t="4267" x="2954338" y="3365500"/>
          <p14:tracePt t="4275" x="2954338" y="3328988"/>
          <p14:tracePt t="4283" x="2954338" y="3292475"/>
          <p14:tracePt t="4291" x="2954338" y="3255963"/>
          <p14:tracePt t="4299" x="2954338" y="3219450"/>
          <p14:tracePt t="4307" x="2954338" y="3163888"/>
          <p14:tracePt t="4315" x="2954338" y="3146425"/>
          <p14:tracePt t="4323" x="2954338" y="3109913"/>
          <p14:tracePt t="4331" x="2954338" y="3082925"/>
          <p14:tracePt t="4339" x="2954338" y="3063875"/>
          <p14:tracePt t="4355" x="2954338" y="3036888"/>
          <p14:tracePt t="4363" x="2954338" y="3027363"/>
          <p14:tracePt t="4397" x="2954338" y="3017838"/>
          <p14:tracePt t="4419" x="2962275" y="3017838"/>
          <p14:tracePt t="4427" x="3008313" y="3017838"/>
          <p14:tracePt t="4435" x="3071813" y="2990850"/>
          <p14:tracePt t="4443" x="3108325" y="2973388"/>
          <p14:tracePt t="4451" x="3144838" y="2954338"/>
          <p14:tracePt t="4459" x="3181350" y="2936875"/>
          <p14:tracePt t="4467" x="3217863" y="2917825"/>
          <p14:tracePt t="4475" x="3227388" y="2909888"/>
          <p14:tracePt t="4483" x="3244850" y="2909888"/>
          <p14:tracePt t="4491" x="3263900" y="2900363"/>
          <p14:tracePt t="4499" x="3281363" y="2890838"/>
          <p14:tracePt t="4507" x="3317875" y="2881313"/>
          <p14:tracePt t="4515" x="3317875" y="2873375"/>
          <p14:tracePt t="4532" x="3336925" y="2873375"/>
          <p14:tracePt t="4636" x="3346450" y="2873375"/>
          <p14:tracePt t="4644" x="3400425" y="2917825"/>
          <p14:tracePt t="4651" x="3482975" y="2954338"/>
          <p14:tracePt t="4660" x="3546475" y="3009900"/>
          <p14:tracePt t="4667" x="3592513" y="3054350"/>
          <p14:tracePt t="4675" x="3629025" y="3082925"/>
          <p14:tracePt t="4683" x="3665538" y="3100388"/>
          <p14:tracePt t="4691" x="3673475" y="3109913"/>
          <p14:tracePt t="4699" x="3683000" y="3119438"/>
          <p14:tracePt t="4821" x="3692525" y="3119438"/>
          <p14:tracePt t="4827" x="3692525" y="3127375"/>
          <p14:tracePt t="4835" x="3692525" y="3155950"/>
          <p14:tracePt t="4843" x="3692525" y="3200400"/>
          <p14:tracePt t="4851" x="3692525" y="3236913"/>
          <p14:tracePt t="4859" x="3692525" y="3255963"/>
          <p14:tracePt t="4867" x="3692525" y="3302000"/>
          <p14:tracePt t="4890" x="3673475" y="3355975"/>
          <p14:tracePt t="4892" x="3656013" y="3402013"/>
          <p14:tracePt t="4899" x="3629025" y="3446463"/>
          <p14:tracePt t="4907" x="3619500" y="3465513"/>
          <p14:tracePt t="4915" x="3592513" y="3511550"/>
          <p14:tracePt t="4923" x="3573463" y="3529013"/>
          <p14:tracePt t="4933" x="3563938" y="3548063"/>
          <p14:tracePt t="4946" x="3546475" y="3565525"/>
          <p14:tracePt t="4949" x="3536950" y="3575050"/>
          <p14:tracePt t="4959" x="3519488" y="3584575"/>
          <p14:tracePt t="4963" x="3500438" y="3602038"/>
          <p14:tracePt t="4971" x="3490913" y="3611563"/>
          <p14:tracePt t="4979" x="3482975" y="3611563"/>
          <p14:tracePt t="4991" x="3463925" y="3621088"/>
          <p14:tracePt t="5004" x="3436938" y="3629025"/>
          <p14:tracePt t="5011" x="3419475" y="3638550"/>
          <p14:tracePt t="5021" x="3400425" y="3648075"/>
          <p14:tracePt t="5027" x="3382963" y="3648075"/>
          <p14:tracePt t="5035" x="3346450" y="3657600"/>
          <p14:tracePt t="5308" x="3327400" y="3657600"/>
          <p14:tracePt t="5316" x="3309938" y="3665538"/>
          <p14:tracePt t="5323" x="3244850" y="3757613"/>
          <p14:tracePt t="5332" x="3190875" y="3840163"/>
          <p14:tracePt t="5340" x="3171825" y="3867150"/>
          <p14:tracePt t="5348" x="3144838" y="3903663"/>
          <p14:tracePt t="5356" x="3071813" y="3948113"/>
          <p14:tracePt t="5363" x="3063875" y="3976688"/>
          <p14:tracePt t="5380" x="3054350" y="4003675"/>
          <p14:tracePt t="5388" x="3054350" y="4040188"/>
          <p14:tracePt t="5405" x="3054350" y="4057650"/>
          <p14:tracePt t="5412" x="3027363" y="4094163"/>
          <p14:tracePt t="5428" x="3017838" y="4130675"/>
          <p14:tracePt t="5436" x="3008313" y="4167188"/>
          <p14:tracePt t="5444" x="2998788" y="4203700"/>
          <p14:tracePt t="5452" x="2971800" y="4268788"/>
          <p14:tracePt t="5460" x="2954338" y="4295775"/>
          <p14:tracePt t="5468" x="2954338" y="4303713"/>
          <p14:tracePt t="5476" x="2944813" y="4340225"/>
          <p14:tracePt t="5483" x="2944813" y="4405313"/>
          <p14:tracePt t="5491" x="2925763" y="4441825"/>
          <p14:tracePt t="5499" x="2925763" y="4459288"/>
          <p14:tracePt t="5507" x="2925763" y="4495800"/>
          <p14:tracePt t="5523" x="2917825" y="4522788"/>
          <p14:tracePt t="5531" x="2917825" y="4541838"/>
          <p14:tracePt t="5539" x="2917825" y="4551363"/>
          <p14:tracePt t="5548" x="2908300" y="4578350"/>
          <p14:tracePt t="5555" x="2908300" y="4595813"/>
          <p14:tracePt t="5563" x="2908300" y="4624388"/>
          <p14:tracePt t="5572" x="2898775" y="4668838"/>
          <p14:tracePt t="5579" x="2898775" y="4697413"/>
          <p14:tracePt t="5588" x="2898775" y="4732338"/>
          <p14:tracePt t="5595" x="2871788" y="4805363"/>
          <p14:tracePt t="5604" x="2871788" y="4824413"/>
          <p14:tracePt t="5611" x="2871788" y="4841875"/>
          <p14:tracePt t="5621" x="2871788" y="4870450"/>
          <p14:tracePt t="5629" x="2871788" y="4887913"/>
          <p14:tracePt t="5635" x="2871788" y="4897438"/>
          <p14:tracePt t="5651" x="2862263" y="4906963"/>
          <p14:tracePt t="5667" x="2862263" y="4914900"/>
          <p14:tracePt t="5677" x="2862263" y="4924425"/>
          <p14:tracePt t="5699" x="2862263" y="4933950"/>
          <p14:tracePt t="5715" x="2852738" y="4933950"/>
          <p14:tracePt t="5723" x="2852738" y="4951413"/>
          <p14:tracePt t="5739" x="2852738" y="4960938"/>
          <p14:tracePt t="5747" x="2852738" y="4979988"/>
          <p14:tracePt t="5763" x="2844800" y="5006975"/>
          <p14:tracePt t="5779" x="2835275" y="5024438"/>
          <p14:tracePt t="5787" x="2825750" y="5033963"/>
          <p14:tracePt t="5795" x="2825750" y="5053013"/>
          <p14:tracePt t="5812" x="2825750" y="5070475"/>
          <p14:tracePt t="5822" x="2825750" y="5089525"/>
          <p14:tracePt t="5829" x="2817813" y="5106988"/>
          <p14:tracePt t="5836" x="2817813" y="5116513"/>
          <p14:tracePt t="5844" x="2817813" y="5133975"/>
          <p14:tracePt t="5877" x="2808288" y="5170488"/>
          <p14:tracePt t="5892" x="2808288" y="5180013"/>
          <p14:tracePt t="5899" x="2798763" y="5189538"/>
          <p14:tracePt t="5915" x="2798763" y="5197475"/>
          <p14:tracePt t="6123" x="2798763" y="5170488"/>
          <p14:tracePt t="6131" x="2798763" y="5089525"/>
          <p14:tracePt t="6139" x="2798763" y="4997450"/>
          <p14:tracePt t="6147" x="2798763" y="4943475"/>
          <p14:tracePt t="6155" x="2798763" y="4878388"/>
          <p14:tracePt t="6163" x="2798763" y="4841875"/>
          <p14:tracePt t="6172" x="2798763" y="4797425"/>
          <p14:tracePt t="6179" x="2798763" y="4760913"/>
          <p14:tracePt t="6188" x="2798763" y="4714875"/>
          <p14:tracePt t="6195" x="2798763" y="4678363"/>
          <p14:tracePt t="6205" x="2798763" y="4632325"/>
          <p14:tracePt t="6211" x="2798763" y="4578350"/>
          <p14:tracePt t="6221" x="2798763" y="4551363"/>
          <p14:tracePt t="6227" x="2798763" y="4514850"/>
          <p14:tracePt t="6236" x="2798763" y="4459288"/>
          <p14:tracePt t="6243" x="2781300" y="4413250"/>
          <p14:tracePt t="6251" x="2781300" y="4359275"/>
          <p14:tracePt t="6259" x="2781300" y="4276725"/>
          <p14:tracePt t="6268" x="2781300" y="4167188"/>
          <p14:tracePt t="6275" x="2762250" y="4094163"/>
          <p14:tracePt t="6283" x="2752725" y="3984625"/>
          <p14:tracePt t="6291" x="2752725" y="3911600"/>
          <p14:tracePt t="6299" x="2744788" y="3867150"/>
          <p14:tracePt t="6307" x="2744788" y="3811588"/>
          <p14:tracePt t="6315" x="2735263" y="3767138"/>
          <p14:tracePt t="6323" x="2725738" y="3738563"/>
          <p14:tracePt t="6331" x="2716213" y="3730625"/>
          <p14:tracePt t="6339" x="2716213" y="3711575"/>
          <p14:tracePt t="6347" x="2716213" y="3702050"/>
          <p14:tracePt t="6437" x="2716213" y="3675063"/>
          <p14:tracePt t="6445" x="2716213" y="3638550"/>
          <p14:tracePt t="6451" x="2716213" y="3629025"/>
          <p14:tracePt t="6459" x="2716213" y="3611563"/>
          <p14:tracePt t="6467" x="2716213" y="3602038"/>
          <p14:tracePt t="6475" x="2716213" y="3575050"/>
          <p14:tracePt t="6483" x="2716213" y="3556000"/>
          <p14:tracePt t="6491" x="2716213" y="3529013"/>
          <p14:tracePt t="6499" x="2725738" y="3511550"/>
          <p14:tracePt t="6507" x="2725738" y="3475038"/>
          <p14:tracePt t="6523" x="2725738" y="3438525"/>
          <p14:tracePt t="6532" x="2725738" y="3419475"/>
          <p14:tracePt t="6540" x="2735263" y="3382963"/>
          <p14:tracePt t="6549" x="2735263" y="3375025"/>
          <p14:tracePt t="6556" x="2762250" y="3328988"/>
          <p14:tracePt t="6563" x="2771775" y="3292475"/>
          <p14:tracePt t="6574" x="2781300" y="3255963"/>
          <p14:tracePt t="6579" x="2781300" y="3236913"/>
          <p14:tracePt t="6587" x="2789238" y="3209925"/>
          <p14:tracePt t="6595" x="2798763" y="3173413"/>
          <p14:tracePt t="6604" x="2808288" y="3173413"/>
          <p14:tracePt t="6611" x="2817813" y="3127375"/>
          <p14:tracePt t="6622" x="2825750" y="3127375"/>
          <p14:tracePt t="6627" x="2835275" y="3109913"/>
          <p14:tracePt t="6635" x="2844800" y="3090863"/>
          <p14:tracePt t="6643" x="2852738" y="3082925"/>
          <p14:tracePt t="6651" x="2852738" y="3063875"/>
          <p14:tracePt t="6659" x="2852738" y="3054350"/>
          <p14:tracePt t="6667" x="2862263" y="3036888"/>
          <p14:tracePt t="6691" x="2862263" y="3017838"/>
          <p14:tracePt t="6908" x="2871788" y="3017838"/>
          <p14:tracePt t="6931" x="2898775" y="3000375"/>
          <p14:tracePt t="6939" x="3027363" y="2982913"/>
          <p14:tracePt t="6948" x="3190875" y="2982913"/>
          <p14:tracePt t="6955" x="3382963" y="2982913"/>
          <p14:tracePt t="6963" x="3563938" y="2982913"/>
          <p14:tracePt t="6972" x="3729038" y="2982913"/>
          <p14:tracePt t="6979" x="3856038" y="2982913"/>
          <p14:tracePt t="6988" x="3929063" y="2982913"/>
          <p14:tracePt t="6996" x="4002088" y="2982913"/>
          <p14:tracePt t="7009" x="4029075" y="2963863"/>
          <p14:tracePt t="7012" x="4029075" y="2954338"/>
          <p14:tracePt t="7525" x="4029075" y="2973388"/>
          <p14:tracePt t="7531" x="4021138" y="2990850"/>
          <p14:tracePt t="7539" x="4021138" y="3009900"/>
          <p14:tracePt t="7548" x="4011613" y="3036888"/>
          <p14:tracePt t="7555" x="4011613" y="3054350"/>
          <p14:tracePt t="7563" x="4011613" y="3063875"/>
          <p14:tracePt t="7571" x="4002088" y="3082925"/>
          <p14:tracePt t="7579" x="4002088" y="3100388"/>
          <p14:tracePt t="7588" x="4002088" y="3109913"/>
          <p14:tracePt t="7604" x="3992563" y="3119438"/>
          <p14:tracePt t="7611" x="3984625" y="3136900"/>
          <p14:tracePt t="7628" x="3984625" y="3146425"/>
          <p14:tracePt t="7641" x="3984625" y="3163888"/>
          <p14:tracePt t="7645" x="3975100" y="3182938"/>
          <p14:tracePt t="7653" x="3975100" y="3192463"/>
          <p14:tracePt t="7661" x="3975100" y="3219450"/>
          <p14:tracePt t="7668" x="3965575" y="3236913"/>
          <p14:tracePt t="7676" x="3938588" y="3265488"/>
          <p14:tracePt t="7684" x="3938588" y="3292475"/>
          <p14:tracePt t="7692" x="3938588" y="3319463"/>
          <p14:tracePt t="7700" x="3938588" y="3355975"/>
          <p14:tracePt t="7708" x="3938588" y="3375025"/>
          <p14:tracePt t="7717" x="3938588" y="3402013"/>
          <p14:tracePt t="7724" x="3938588" y="3455988"/>
          <p14:tracePt t="7732" x="3938588" y="3529013"/>
          <p14:tracePt t="7740" x="3938588" y="3602038"/>
          <p14:tracePt t="7748" x="3938588" y="3657600"/>
          <p14:tracePt t="7756" x="3938588" y="3730625"/>
          <p14:tracePt t="7764" x="3938588" y="3794125"/>
          <p14:tracePt t="7772" x="3938588" y="3848100"/>
          <p14:tracePt t="7780" x="3938588" y="3903663"/>
          <p14:tracePt t="7789" x="3938588" y="3994150"/>
          <p14:tracePt t="7797" x="3929063" y="4049713"/>
          <p14:tracePt t="7808" x="3929063" y="4086225"/>
          <p14:tracePt t="7814" x="3929063" y="4140200"/>
          <p14:tracePt t="7820" x="3929063" y="4195763"/>
          <p14:tracePt t="7828" x="3929063" y="4222750"/>
          <p14:tracePt t="7835" x="3929063" y="4276725"/>
          <p14:tracePt t="7843" x="3929063" y="4332288"/>
          <p14:tracePt t="7851" x="3929063" y="4386263"/>
          <p14:tracePt t="7859" x="3929063" y="4449763"/>
          <p14:tracePt t="7867" x="3929063" y="4486275"/>
          <p14:tracePt t="7889" x="3929063" y="4568825"/>
          <p14:tracePt t="7891" x="3929063" y="4614863"/>
          <p14:tracePt t="7899" x="3929063" y="4668838"/>
          <p14:tracePt t="7907" x="3929063" y="4705350"/>
          <p14:tracePt t="7916" x="3929063" y="4724400"/>
          <p14:tracePt t="7924" x="3929063" y="4751388"/>
          <p14:tracePt t="7932" x="3929063" y="4768850"/>
          <p14:tracePt t="7940" x="3929063" y="4787900"/>
          <p14:tracePt t="7958" x="3929063" y="4797425"/>
          <p14:tracePt t="8052" x="3929063" y="4814888"/>
          <p14:tracePt t="8076" x="3929063" y="4851400"/>
          <p14:tracePt t="8084" x="3919538" y="4887913"/>
          <p14:tracePt t="8093" x="3911600" y="4906963"/>
          <p14:tracePt t="8100" x="3892550" y="4943475"/>
          <p14:tracePt t="8108" x="3892550" y="4960938"/>
          <p14:tracePt t="8116" x="3892550" y="5006975"/>
          <p14:tracePt t="8125" x="3892550" y="5033963"/>
          <p14:tracePt t="8132" x="3883025" y="5043488"/>
          <p14:tracePt t="8140" x="3883025" y="5053013"/>
          <p14:tracePt t="8147" x="3883025" y="5060950"/>
          <p14:tracePt t="8155" x="3883025" y="5070475"/>
          <p14:tracePt t="8411" x="3819525" y="5097463"/>
          <p14:tracePt t="8420" x="3729038" y="5097463"/>
          <p14:tracePt t="8427" x="3600450" y="5097463"/>
          <p14:tracePt t="8436" x="3473450" y="5097463"/>
          <p14:tracePt t="8443" x="3400425" y="5097463"/>
          <p14:tracePt t="8451" x="3309938" y="5097463"/>
          <p14:tracePt t="8459" x="3217863" y="5106988"/>
          <p14:tracePt t="8467" x="3163888" y="5106988"/>
          <p14:tracePt t="8475" x="3090863" y="5106988"/>
          <p14:tracePt t="8483" x="3044825" y="5106988"/>
          <p14:tracePt t="8492" x="3035300" y="5106988"/>
          <p14:tracePt t="8739" x="3054350" y="5106988"/>
          <p14:tracePt t="8747" x="3171825" y="5097463"/>
          <p14:tracePt t="8755" x="3263900" y="5080000"/>
          <p14:tracePt t="8763" x="3373438" y="5070475"/>
          <p14:tracePt t="8771" x="3436938" y="5053013"/>
          <p14:tracePt t="8779" x="3509963" y="5024438"/>
          <p14:tracePt t="8787" x="3556000" y="5024438"/>
          <p14:tracePt t="8795" x="3600450" y="5016500"/>
          <p14:tracePt t="8804" x="3692525" y="4979988"/>
          <p14:tracePt t="8811" x="3729038" y="4951413"/>
          <p14:tracePt t="8820" x="3756025" y="4943475"/>
          <p14:tracePt t="8827" x="3802063" y="4924425"/>
          <p14:tracePt t="8839" x="3819525" y="4906963"/>
          <p14:tracePt t="8844" x="3846513" y="4897438"/>
          <p14:tracePt t="8852" x="3875088" y="4887913"/>
          <p14:tracePt t="8860" x="3919538" y="4860925"/>
          <p14:tracePt t="8868" x="3965575" y="4851400"/>
          <p14:tracePt t="8876" x="4021138" y="4851400"/>
          <p14:tracePt t="8893" x="4102100" y="4851400"/>
          <p14:tracePt t="8899" x="4148138" y="4851400"/>
          <p14:tracePt t="8907" x="4165600" y="4851400"/>
          <p14:tracePt t="8915" x="4194175" y="4860925"/>
          <p14:tracePt t="8923" x="4211638" y="4870450"/>
          <p14:tracePt t="8939" x="4257675" y="4897438"/>
          <p14:tracePt t="8947" x="4275138" y="4914900"/>
          <p14:tracePt t="8963" x="4311650" y="4933950"/>
          <p14:tracePt t="8972" x="4340225" y="4951413"/>
          <p14:tracePt t="8988" x="4348163" y="4951413"/>
          <p14:tracePt t="8995" x="4367213" y="4960938"/>
          <p14:tracePt t="9139" x="4376738" y="4970463"/>
          <p14:tracePt t="9309" x="4413250" y="4979988"/>
          <p14:tracePt t="9319" x="4484688" y="5024438"/>
          <p14:tracePt t="9325" x="4603750" y="5033963"/>
          <p14:tracePt t="9332" x="4713288" y="5053013"/>
          <p14:tracePt t="9339" x="4822825" y="5080000"/>
          <p14:tracePt t="9347" x="4905375" y="5089525"/>
          <p14:tracePt t="9355" x="4959350" y="5089525"/>
          <p14:tracePt t="9363" x="4995863" y="5089525"/>
          <p14:tracePt t="9372" x="5005388" y="5089525"/>
          <p14:tracePt t="9772" x="5005388" y="5106988"/>
          <p14:tracePt t="9780" x="4986338" y="5126038"/>
          <p14:tracePt t="9788" x="4978400" y="5153025"/>
          <p14:tracePt t="9796" x="4941888" y="5197475"/>
          <p14:tracePt t="9806" x="4941888" y="5207000"/>
          <p14:tracePt t="9812" x="4932363" y="5226050"/>
          <p14:tracePt t="9823" x="4932363" y="5243513"/>
          <p14:tracePt t="9835" x="4932363" y="5262563"/>
          <p14:tracePt t="10075" x="4922838" y="5270500"/>
          <p14:tracePt t="10083" x="4876800" y="5253038"/>
          <p14:tracePt t="10091" x="4832350" y="5226050"/>
          <p14:tracePt t="10099" x="4795838" y="5207000"/>
          <p14:tracePt t="10107" x="4749800" y="5197475"/>
          <p14:tracePt t="10115" x="4703763" y="5170488"/>
          <p14:tracePt t="10123" x="4686300" y="5160963"/>
          <p14:tracePt t="10131" x="4676775" y="5153025"/>
          <p14:tracePt t="10227" x="4667250" y="5133975"/>
          <p14:tracePt t="10236" x="4667250" y="5116513"/>
          <p14:tracePt t="10243" x="4667250" y="5089525"/>
          <p14:tracePt t="10251" x="4667250" y="5060950"/>
          <p14:tracePt t="10259" x="4676775" y="5033963"/>
          <p14:tracePt t="10268" x="4686300" y="5024438"/>
          <p14:tracePt t="10275" x="4695825" y="4997450"/>
          <p14:tracePt t="10283" x="4695825" y="4979988"/>
          <p14:tracePt t="10291" x="4703763" y="4951413"/>
          <p14:tracePt t="10299" x="4722813" y="4924425"/>
          <p14:tracePt t="10307" x="4730750" y="4924425"/>
          <p14:tracePt t="10323" x="4740275" y="4906963"/>
          <p14:tracePt t="10493" x="4749800" y="4897438"/>
          <p14:tracePt t="10505" x="4767263" y="4897438"/>
          <p14:tracePt t="10510" x="4822825" y="4897438"/>
          <p14:tracePt t="10518" x="4913313" y="4897438"/>
          <p14:tracePt t="10523" x="5022850" y="4897438"/>
          <p14:tracePt t="10531" x="5095875" y="4897438"/>
          <p14:tracePt t="10539" x="5141913" y="4897438"/>
          <p14:tracePt t="10547" x="5178425" y="4897438"/>
          <p14:tracePt t="10555" x="5195888" y="4897438"/>
          <p14:tracePt t="10571" x="5205413" y="4897438"/>
          <p14:tracePt t="10708" x="5214938" y="4906963"/>
          <p14:tracePt t="10716" x="5195888" y="4914900"/>
          <p14:tracePt t="10724" x="5151438" y="4943475"/>
          <p14:tracePt t="10732" x="5122863" y="4943475"/>
          <p14:tracePt t="10740" x="5095875" y="4943475"/>
          <p14:tracePt t="10748" x="5078413" y="4943475"/>
          <p14:tracePt t="10757" x="5059363" y="4951413"/>
          <p14:tracePt t="10837" x="5049838" y="4951413"/>
          <p14:tracePt t="10845" x="5041900" y="4914900"/>
          <p14:tracePt t="10855" x="5041900" y="4887913"/>
          <p14:tracePt t="10861" x="5014913" y="4824413"/>
          <p14:tracePt t="10868" x="5005388" y="4797425"/>
          <p14:tracePt t="10876" x="4986338" y="4787900"/>
          <p14:tracePt t="10892" x="4949825" y="4724400"/>
          <p14:tracePt t="10900" x="4941888" y="4705350"/>
          <p14:tracePt t="10907" x="4932363" y="4687888"/>
          <p14:tracePt t="10915" x="4922838" y="4678363"/>
          <p14:tracePt t="10931" x="4922838" y="4660900"/>
          <p14:tracePt t="10939" x="4913313" y="4641850"/>
          <p14:tracePt t="11139" x="4895850" y="4624388"/>
          <p14:tracePt t="11147" x="4886325" y="4587875"/>
          <p14:tracePt t="11155" x="4886325" y="4551363"/>
          <p14:tracePt t="11163" x="4886325" y="4514850"/>
          <p14:tracePt t="11171" x="4886325" y="4495800"/>
          <p14:tracePt t="11179" x="4886325" y="4459288"/>
          <p14:tracePt t="11187" x="4886325" y="4413250"/>
          <p14:tracePt t="11195" x="4886325" y="4395788"/>
          <p14:tracePt t="11205" x="4886325" y="4386263"/>
          <p14:tracePt t="11211" x="4886325" y="4349750"/>
          <p14:tracePt t="11221" x="4886325" y="4322763"/>
          <p14:tracePt t="11227" x="4895850" y="4303713"/>
          <p14:tracePt t="11237" x="4905375" y="4295775"/>
          <p14:tracePt t="11243" x="4905375" y="4286250"/>
          <p14:tracePt t="11252" x="4959350" y="4259263"/>
          <p14:tracePt t="11276" x="4995863" y="4222750"/>
          <p14:tracePt t="11286" x="5022850" y="4203700"/>
          <p14:tracePt t="11309" x="5032375" y="4203700"/>
          <p14:tracePt t="11397" x="5041900" y="4203700"/>
          <p14:tracePt t="11409" x="5068888" y="4203700"/>
          <p14:tracePt t="11415" x="5095875" y="4213225"/>
          <p14:tracePt t="11429" x="5114925" y="4222750"/>
          <p14:tracePt t="11765" x="5122863" y="4232275"/>
          <p14:tracePt t="11795" x="5132388" y="4232275"/>
          <p14:tracePt t="11803" x="5159375" y="4232275"/>
          <p14:tracePt t="11811" x="5187950" y="4232275"/>
          <p14:tracePt t="11820" x="5232400" y="4232275"/>
          <p14:tracePt t="11836" x="5251450" y="4232275"/>
          <p14:tracePt t="11843" x="5260975" y="4232275"/>
          <p14:tracePt t="11916" x="5268913" y="4232275"/>
          <p14:tracePt t="11931" x="5297488" y="4232275"/>
          <p14:tracePt t="11939" x="5305425" y="4232275"/>
          <p14:tracePt t="11947" x="5314950" y="4232275"/>
          <p14:tracePt t="12259" x="5405438" y="4232275"/>
          <p14:tracePt t="12268" x="5507038" y="4232275"/>
          <p14:tracePt t="12275" x="5616575" y="4232275"/>
          <p14:tracePt t="12283" x="5688013" y="4232275"/>
          <p14:tracePt t="12291" x="5716588" y="4232275"/>
          <p14:tracePt t="12299" x="5724525" y="4232275"/>
          <p14:tracePt t="12475" x="5734050" y="4268788"/>
          <p14:tracePt t="12483" x="5716588" y="4340225"/>
          <p14:tracePt t="12491" x="5716588" y="4441825"/>
          <p14:tracePt t="12499" x="5697538" y="4514850"/>
          <p14:tracePt t="12507" x="5688013" y="4587875"/>
          <p14:tracePt t="12515" x="5688013" y="4714875"/>
          <p14:tracePt t="12523" x="5688013" y="4787900"/>
          <p14:tracePt t="12531" x="5661025" y="4870450"/>
          <p14:tracePt t="12539" x="5653088" y="4997450"/>
          <p14:tracePt t="12548" x="5597525" y="5080000"/>
          <p14:tracePt t="12555" x="5580063" y="5197475"/>
          <p14:tracePt t="12563" x="5580063" y="5289550"/>
          <p14:tracePt t="12571" x="5580063" y="5399088"/>
          <p14:tracePt t="12579" x="5580063" y="5472113"/>
          <p14:tracePt t="12588" x="5580063" y="5581650"/>
          <p14:tracePt t="12595" x="5580063" y="5608638"/>
          <p14:tracePt t="12604" x="5580063" y="5691188"/>
          <p14:tracePt t="12611" x="5580063" y="5745163"/>
          <p14:tracePt t="12620" x="5570538" y="5781675"/>
          <p14:tracePt t="12627" x="5570538" y="5818188"/>
          <p14:tracePt t="12638" x="5570538" y="5827713"/>
          <p14:tracePt t="12643" x="5561013" y="5854700"/>
          <p14:tracePt t="12651" x="5561013" y="5864225"/>
          <p14:tracePt t="12659" x="5561013" y="5873750"/>
          <p14:tracePt t="12667" x="5561013" y="5891213"/>
          <p14:tracePt t="12701" x="5551488" y="5900738"/>
          <p14:tracePt t="12900" x="5497513" y="5900738"/>
          <p14:tracePt t="12908" x="5351463" y="5900738"/>
          <p14:tracePt t="12916" x="5187950" y="5900738"/>
          <p14:tracePt t="12923" x="5005388" y="5900738"/>
          <p14:tracePt t="12932" x="4786313" y="5900738"/>
          <p14:tracePt t="12940" x="4586288" y="5900738"/>
          <p14:tracePt t="12948" x="4421188" y="5900738"/>
          <p14:tracePt t="12956" x="4257675" y="5900738"/>
          <p14:tracePt t="12963" x="4057650" y="5900738"/>
          <p14:tracePt t="12971" x="3892550" y="5900738"/>
          <p14:tracePt t="12980" x="3746500" y="5900738"/>
          <p14:tracePt t="12987" x="3636963" y="5900738"/>
          <p14:tracePt t="12996" x="3582988" y="5900738"/>
          <p14:tracePt t="13004" x="3556000" y="5910263"/>
          <p14:tracePt t="13011" x="3500438" y="5927725"/>
          <p14:tracePt t="13027" x="3473450" y="5927725"/>
          <p14:tracePt t="13036" x="3455988" y="5927725"/>
          <p14:tracePt t="13043" x="3409950" y="5946775"/>
          <p14:tracePt t="13051" x="3382963" y="5946775"/>
          <p14:tracePt t="13059" x="3346450" y="5946775"/>
          <p14:tracePt t="13067" x="3309938" y="5946775"/>
          <p14:tracePt t="13075" x="3254375" y="5946775"/>
          <p14:tracePt t="13083" x="3181350" y="5946775"/>
          <p14:tracePt t="13091" x="3127375" y="5946775"/>
          <p14:tracePt t="13099" x="3017838" y="5946775"/>
          <p14:tracePt t="13107" x="2925763" y="5946775"/>
          <p14:tracePt t="13115" x="2808288" y="5946775"/>
          <p14:tracePt t="13124" x="2735263" y="5946775"/>
          <p14:tracePt t="13133" x="2698750" y="5946775"/>
          <p14:tracePt t="13140" x="2643188" y="5946775"/>
          <p14:tracePt t="13156" x="2635250" y="5946775"/>
          <p14:tracePt t="13342" x="2598738" y="5946775"/>
          <p14:tracePt t="13350" x="2552700" y="5946775"/>
          <p14:tracePt t="13357" x="2498725" y="5946775"/>
          <p14:tracePt t="13365" x="2443163" y="5927725"/>
          <p14:tracePt t="13374" x="2416175" y="5927725"/>
          <p14:tracePt t="13380" x="2370138" y="5918200"/>
          <p14:tracePt t="13388" x="2360613" y="5918200"/>
          <p14:tracePt t="13395" x="2333625" y="5918200"/>
          <p14:tracePt t="13556" x="2324100" y="5900738"/>
          <p14:tracePt t="13573" x="2316163" y="5873750"/>
          <p14:tracePt t="13580" x="2316163" y="5854700"/>
          <p14:tracePt t="13588" x="2297113" y="5808663"/>
          <p14:tracePt t="13597" x="2297113" y="5800725"/>
          <p14:tracePt t="13607" x="2287588" y="5772150"/>
          <p14:tracePt t="13612" x="2279650" y="5745163"/>
          <p14:tracePt t="13622" x="2279650" y="5708650"/>
          <p14:tracePt t="13628" x="2279650" y="5654675"/>
          <p14:tracePt t="13638" x="2279650" y="5589588"/>
          <p14:tracePt t="13644" x="2279650" y="5554663"/>
          <p14:tracePt t="13652" x="2279650" y="5499100"/>
          <p14:tracePt t="13660" x="2279650" y="5453063"/>
          <p14:tracePt t="13668" x="2279650" y="5399088"/>
          <p14:tracePt t="13676" x="2279650" y="5343525"/>
          <p14:tracePt t="13684" x="2279650" y="5326063"/>
          <p14:tracePt t="13692" x="2279650" y="5270500"/>
          <p14:tracePt t="13700" x="2279650" y="5216525"/>
          <p14:tracePt t="13708" x="2279650" y="5160963"/>
          <p14:tracePt t="13716" x="2279650" y="5106988"/>
          <p14:tracePt t="13723" x="2279650" y="5053013"/>
          <p14:tracePt t="13731" x="2287588" y="4970463"/>
          <p14:tracePt t="13739" x="2287588" y="4943475"/>
          <p14:tracePt t="13747" x="2297113" y="4906963"/>
          <p14:tracePt t="13755" x="2297113" y="4897438"/>
          <p14:tracePt t="13763" x="2297113" y="4878388"/>
          <p14:tracePt t="13771" x="2297113" y="4870450"/>
          <p14:tracePt t="13779" x="2297113" y="4860925"/>
          <p14:tracePt t="13795" x="2297113" y="4851400"/>
          <p14:tracePt t="13820" x="2297113" y="4841875"/>
          <p14:tracePt t="13829" x="2297113" y="4814888"/>
          <p14:tracePt t="13840" x="2297113" y="4797425"/>
          <p14:tracePt t="13855" x="2306638" y="4768850"/>
          <p14:tracePt t="13861" x="2306638" y="4751388"/>
          <p14:tracePt t="13879" x="2306638" y="4724400"/>
          <p14:tracePt t="13892" x="2316163" y="4714875"/>
          <p14:tracePt t="13908" x="2316163" y="4687888"/>
          <p14:tracePt t="14155" x="2324100" y="4678363"/>
          <p14:tracePt t="14179" x="2333625" y="4678363"/>
          <p14:tracePt t="14195" x="2352675" y="4678363"/>
          <p14:tracePt t="14203" x="2416175" y="4678363"/>
          <p14:tracePt t="14211" x="2516188" y="4678363"/>
          <p14:tracePt t="14219" x="2606675" y="4678363"/>
          <p14:tracePt t="14227" x="2662238" y="4687888"/>
          <p14:tracePt t="14237" x="2744788" y="4714875"/>
          <p14:tracePt t="14243" x="2781300" y="4714875"/>
          <p14:tracePt t="14251" x="2808288" y="4714875"/>
          <p14:tracePt t="14259" x="2844800" y="4732338"/>
          <p14:tracePt t="14267" x="2852738" y="4741863"/>
          <p14:tracePt t="14411" x="2862263" y="4741863"/>
          <p14:tracePt t="14451" x="2862263" y="4751388"/>
          <p14:tracePt t="14459" x="2862263" y="4768850"/>
          <p14:tracePt t="14467" x="2852738" y="4805363"/>
          <p14:tracePt t="14475" x="2798763" y="4851400"/>
          <p14:tracePt t="14484" x="2744788" y="4897438"/>
          <p14:tracePt t="14492" x="2708275" y="4943475"/>
          <p14:tracePt t="14500" x="2679700" y="4960938"/>
          <p14:tracePt t="14508" x="2635250" y="4970463"/>
          <p14:tracePt t="14516" x="2606675" y="4987925"/>
          <p14:tracePt t="14524" x="2579688" y="5006975"/>
          <p14:tracePt t="14532" x="2543175" y="5016500"/>
          <p14:tracePt t="14540" x="2533650" y="5016500"/>
          <p14:tracePt t="14884" x="2570163" y="5016500"/>
          <p14:tracePt t="14891" x="2616200" y="5016500"/>
          <p14:tracePt t="14899" x="2635250" y="5016500"/>
          <p14:tracePt t="14907" x="2652713" y="5016500"/>
          <p14:tracePt t="14915" x="2671763" y="5016500"/>
          <p14:tracePt t="14923" x="2679700" y="5016500"/>
          <p14:tracePt t="14931" x="2698750" y="5016500"/>
          <p14:tracePt t="14939" x="2708275" y="5016500"/>
          <p14:tracePt t="14955" x="2716213" y="5016500"/>
          <p14:tracePt t="15139" x="2744788" y="5016500"/>
          <p14:tracePt t="15156" x="2752725" y="5024438"/>
          <p14:tracePt t="15163" x="2762250" y="5053013"/>
          <p14:tracePt t="15171" x="2781300" y="5126038"/>
          <p14:tracePt t="15179" x="2808288" y="5170488"/>
          <p14:tracePt t="15187" x="2825750" y="5216525"/>
          <p14:tracePt t="15195" x="2898775" y="5299075"/>
          <p14:tracePt t="15204" x="2908300" y="5307013"/>
          <p14:tracePt t="15211" x="2944813" y="5343525"/>
          <p14:tracePt t="15220" x="2981325" y="5372100"/>
          <p14:tracePt t="15227" x="2990850" y="5389563"/>
          <p14:tracePt t="15237" x="3008313" y="5408613"/>
          <p14:tracePt t="15259" x="3008313" y="5426075"/>
          <p14:tracePt t="15355" x="3008313" y="5435600"/>
          <p14:tracePt t="15363" x="3008313" y="5445125"/>
          <p14:tracePt t="15371" x="3008313" y="5472113"/>
          <p14:tracePt t="15379" x="2990850" y="5481638"/>
          <p14:tracePt t="15388" x="2981325" y="5489575"/>
          <p14:tracePt t="15395" x="2962275" y="5499100"/>
          <p14:tracePt t="15403" x="2935288" y="5518150"/>
          <p14:tracePt t="15411" x="2925763" y="5526088"/>
          <p14:tracePt t="15420" x="2908300" y="5535613"/>
          <p14:tracePt t="15427" x="2889250" y="5545138"/>
          <p14:tracePt t="15443" x="2881313" y="5545138"/>
          <p14:tracePt t="15451" x="2852738" y="5545138"/>
          <p14:tracePt t="15459" x="2844800" y="5545138"/>
          <p14:tracePt t="15467" x="2817813" y="5545138"/>
          <p14:tracePt t="15475" x="2808288" y="5545138"/>
          <p14:tracePt t="15483" x="2762250" y="5554663"/>
          <p14:tracePt t="15491" x="2744788" y="5562600"/>
          <p14:tracePt t="15499" x="2698750" y="5572125"/>
          <p14:tracePt t="15507" x="2708275" y="5589588"/>
          <p14:tracePt t="15531" x="2716213" y="5618163"/>
          <p14:tracePt t="15555" x="2708275" y="5599113"/>
          <p14:tracePt t="15564" x="2698750" y="5599113"/>
          <p14:tracePt t="15571" x="2698750" y="5589588"/>
          <p14:tracePt t="15579" x="2689225" y="5572125"/>
          <p14:tracePt t="15587" x="2689225" y="5562600"/>
          <p14:tracePt t="15596" x="2689225" y="5535613"/>
          <p14:tracePt t="15604" x="2662238" y="5518150"/>
          <p14:tracePt t="15611" x="2662238" y="5489575"/>
          <p14:tracePt t="15620" x="2643188" y="5426075"/>
          <p14:tracePt t="15627" x="2606675" y="5380038"/>
          <p14:tracePt t="15636" x="2579688" y="5316538"/>
          <p14:tracePt t="15643" x="2570163" y="5243513"/>
          <p14:tracePt t="15651" x="2533650" y="5180013"/>
          <p14:tracePt t="15659" x="2516188" y="5106988"/>
          <p14:tracePt t="15667" x="2506663" y="5043488"/>
          <p14:tracePt t="15675" x="2479675" y="4960938"/>
          <p14:tracePt t="15683" x="2479675" y="4887913"/>
          <p14:tracePt t="15692" x="2470150" y="4833938"/>
          <p14:tracePt t="15699" x="2470150" y="4787900"/>
          <p14:tracePt t="15707" x="2452688" y="4732338"/>
          <p14:tracePt t="15715" x="2452688" y="4678363"/>
          <p14:tracePt t="15723" x="2452688" y="4632325"/>
          <p14:tracePt t="15731" x="2452688" y="4568825"/>
          <p14:tracePt t="15739" x="2452688" y="4514850"/>
          <p14:tracePt t="15747" x="2452688" y="4468813"/>
          <p14:tracePt t="15755" x="2452688" y="4413250"/>
          <p14:tracePt t="15763" x="2452688" y="4359275"/>
          <p14:tracePt t="15772" x="2452688" y="4303713"/>
          <p14:tracePt t="15779" x="2452688" y="4232275"/>
          <p14:tracePt t="15788" x="2452688" y="4186238"/>
          <p14:tracePt t="15795" x="2452688" y="4122738"/>
          <p14:tracePt t="15803" x="2452688" y="4076700"/>
          <p14:tracePt t="15811" x="2470150" y="4021138"/>
          <p14:tracePt t="15820" x="2498725" y="3940175"/>
          <p14:tracePt t="15827" x="2506663" y="3894138"/>
          <p14:tracePt t="15836" x="2543175" y="3830638"/>
          <p14:tracePt t="15843" x="2552700" y="3794125"/>
          <p14:tracePt t="15851" x="2552700" y="3775075"/>
          <p14:tracePt t="15859" x="2589213" y="3702050"/>
          <p14:tracePt t="15867" x="2589213" y="3675063"/>
          <p14:tracePt t="15875" x="2616200" y="3638550"/>
          <p14:tracePt t="15888" x="2616200" y="3611563"/>
          <p14:tracePt t="15891" x="2616200" y="3575050"/>
          <p14:tracePt t="15899" x="2635250" y="3511550"/>
          <p14:tracePt t="15907" x="2662238" y="3465513"/>
          <p14:tracePt t="15915" x="2671763" y="3429000"/>
          <p14:tracePt t="15923" x="2725738" y="3355975"/>
          <p14:tracePt t="15931" x="2735263" y="3319463"/>
          <p14:tracePt t="15939" x="2744788" y="3292475"/>
          <p14:tracePt t="15947" x="2789238" y="3228975"/>
          <p14:tracePt t="15955" x="2798763" y="3200400"/>
          <p14:tracePt t="15963" x="2835275" y="3163888"/>
          <p14:tracePt t="15972" x="2852738" y="3119438"/>
          <p14:tracePt t="15979" x="2871788" y="3090863"/>
          <p14:tracePt t="15989" x="2898775" y="3063875"/>
          <p14:tracePt t="15995" x="2925763" y="3017838"/>
          <p14:tracePt t="16003" x="2944813" y="2990850"/>
          <p14:tracePt t="16011" x="2981325" y="2963863"/>
          <p14:tracePt t="16020" x="2990850" y="2954338"/>
          <p14:tracePt t="16027" x="3008313" y="2917825"/>
          <p14:tracePt t="16036" x="3035300" y="2909888"/>
          <p14:tracePt t="16043" x="3071813" y="2873375"/>
          <p14:tracePt t="16051" x="3090863" y="2863850"/>
          <p14:tracePt t="16059" x="3100388" y="2863850"/>
          <p14:tracePt t="16067" x="3100388" y="2844800"/>
          <p14:tracePt t="16075" x="3108325" y="2836863"/>
          <p14:tracePt t="16091" x="3136900" y="2827338"/>
          <p14:tracePt t="16099" x="3163888" y="2827338"/>
          <p14:tracePt t="16107" x="3208338" y="2800350"/>
          <p14:tracePt t="16115" x="3217863" y="2800350"/>
          <p14:tracePt t="16123" x="3263900" y="2800350"/>
          <p14:tracePt t="16131" x="3309938" y="2800350"/>
          <p14:tracePt t="16139" x="3346450" y="2800350"/>
          <p14:tracePt t="16148" x="3419475" y="2808288"/>
          <p14:tracePt t="16155" x="3463925" y="2808288"/>
          <p14:tracePt t="16163" x="3500438" y="2827338"/>
          <p14:tracePt t="16172" x="3563938" y="2854325"/>
          <p14:tracePt t="16179" x="3609975" y="2854325"/>
          <p14:tracePt t="16188" x="3636963" y="2881313"/>
          <p14:tracePt t="16195" x="3656013" y="2881313"/>
          <p14:tracePt t="16203" x="3673475" y="2900363"/>
          <p14:tracePt t="16211" x="3709988" y="2936875"/>
          <p14:tracePt t="16221" x="3756025" y="2973388"/>
          <p14:tracePt t="16227" x="3783013" y="3000375"/>
          <p14:tracePt t="16236" x="3846513" y="3036888"/>
          <p14:tracePt t="16243" x="3919538" y="3109913"/>
          <p14:tracePt t="16251" x="4021138" y="3182938"/>
          <p14:tracePt t="16259" x="4038600" y="3200400"/>
          <p14:tracePt t="16267" x="4111625" y="3292475"/>
          <p14:tracePt t="16275" x="4184650" y="3411538"/>
          <p14:tracePt t="16283" x="4294188" y="3511550"/>
          <p14:tracePt t="16291" x="4376738" y="3629025"/>
          <p14:tracePt t="16299" x="4403725" y="3711575"/>
          <p14:tracePt t="16307" x="4467225" y="3821113"/>
          <p14:tracePt t="16316" x="4503738" y="3903663"/>
          <p14:tracePt t="16323" x="4530725" y="3984625"/>
          <p14:tracePt t="16332" x="4540250" y="4013200"/>
          <p14:tracePt t="16339" x="4540250" y="4086225"/>
          <p14:tracePt t="16347" x="4567238" y="4140200"/>
          <p14:tracePt t="16355" x="4567238" y="4176713"/>
          <p14:tracePt t="16363" x="4567238" y="4195763"/>
          <p14:tracePt t="16371" x="4576763" y="4232275"/>
          <p14:tracePt t="16379" x="4576763" y="4276725"/>
          <p14:tracePt t="16387" x="4576763" y="4303713"/>
          <p14:tracePt t="16395" x="4576763" y="4332288"/>
          <p14:tracePt t="16403" x="4576763" y="4386263"/>
          <p14:tracePt t="16411" x="4586288" y="4478338"/>
          <p14:tracePt t="16419" x="4603750" y="4578350"/>
          <p14:tracePt t="16427" x="4613275" y="4687888"/>
          <p14:tracePt t="16437" x="4640263" y="4797425"/>
          <p14:tracePt t="16443" x="4640263" y="4906963"/>
          <p14:tracePt t="16451" x="4659313" y="5024438"/>
          <p14:tracePt t="16459" x="4676775" y="5153025"/>
          <p14:tracePt t="16467" x="4703763" y="5243513"/>
          <p14:tracePt t="16475" x="4703763" y="5335588"/>
          <p14:tracePt t="16483" x="4703763" y="5399088"/>
          <p14:tracePt t="16491" x="4713288" y="5426075"/>
          <p14:tracePt t="16499" x="4713288" y="5453063"/>
          <p14:tracePt t="16507" x="4713288" y="5472113"/>
          <p14:tracePt t="16515" x="4713288" y="5489575"/>
          <p14:tracePt t="16523" x="4713288" y="5508625"/>
          <p14:tracePt t="16532" x="4713288" y="5518150"/>
          <p14:tracePt t="16540" x="4713288" y="5535613"/>
          <p14:tracePt t="16547" x="4713288" y="5545138"/>
          <p14:tracePt t="16555" x="4713288" y="5554663"/>
          <p14:tracePt t="16563" x="4713288" y="5581650"/>
          <p14:tracePt t="16572" x="4713288" y="5599113"/>
          <p14:tracePt t="16579" x="4713288" y="5626100"/>
          <p14:tracePt t="16587" x="4713288" y="5635625"/>
          <p14:tracePt t="16595" x="4703763" y="5645150"/>
          <p14:tracePt t="16603" x="4703763" y="5662613"/>
          <p14:tracePt t="16611" x="4695825" y="5681663"/>
          <p14:tracePt t="16620" x="4686300" y="5691188"/>
          <p14:tracePt t="16627" x="4686300" y="5708650"/>
          <p14:tracePt t="16636" x="4667250" y="5727700"/>
          <p14:tracePt t="16643" x="4667250" y="5735638"/>
          <p14:tracePt t="16652" x="4649788" y="5754688"/>
          <p14:tracePt t="16667" x="4640263" y="5754688"/>
          <p14:tracePt t="16675" x="4622800" y="5772150"/>
          <p14:tracePt t="16683" x="4594225" y="5808663"/>
          <p14:tracePt t="16691" x="4557713" y="5808663"/>
          <p14:tracePt t="16699" x="4503738" y="5827713"/>
          <p14:tracePt t="16707" x="4457700" y="5827713"/>
          <p14:tracePt t="16716" x="4421188" y="5837238"/>
          <p14:tracePt t="16723" x="4348163" y="5837238"/>
          <p14:tracePt t="16733" x="4294188" y="5837238"/>
          <p14:tracePt t="16739" x="4230688" y="5864225"/>
          <p14:tracePt t="16747" x="4157663" y="5864225"/>
          <p14:tracePt t="16755" x="4094163" y="5864225"/>
          <p14:tracePt t="16764" x="4038600" y="5864225"/>
          <p14:tracePt t="16771" x="3984625" y="5864225"/>
          <p14:tracePt t="16779" x="3948113" y="5864225"/>
          <p14:tracePt t="16787" x="3902075" y="5864225"/>
          <p14:tracePt t="16795" x="3883025" y="5864225"/>
          <p14:tracePt t="16803" x="3856038" y="5864225"/>
          <p14:tracePt t="16812" x="3829050" y="5864225"/>
          <p14:tracePt t="16820" x="3810000" y="5864225"/>
          <p14:tracePt t="16827" x="3792538" y="5854700"/>
          <p14:tracePt t="16837" x="3746500" y="5845175"/>
          <p14:tracePt t="16843" x="3729038" y="5827713"/>
          <p14:tracePt t="16853" x="3683000" y="5800725"/>
          <p14:tracePt t="16860" x="3656013" y="5791200"/>
          <p14:tracePt t="16874" x="3619500" y="5745163"/>
          <p14:tracePt t="16875" x="3592513" y="5727700"/>
          <p14:tracePt t="16884" x="3563938" y="5681663"/>
          <p14:tracePt t="16892" x="3556000" y="5662613"/>
          <p14:tracePt t="16900" x="3527425" y="5635625"/>
          <p14:tracePt t="16908" x="3519488" y="5626100"/>
          <p14:tracePt t="16916" x="3509963" y="5599113"/>
          <p14:tracePt t="16948" x="3509963" y="5581650"/>
          <p14:tracePt t="17060" x="3509963" y="5554663"/>
          <p14:tracePt t="17068" x="3546475" y="5545138"/>
          <p14:tracePt t="17076" x="3592513" y="5545138"/>
          <p14:tracePt t="17084" x="3636963" y="5545138"/>
          <p14:tracePt t="17092" x="3673475" y="5545138"/>
          <p14:tracePt t="17100" x="3709988" y="5545138"/>
          <p14:tracePt t="17108" x="3738563" y="5545138"/>
          <p14:tracePt t="17115" x="3756025" y="5545138"/>
          <p14:tracePt t="17123" x="3810000" y="5545138"/>
          <p14:tracePt t="17132" x="3846513" y="5545138"/>
          <p14:tracePt t="17139" x="3892550" y="5545138"/>
          <p14:tracePt t="17147" x="3911600" y="5545138"/>
          <p14:tracePt t="17155" x="3948113" y="5545138"/>
          <p14:tracePt t="17163" x="3992563" y="5545138"/>
          <p14:tracePt t="17171" x="4029075" y="5545138"/>
          <p14:tracePt t="17181" x="4057650" y="5545138"/>
          <p14:tracePt t="17192" x="4121150" y="5518150"/>
          <p14:tracePt t="17197" x="4194175" y="5508625"/>
          <p14:tracePt t="17208" x="4221163" y="5508625"/>
          <p14:tracePt t="17212" x="4257675" y="5499100"/>
          <p14:tracePt t="17220" x="4284663" y="5499100"/>
          <p14:tracePt t="17227" x="4311650" y="5499100"/>
          <p14:tracePt t="17237" x="4321175" y="5489575"/>
          <p14:tracePt t="17339" x="4330700" y="5489575"/>
          <p14:tracePt t="17468" x="4367213" y="5489575"/>
          <p14:tracePt t="17476" x="4394200" y="5489575"/>
          <p14:tracePt t="17483" x="4413250" y="5489575"/>
          <p14:tracePt t="17645" x="4421188" y="5481638"/>
          <p14:tracePt t="17765" x="4421188" y="5416550"/>
          <p14:tracePt t="17773" x="4421188" y="5343525"/>
          <p14:tracePt t="17781" x="4376738" y="5262563"/>
          <p14:tracePt t="17790" x="4330700" y="5197475"/>
          <p14:tracePt t="17796" x="4294188" y="5153025"/>
          <p14:tracePt t="17805" x="4257675" y="5070475"/>
          <p14:tracePt t="17811" x="4248150" y="5016500"/>
          <p14:tracePt t="17820" x="4211638" y="4951413"/>
          <p14:tracePt t="17827" x="4194175" y="4914900"/>
          <p14:tracePt t="17837" x="4184650" y="4897438"/>
          <p14:tracePt t="17843" x="4175125" y="4860925"/>
          <p14:tracePt t="17852" x="4175125" y="4851400"/>
          <p14:tracePt t="17859" x="4157663" y="4833938"/>
          <p14:tracePt t="17932" x="4157663" y="4814888"/>
          <p14:tracePt t="17940" x="4157663" y="4760913"/>
          <p14:tracePt t="17948" x="4157663" y="4724400"/>
          <p14:tracePt t="17956" x="4157663" y="4678363"/>
          <p14:tracePt t="17964" x="4157663" y="4651375"/>
          <p14:tracePt t="17973" x="4157663" y="4624388"/>
          <p14:tracePt t="17981" x="4157663" y="4605338"/>
          <p14:tracePt t="17988" x="4157663" y="4568825"/>
          <p14:tracePt t="17996" x="4157663" y="4559300"/>
          <p14:tracePt t="18006" x="4165600" y="4522788"/>
          <p14:tracePt t="18011" x="4175125" y="4505325"/>
          <p14:tracePt t="18021" x="4211638" y="4478338"/>
          <p14:tracePt t="18027" x="4221163" y="4459288"/>
          <p14:tracePt t="18038" x="4257675" y="4413250"/>
          <p14:tracePt t="18043" x="4275138" y="4395788"/>
          <p14:tracePt t="18053" x="4321175" y="4349750"/>
          <p14:tracePt t="18059" x="4330700" y="4340225"/>
          <p14:tracePt t="18067" x="4357688" y="4313238"/>
          <p14:tracePt t="18075" x="4384675" y="4276725"/>
          <p14:tracePt t="18083" x="4448175" y="4222750"/>
          <p14:tracePt t="18091" x="4484688" y="4195763"/>
          <p14:tracePt t="18099" x="4586288" y="4122738"/>
          <p14:tracePt t="18108" x="4613275" y="4103688"/>
          <p14:tracePt t="18115" x="4676775" y="4067175"/>
          <p14:tracePt t="18123" x="4722813" y="4040188"/>
          <p14:tracePt t="18131" x="4767263" y="4021138"/>
          <p14:tracePt t="18139" x="4795838" y="4003675"/>
          <p14:tracePt t="18147" x="4822825" y="3994150"/>
          <p14:tracePt t="18155" x="4840288" y="3994150"/>
          <p14:tracePt t="18163" x="4859338" y="3994150"/>
          <p14:tracePt t="18171" x="4876800" y="3976688"/>
          <p14:tracePt t="18179" x="4895850" y="3976688"/>
          <p14:tracePt t="18187" x="4913313" y="3967163"/>
          <p14:tracePt t="18195" x="4932363" y="3967163"/>
          <p14:tracePt t="18204" x="4959350" y="3967163"/>
          <p14:tracePt t="18211" x="4978400" y="3967163"/>
          <p14:tracePt t="18219" x="5022850" y="3967163"/>
          <p14:tracePt t="18227" x="5059363" y="3967163"/>
          <p14:tracePt t="18237" x="5105400" y="3967163"/>
          <p14:tracePt t="18243" x="5122863" y="3967163"/>
          <p14:tracePt t="18252" x="5159375" y="3967163"/>
          <p14:tracePt t="18259" x="5205413" y="3967163"/>
          <p14:tracePt t="18267" x="5224463" y="3967163"/>
          <p14:tracePt t="18275" x="5260975" y="3976688"/>
          <p14:tracePt t="18284" x="5268913" y="3976688"/>
          <p14:tracePt t="18291" x="5278438" y="3984625"/>
          <p14:tracePt t="18299" x="5297488" y="3984625"/>
          <p14:tracePt t="18307" x="5314950" y="3994150"/>
          <p14:tracePt t="18315" x="5324475" y="4003675"/>
          <p14:tracePt t="18323" x="5334000" y="4013200"/>
          <p14:tracePt t="18333" x="5360988" y="4021138"/>
          <p14:tracePt t="18341" x="5360988" y="4030663"/>
          <p14:tracePt t="18349" x="5368925" y="4049713"/>
          <p14:tracePt t="18358" x="5387975" y="4067175"/>
          <p14:tracePt t="18364" x="5414963" y="4113213"/>
          <p14:tracePt t="18372" x="5424488" y="4140200"/>
          <p14:tracePt t="18379" x="5461000" y="4186238"/>
          <p14:tracePt t="18388" x="5470525" y="4213225"/>
          <p14:tracePt t="18395" x="5507038" y="4276725"/>
          <p14:tracePt t="18403" x="5524500" y="4303713"/>
          <p14:tracePt t="18411" x="5524500" y="4359275"/>
          <p14:tracePt t="18420" x="5570538" y="4413250"/>
          <p14:tracePt t="18427" x="5597525" y="4459288"/>
          <p14:tracePt t="18436" x="5597525" y="4486275"/>
          <p14:tracePt t="18443" x="5616575" y="4532313"/>
          <p14:tracePt t="18453" x="5616575" y="4587875"/>
          <p14:tracePt t="18459" x="5624513" y="4614863"/>
          <p14:tracePt t="18467" x="5624513" y="4668838"/>
          <p14:tracePt t="18475" x="5624513" y="4724400"/>
          <p14:tracePt t="18483" x="5624513" y="4778375"/>
          <p14:tracePt t="18491" x="5624513" y="4851400"/>
          <p14:tracePt t="18499" x="5624513" y="4897438"/>
          <p14:tracePt t="18507" x="5624513" y="4979988"/>
          <p14:tracePt t="18515" x="5624513" y="5006975"/>
          <p14:tracePt t="18524" x="5624513" y="5060950"/>
          <p14:tracePt t="18531" x="5624513" y="5126038"/>
          <p14:tracePt t="18539" x="5624513" y="5216525"/>
          <p14:tracePt t="18547" x="5624513" y="5289550"/>
          <p14:tracePt t="18555" x="5624513" y="5343525"/>
          <p14:tracePt t="18563" x="5616575" y="5389563"/>
          <p14:tracePt t="18571" x="5607050" y="5416550"/>
          <p14:tracePt t="18579" x="5607050" y="5435600"/>
          <p14:tracePt t="18587" x="5597525" y="5453063"/>
          <p14:tracePt t="18595" x="5597525" y="5481638"/>
          <p14:tracePt t="18603" x="5580063" y="5508625"/>
          <p14:tracePt t="18613" x="5570538" y="5508625"/>
          <p14:tracePt t="18624" x="5561013" y="5535613"/>
          <p14:tracePt t="18628" x="5551488" y="5545138"/>
          <p14:tracePt t="18637" x="5534025" y="5562600"/>
          <p14:tracePt t="18643" x="5507038" y="5581650"/>
          <p14:tracePt t="18659" x="5478463" y="5618163"/>
          <p14:tracePt t="18675" x="5461000" y="5635625"/>
          <p14:tracePt t="18684" x="5451475" y="5645150"/>
          <p14:tracePt t="18691" x="5441950" y="5654675"/>
          <p14:tracePt t="18700" x="5434013" y="5654675"/>
          <p14:tracePt t="18707" x="5405438" y="5672138"/>
          <p14:tracePt t="18715" x="5368925" y="5699125"/>
          <p14:tracePt t="18723" x="5341938" y="5699125"/>
          <p14:tracePt t="18733" x="5287963" y="5699125"/>
          <p14:tracePt t="18741" x="5251450" y="5708650"/>
          <p14:tracePt t="18749" x="5187950" y="5735638"/>
          <p14:tracePt t="18758" x="5151438" y="5745163"/>
          <p14:tracePt t="18764" x="5068888" y="5754688"/>
          <p14:tracePt t="18773" x="5041900" y="5754688"/>
          <p14:tracePt t="18780" x="4995863" y="5754688"/>
          <p14:tracePt t="18788" x="4968875" y="5754688"/>
          <p14:tracePt t="18796" x="4949825" y="5754688"/>
          <p14:tracePt t="18804" x="4922838" y="5754688"/>
          <p14:tracePt t="18811" x="4913313" y="5754688"/>
          <p14:tracePt t="18822" x="4895850" y="5754688"/>
          <p14:tracePt t="18827" x="4876800" y="5754688"/>
          <p14:tracePt t="18869" x="4859338" y="5735638"/>
          <p14:tracePt t="18883" x="4859338" y="5727700"/>
          <p14:tracePt t="18891" x="4859338" y="5708650"/>
          <p14:tracePt t="18907" x="4859338" y="5699125"/>
          <p14:tracePt t="18915" x="4859338" y="5691188"/>
          <p14:tracePt t="18923" x="4859338" y="5662613"/>
          <p14:tracePt t="18931" x="4859338" y="5654675"/>
          <p14:tracePt t="18939" x="4859338" y="5645150"/>
          <p14:tracePt t="18947" x="4859338" y="5626100"/>
          <p14:tracePt t="19203" x="4859338" y="5618163"/>
          <p14:tracePt t="19211" x="4859338" y="5581650"/>
          <p14:tracePt t="19219" x="4859338" y="5562600"/>
          <p14:tracePt t="19227" x="4859338" y="5535613"/>
          <p14:tracePt t="19237" x="4859338" y="5526088"/>
          <p14:tracePt t="19243" x="4859338" y="5518150"/>
          <p14:tracePt t="19253" x="4859338" y="5499100"/>
          <p14:tracePt t="19371" x="4859338" y="5489575"/>
          <p14:tracePt t="19403" x="4859338" y="5472113"/>
          <p14:tracePt t="19411" x="4859338" y="5426075"/>
          <p14:tracePt t="19435" x="4859338" y="5408613"/>
          <p14:tracePt t="19579" x="4859338" y="5399088"/>
          <p14:tracePt t="19595" x="4859338" y="5389563"/>
          <p14:tracePt t="19603" x="4832350" y="5372100"/>
          <p14:tracePt t="19611" x="4822825" y="5372100"/>
          <p14:tracePt t="19619" x="4803775" y="5353050"/>
          <p14:tracePt t="19627" x="4786313" y="5343525"/>
          <p14:tracePt t="19636" x="4767263" y="5335588"/>
          <p14:tracePt t="19643" x="4759325" y="5326063"/>
          <p14:tracePt t="19653" x="4759325" y="5307013"/>
          <p14:tracePt t="19667" x="4759325" y="5289550"/>
          <p14:tracePt t="19676" x="4759325" y="5270500"/>
          <p14:tracePt t="19683" x="4759325" y="5253038"/>
          <p14:tracePt t="19707" x="4749800" y="5226050"/>
          <p14:tracePt t="19724" x="4722813" y="5216525"/>
          <p14:tracePt t="19731" x="4703763" y="5216525"/>
          <p14:tracePt t="19739" x="4686300" y="5216525"/>
          <p14:tracePt t="19747" x="4659313" y="5216525"/>
          <p14:tracePt t="19757" x="4630738" y="5207000"/>
          <p14:tracePt t="19772" x="4613275" y="5207000"/>
          <p14:tracePt t="19803" x="4586288" y="5207000"/>
          <p14:tracePt t="19811" x="4540250" y="5207000"/>
          <p14:tracePt t="19820" x="4513263" y="5216525"/>
          <p14:tracePt t="19827" x="4503738" y="5216525"/>
          <p14:tracePt t="19836" x="4484688" y="5216525"/>
          <p14:tracePt t="19843" x="4457700" y="5226050"/>
          <p14:tracePt t="19853" x="4413250" y="5233988"/>
          <p14:tracePt t="19859" x="4384675" y="5233988"/>
          <p14:tracePt t="19867" x="4357688" y="5233988"/>
          <p14:tracePt t="19889" x="4340225" y="5233988"/>
          <p14:tracePt t="19892" x="4311650" y="5233988"/>
          <p14:tracePt t="19899" x="4303713" y="5233988"/>
          <p14:tracePt t="19915" x="4294188" y="5233988"/>
          <p14:tracePt t="28012" x="4284663" y="5143500"/>
          <p14:tracePt t="28020" x="4348163" y="4906963"/>
          <p14:tracePt t="28027" x="4440238" y="4768850"/>
          <p14:tracePt t="28035" x="4457700" y="4732338"/>
          <p14:tracePt t="28043" x="4476750" y="4714875"/>
          <p14:tracePt t="28844" x="4484688" y="4705350"/>
          <p14:tracePt t="28861" x="4513263" y="4687888"/>
          <p14:tracePt t="28868" x="4567238" y="4668838"/>
          <p14:tracePt t="28875" x="4649788" y="4641850"/>
          <p14:tracePt t="28883" x="4686300" y="4641850"/>
          <p14:tracePt t="28891" x="4740275" y="4641850"/>
          <p14:tracePt t="28899" x="4786313" y="4641850"/>
          <p14:tracePt t="28907" x="4813300" y="4641850"/>
          <p14:tracePt t="28915" x="4840288" y="4641850"/>
          <p14:tracePt t="28923" x="4849813" y="4641850"/>
          <p14:tracePt t="28955" x="4859338" y="4641850"/>
          <p14:tracePt t="28963" x="4876800" y="4641850"/>
          <p14:tracePt t="28971" x="4886325" y="4632325"/>
          <p14:tracePt t="28980" x="4895850" y="4624388"/>
          <p14:tracePt t="28995" x="4895850" y="4614863"/>
          <p14:tracePt t="29211" x="4905375" y="4614863"/>
          <p14:tracePt t="29341" x="4922838" y="4614863"/>
          <p14:tracePt t="29347" x="4941888" y="4614863"/>
          <p14:tracePt t="29355" x="4959350" y="4614863"/>
          <p14:tracePt t="29363" x="4968875" y="4614863"/>
          <p14:tracePt t="29412" x="4986338" y="4614863"/>
          <p14:tracePt t="29461" x="4995863" y="4614863"/>
          <p14:tracePt t="29509" x="5005388" y="4614863"/>
          <p14:tracePt t="29517" x="5068888" y="4687888"/>
          <p14:tracePt t="29525" x="5078413" y="4687888"/>
          <p14:tracePt t="29533" x="5086350" y="4687888"/>
          <p14:tracePt t="29540" x="5114925" y="4705350"/>
          <p14:tracePt t="29571" x="5114925" y="4714875"/>
          <p14:tracePt t="29579" x="5114925" y="4741863"/>
          <p14:tracePt t="29620" x="5114925" y="4751388"/>
          <p14:tracePt t="29636" x="5114925" y="4760913"/>
          <p14:tracePt t="29701" x="5122863" y="4768850"/>
          <p14:tracePt t="29733" x="5122863" y="4787900"/>
          <p14:tracePt t="29963" x="5122863" y="4797425"/>
          <p14:tracePt t="30094" x="5122863" y="4805363"/>
          <p14:tracePt t="30100" x="5122863" y="4824413"/>
          <p14:tracePt t="30109" x="5122863" y="4833938"/>
          <p14:tracePt t="30116" x="5122863" y="4870450"/>
          <p14:tracePt t="30131" x="5122863" y="4878388"/>
          <p14:tracePt t="30155" x="5122863" y="4887913"/>
          <p14:tracePt t="30172" x="5122863" y="4906963"/>
          <p14:tracePt t="30179" x="5122863" y="4914900"/>
          <p14:tracePt t="30212" x="5122863" y="4924425"/>
          <p14:tracePt t="30235" x="5122863" y="4933950"/>
          <p14:tracePt t="30261" x="5132388" y="4943475"/>
          <p14:tracePt t="30557" x="5151438" y="4943475"/>
          <p14:tracePt t="30563" x="5187950" y="4943475"/>
          <p14:tracePt t="30572" x="5268913" y="4933950"/>
          <p14:tracePt t="30579" x="5287963" y="4933950"/>
          <p14:tracePt t="30587" x="5324475" y="4914900"/>
          <p14:tracePt t="30595" x="5334000" y="4906963"/>
          <p14:tracePt t="30603" x="5334000" y="4897438"/>
          <p14:tracePt t="30668" x="5324475" y="4887913"/>
          <p14:tracePt t="30893" x="5314950" y="4887913"/>
          <p14:tracePt t="30927" x="5305425" y="4887913"/>
          <p14:tracePt t="30934" x="5297488" y="4887913"/>
          <p14:tracePt t="30942" x="5287963" y="4887913"/>
          <p14:tracePt t="30948" x="5278438" y="4906963"/>
          <p14:tracePt t="30955" x="5268913" y="4914900"/>
          <p14:tracePt t="30971" x="5251450" y="4924425"/>
          <p14:tracePt t="31059" x="5241925" y="4924425"/>
          <p14:tracePt t="31068" x="5232400" y="4933950"/>
          <p14:tracePt t="31076" x="5224463" y="4943475"/>
          <p14:tracePt t="31083" x="5205413" y="4960938"/>
          <p14:tracePt t="31091" x="5195888" y="4960938"/>
          <p14:tracePt t="31099" x="5195888" y="4970463"/>
          <p14:tracePt t="31107" x="5195888" y="4987925"/>
          <p14:tracePt t="31123" x="5187950" y="4997450"/>
          <p14:tracePt t="31741" x="5178425" y="5006975"/>
          <p14:tracePt t="31747" x="5151438" y="5016500"/>
          <p14:tracePt t="31765" x="5141913" y="5033963"/>
          <p14:tracePt t="31787" x="5114925" y="5043488"/>
          <p14:tracePt t="31803" x="5105400" y="5053013"/>
          <p14:tracePt t="31811" x="5078413" y="5060950"/>
          <p14:tracePt t="31819" x="5059363" y="5080000"/>
          <p14:tracePt t="31827" x="5041900" y="5097463"/>
          <p14:tracePt t="31836" x="5005388" y="5106988"/>
          <p14:tracePt t="31851" x="5005388" y="5116513"/>
          <p14:tracePt t="31861" x="4995863" y="5126038"/>
          <p14:tracePt t="31872" x="4986338" y="5133975"/>
          <p14:tracePt t="31877" x="4978400" y="5143500"/>
          <p14:tracePt t="31887" x="4949825" y="5153025"/>
          <p14:tracePt t="31899" x="4932363" y="5153025"/>
          <p14:tracePt t="31907" x="4922838" y="5153025"/>
          <p14:tracePt t="31923" x="4913313" y="5170488"/>
          <p14:tracePt t="31939" x="4868863" y="5180013"/>
          <p14:tracePt t="32099" x="4849813" y="5180013"/>
          <p14:tracePt t="32107" x="4803775" y="5133975"/>
          <p14:tracePt t="32115" x="4776788" y="5106988"/>
          <p14:tracePt t="32123" x="4759325" y="5089525"/>
          <p14:tracePt t="32132" x="4713288" y="5053013"/>
          <p14:tracePt t="32140" x="4695825" y="5033963"/>
          <p14:tracePt t="32147" x="4659313" y="4997450"/>
          <p14:tracePt t="32155" x="4613275" y="4970463"/>
          <p14:tracePt t="32163" x="4567238" y="4933950"/>
          <p14:tracePt t="32171" x="4549775" y="4924425"/>
          <p14:tracePt t="32179" x="4530725" y="4906963"/>
          <p14:tracePt t="32187" x="4503738" y="4878388"/>
          <p14:tracePt t="32195" x="4484688" y="4851400"/>
          <p14:tracePt t="32203" x="4457700" y="4824413"/>
          <p14:tracePt t="32211" x="4448175" y="4805363"/>
          <p14:tracePt t="32221" x="4440238" y="4760913"/>
          <p14:tracePt t="32227" x="4430713" y="4741863"/>
          <p14:tracePt t="32236" x="4421188" y="4732338"/>
          <p14:tracePt t="32243" x="4413250" y="4724400"/>
          <p14:tracePt t="32259" x="4394200" y="4705350"/>
          <p14:tracePt t="32270" x="4384675" y="4697413"/>
          <p14:tracePt t="32275" x="4367213" y="4678363"/>
          <p14:tracePt t="32284" x="4348163" y="4660900"/>
          <p14:tracePt t="32291" x="4340225" y="4651375"/>
          <p14:tracePt t="32299" x="4321175" y="4641850"/>
          <p14:tracePt t="32316" x="4303713" y="4614863"/>
          <p14:tracePt t="32331" x="4275138" y="4595813"/>
          <p14:tracePt t="32347" x="4275138" y="4578350"/>
          <p14:tracePt t="32355" x="4267200" y="4568825"/>
          <p14:tracePt t="32372" x="4267200" y="4559300"/>
          <p14:tracePt t="32379" x="4267200" y="4541838"/>
          <p14:tracePt t="32387" x="4267200" y="4532313"/>
          <p14:tracePt t="32395" x="4267200" y="4522788"/>
          <p14:tracePt t="32411" x="4267200" y="4514850"/>
          <p14:tracePt t="32420" x="4267200" y="4505325"/>
          <p14:tracePt t="32428" x="4267200" y="4495800"/>
          <p14:tracePt t="32437" x="4267200" y="4459288"/>
          <p14:tracePt t="32444" x="4267200" y="4432300"/>
          <p14:tracePt t="32453" x="4267200" y="4386263"/>
          <p14:tracePt t="32460" x="4294188" y="4340225"/>
          <p14:tracePt t="32469" x="4321175" y="4313238"/>
          <p14:tracePt t="32475" x="4340225" y="4276725"/>
          <p14:tracePt t="32489" x="4367213" y="4232275"/>
          <p14:tracePt t="32493" x="4413250" y="4203700"/>
          <p14:tracePt t="32499" x="4440238" y="4176713"/>
          <p14:tracePt t="32507" x="4457700" y="4159250"/>
          <p14:tracePt t="32515" x="4467225" y="4149725"/>
          <p14:tracePt t="32523" x="4484688" y="4130675"/>
          <p14:tracePt t="32531" x="4494213" y="4130675"/>
          <p14:tracePt t="32548" x="4521200" y="4122738"/>
          <p14:tracePt t="32691" x="4540250" y="4113213"/>
          <p14:tracePt t="32699" x="4586288" y="4113213"/>
          <p14:tracePt t="32707" x="4622800" y="4113213"/>
          <p14:tracePt t="32715" x="4667250" y="4113213"/>
          <p14:tracePt t="32723" x="4676775" y="4113213"/>
          <p14:tracePt t="32731" x="4722813" y="4113213"/>
          <p14:tracePt t="32739" x="4730750" y="4113213"/>
          <p14:tracePt t="32747" x="4759325" y="4113213"/>
          <p14:tracePt t="32755" x="4767263" y="4113213"/>
          <p14:tracePt t="32795" x="4786313" y="4113213"/>
          <p14:tracePt t="32819" x="4795838" y="4130675"/>
          <p14:tracePt t="32844" x="4803775" y="4149725"/>
          <p14:tracePt t="32853" x="4813300" y="4167188"/>
          <p14:tracePt t="32859" x="4822825" y="4176713"/>
          <p14:tracePt t="32869" x="4832350" y="4232275"/>
          <p14:tracePt t="32875" x="4868863" y="4276725"/>
          <p14:tracePt t="32884" x="4868863" y="4286250"/>
          <p14:tracePt t="32891" x="4886325" y="4313238"/>
          <p14:tracePt t="32899" x="4886325" y="4332288"/>
          <p14:tracePt t="32907" x="4913313" y="4359275"/>
          <p14:tracePt t="32915" x="4913313" y="4376738"/>
          <p14:tracePt t="32923" x="4913313" y="4405313"/>
          <p14:tracePt t="32931" x="4922838" y="4413250"/>
          <p14:tracePt t="32939" x="4922838" y="4422775"/>
          <p14:tracePt t="32947" x="4922838" y="4432300"/>
          <p14:tracePt t="32963" x="4922838" y="4459288"/>
          <p14:tracePt t="32979" x="4922838" y="4468813"/>
          <p14:tracePt t="32987" x="4922838" y="4495800"/>
          <p14:tracePt t="32995" x="4922838" y="4505325"/>
          <p14:tracePt t="33004" x="4922838" y="4522788"/>
          <p14:tracePt t="33011" x="4922838" y="4551363"/>
          <p14:tracePt t="33019" x="4922838" y="4578350"/>
          <p14:tracePt t="33027" x="4922838" y="4595813"/>
          <p14:tracePt t="33035" x="4922838" y="4605338"/>
          <p14:tracePt t="33044" x="4922838" y="4641850"/>
          <p14:tracePt t="33051" x="4922838" y="4651375"/>
          <p14:tracePt t="33059" x="4922838" y="4678363"/>
          <p14:tracePt t="33075" x="4922838" y="4705350"/>
          <p14:tracePt t="33085" x="4922838" y="4724400"/>
          <p14:tracePt t="33091" x="4922838" y="4732338"/>
          <p14:tracePt t="33099" x="4922838" y="4741863"/>
          <p14:tracePt t="33107" x="4922838" y="4768850"/>
          <p14:tracePt t="33115" x="4922838" y="4797425"/>
          <p14:tracePt t="33123" x="4922838" y="4805363"/>
          <p14:tracePt t="33131" x="4922838" y="4833938"/>
          <p14:tracePt t="33139" x="4922838" y="4860925"/>
          <p14:tracePt t="33147" x="4922838" y="4870450"/>
          <p14:tracePt t="33155" x="4922838" y="4897438"/>
          <p14:tracePt t="33163" x="4922838" y="4914900"/>
          <p14:tracePt t="33171" x="4913313" y="4933950"/>
          <p14:tracePt t="33179" x="4905375" y="4951413"/>
          <p14:tracePt t="33187" x="4895850" y="4979988"/>
          <p14:tracePt t="33195" x="4876800" y="4997450"/>
          <p14:tracePt t="33203" x="4859338" y="5016500"/>
          <p14:tracePt t="33211" x="4832350" y="5043488"/>
          <p14:tracePt t="33221" x="4803775" y="5053013"/>
          <p14:tracePt t="33227" x="4803775" y="5060950"/>
          <p14:tracePt t="33237" x="4795838" y="5060950"/>
          <p14:tracePt t="33259" x="4786313" y="5060950"/>
          <p14:tracePt t="33412" x="4740275" y="5060950"/>
          <p14:tracePt t="33419" x="4676775" y="5060950"/>
          <p14:tracePt t="33427" x="4630738" y="5043488"/>
          <p14:tracePt t="33435" x="4586288" y="5016500"/>
          <p14:tracePt t="33443" x="4540250" y="4979988"/>
          <p14:tracePt t="33452" x="4494213" y="4960938"/>
          <p14:tracePt t="33459" x="4476750" y="4943475"/>
          <p14:tracePt t="33468" x="4457700" y="4924425"/>
          <p14:tracePt t="33475" x="4440238" y="4914900"/>
          <p14:tracePt t="33485" x="4421188" y="4887913"/>
          <p14:tracePt t="33491" x="4403725" y="4870450"/>
          <p14:tracePt t="33499" x="4394200" y="4851400"/>
          <p14:tracePt t="33509" x="4394200" y="4841875"/>
          <p14:tracePt t="33519" x="4384675" y="4824413"/>
          <p14:tracePt t="33524" x="4384675" y="4797425"/>
          <p14:tracePt t="33533" x="4367213" y="4760913"/>
          <p14:tracePt t="33541" x="4367213" y="4741863"/>
          <p14:tracePt t="33550" x="4348163" y="4697413"/>
          <p14:tracePt t="33555" x="4348163" y="4678363"/>
          <p14:tracePt t="33563" x="4348163" y="4641850"/>
          <p14:tracePt t="33571" x="4348163" y="4624388"/>
          <p14:tracePt t="33579" x="4348163" y="4578350"/>
          <p14:tracePt t="33587" x="4348163" y="4541838"/>
          <p14:tracePt t="33595" x="4348163" y="4522788"/>
          <p14:tracePt t="33603" x="4348163" y="4478338"/>
          <p14:tracePt t="33611" x="4348163" y="4441825"/>
          <p14:tracePt t="33619" x="4348163" y="4422775"/>
          <p14:tracePt t="33627" x="4348163" y="4376738"/>
          <p14:tracePt t="33636" x="4348163" y="4368800"/>
          <p14:tracePt t="33644" x="4357688" y="4359275"/>
          <p14:tracePt t="33651" x="4357688" y="4340225"/>
          <p14:tracePt t="33659" x="4367213" y="4322763"/>
          <p14:tracePt t="33668" x="4384675" y="4295775"/>
          <p14:tracePt t="33675" x="4394200" y="4295775"/>
          <p14:tracePt t="33686" x="4403725" y="4286250"/>
          <p14:tracePt t="33691" x="4413250" y="4268788"/>
          <p14:tracePt t="33699" x="4430713" y="4249738"/>
          <p14:tracePt t="33707" x="4448175" y="4232275"/>
          <p14:tracePt t="33715" x="4494213" y="4203700"/>
          <p14:tracePt t="33723" x="4540250" y="4195763"/>
          <p14:tracePt t="33733" x="4567238" y="4186238"/>
          <p14:tracePt t="33739" x="4594225" y="4176713"/>
          <p14:tracePt t="33747" x="4630738" y="4130675"/>
          <p14:tracePt t="33755" x="4649788" y="4130675"/>
          <p14:tracePt t="33763" x="4676775" y="4130675"/>
          <p14:tracePt t="33771" x="4695825" y="4122738"/>
          <p14:tracePt t="33779" x="4703763" y="4122738"/>
          <p14:tracePt t="33787" x="4730750" y="4113213"/>
          <p14:tracePt t="33797" x="4740275" y="4103688"/>
          <p14:tracePt t="33805" x="4786313" y="4103688"/>
          <p14:tracePt t="33813" x="4803775" y="4103688"/>
          <p14:tracePt t="33822" x="4832350" y="4103688"/>
          <p14:tracePt t="33829" x="4876800" y="4113213"/>
          <p14:tracePt t="33839" x="4895850" y="4122738"/>
          <p14:tracePt t="33844" x="4941888" y="4159250"/>
          <p14:tracePt t="33852" x="4978400" y="4167188"/>
          <p14:tracePt t="33859" x="5059363" y="4213225"/>
          <p14:tracePt t="33868" x="5105400" y="4232275"/>
          <p14:tracePt t="33888" x="5178425" y="4276725"/>
          <p14:tracePt t="33891" x="5214938" y="4286250"/>
          <p14:tracePt t="33899" x="5224463" y="4295775"/>
          <p14:tracePt t="33907" x="5232400" y="4313238"/>
          <p14:tracePt t="33915" x="5232400" y="4332288"/>
          <p14:tracePt t="33923" x="5268913" y="4359275"/>
          <p14:tracePt t="33931" x="5268913" y="4368800"/>
          <p14:tracePt t="33939" x="5268913" y="4395788"/>
          <p14:tracePt t="33948" x="5278438" y="4413250"/>
          <p14:tracePt t="33955" x="5278438" y="4422775"/>
          <p14:tracePt t="33963" x="5278438" y="4449763"/>
          <p14:tracePt t="33979" x="5278438" y="4486275"/>
          <p14:tracePt t="33987" x="5278438" y="4505325"/>
          <p14:tracePt t="33996" x="5278438" y="4551363"/>
          <p14:tracePt t="34003" x="5278438" y="4605338"/>
          <p14:tracePt t="34011" x="5278438" y="4641850"/>
          <p14:tracePt t="34020" x="5278438" y="4687888"/>
          <p14:tracePt t="34027" x="5278438" y="4705350"/>
          <p14:tracePt t="34036" x="5278438" y="4760913"/>
          <p14:tracePt t="34043" x="5278438" y="4787900"/>
          <p14:tracePt t="34052" x="5278438" y="4814888"/>
          <p14:tracePt t="34059" x="5278438" y="4860925"/>
          <p14:tracePt t="34068" x="5268913" y="4878388"/>
          <p14:tracePt t="34075" x="5268913" y="4906963"/>
          <p14:tracePt t="34085" x="5268913" y="4933950"/>
          <p14:tracePt t="34091" x="5260975" y="4960938"/>
          <p14:tracePt t="34100" x="5260975" y="4979988"/>
          <p14:tracePt t="34107" x="5251450" y="5016500"/>
          <p14:tracePt t="34115" x="5232400" y="5043488"/>
          <p14:tracePt t="34123" x="5232400" y="5060950"/>
          <p14:tracePt t="34131" x="5214938" y="5080000"/>
          <p14:tracePt t="34140" x="5214938" y="5106988"/>
          <p14:tracePt t="34147" x="5205413" y="5133975"/>
          <p14:tracePt t="34155" x="5205413" y="5153025"/>
          <p14:tracePt t="34163" x="5187950" y="5189538"/>
          <p14:tracePt t="34171" x="5178425" y="5216525"/>
          <p14:tracePt t="34179" x="5159375" y="5233988"/>
          <p14:tracePt t="34187" x="5132388" y="5270500"/>
          <p14:tracePt t="34195" x="5114925" y="5299075"/>
          <p14:tracePt t="34204" x="5105400" y="5307013"/>
          <p14:tracePt t="34211" x="5086350" y="5326063"/>
          <p14:tracePt t="34219" x="5078413" y="5343525"/>
          <p14:tracePt t="34227" x="5059363" y="5353050"/>
          <p14:tracePt t="34235" x="5041900" y="5372100"/>
          <p14:tracePt t="34243" x="5032375" y="5380038"/>
          <p14:tracePt t="34253" x="5022850" y="5389563"/>
          <p14:tracePt t="34259" x="4995863" y="5408613"/>
          <p14:tracePt t="34275" x="4986338" y="5408613"/>
          <p14:tracePt t="34413" x="4978400" y="5408613"/>
          <p14:tracePt t="34419" x="4941888" y="5408613"/>
          <p14:tracePt t="34427" x="4886325" y="5408613"/>
          <p14:tracePt t="34435" x="4822825" y="5362575"/>
          <p14:tracePt t="34443" x="4749800" y="5299075"/>
          <p14:tracePt t="34452" x="4703763" y="5226050"/>
          <p14:tracePt t="34459" x="4613275" y="5160963"/>
          <p14:tracePt t="34468" x="4576763" y="5116513"/>
          <p14:tracePt t="34475" x="4549775" y="5060950"/>
          <p14:tracePt t="34485" x="4521200" y="5016500"/>
          <p14:tracePt t="34492" x="4503738" y="4987925"/>
          <p14:tracePt t="34499" x="4494213" y="4951413"/>
          <p14:tracePt t="34507" x="4494213" y="4943475"/>
          <p14:tracePt t="34523" x="4494213" y="4933950"/>
          <p14:tracePt t="34526" x="4494213" y="4906963"/>
          <p14:tracePt t="34533" x="4494213" y="4897438"/>
          <p14:tracePt t="34549" x="4494213" y="4887913"/>
          <p14:tracePt t="34556" x="4494213" y="4870450"/>
          <p14:tracePt t="34572" x="4494213" y="4860925"/>
          <p14:tracePt t="34587" x="4494213" y="4851400"/>
          <p14:tracePt t="34595" x="4494213" y="4833938"/>
          <p14:tracePt t="34619" x="4494213" y="4824413"/>
          <p14:tracePt t="34627" x="4494213" y="4814888"/>
          <p14:tracePt t="34644" x="4513263" y="4797425"/>
          <p14:tracePt t="34653" x="4530725" y="4797425"/>
          <p14:tracePt t="34660" x="4549775" y="4778375"/>
          <p14:tracePt t="34670" x="4586288" y="4760913"/>
          <p14:tracePt t="34678" x="4603750" y="4751388"/>
          <p14:tracePt t="34687" x="4649788" y="4714875"/>
          <p14:tracePt t="34694" x="4667250" y="4705350"/>
          <p14:tracePt t="34704" x="4713288" y="4678363"/>
          <p14:tracePt t="34708" x="4740275" y="4660900"/>
          <p14:tracePt t="34717" x="4786313" y="4614863"/>
          <p14:tracePt t="34726" x="4803775" y="4595813"/>
          <p14:tracePt t="34732" x="4868863" y="4578350"/>
          <p14:tracePt t="34742" x="4886325" y="4541838"/>
          <p14:tracePt t="34749" x="4913313" y="4522788"/>
          <p14:tracePt t="34756" x="4913313" y="4514850"/>
          <p14:tracePt t="34763" x="4913313" y="4495800"/>
          <p14:tracePt t="34771" x="4913313" y="4478338"/>
          <p14:tracePt t="34787" x="4913313" y="4459288"/>
          <p14:tracePt t="34797" x="4913313" y="4432300"/>
          <p14:tracePt t="34806" x="4913313" y="4422775"/>
          <p14:tracePt t="34813" x="4913313" y="4413250"/>
          <p14:tracePt t="34824" x="4913313" y="4395788"/>
          <p14:tracePt t="34987" x="4922838" y="4386263"/>
          <p14:tracePt t="34995" x="4986338" y="4386263"/>
          <p14:tracePt t="35003" x="5059363" y="4386263"/>
          <p14:tracePt t="35011" x="5132388" y="4386263"/>
          <p14:tracePt t="35019" x="5187950" y="4386263"/>
          <p14:tracePt t="35027" x="5241925" y="4386263"/>
          <p14:tracePt t="35035" x="5287963" y="4386263"/>
          <p14:tracePt t="35044" x="5314950" y="4386263"/>
          <p14:tracePt t="35052" x="5334000" y="4386263"/>
          <p14:tracePt t="35060" x="5341938" y="4386263"/>
          <p14:tracePt t="35133" x="5351463" y="4376738"/>
          <p14:tracePt t="35171" x="5351463" y="4386263"/>
          <p14:tracePt t="35181" x="5351463" y="4432300"/>
          <p14:tracePt t="35189" x="5341938" y="4486275"/>
          <p14:tracePt t="35197" x="5334000" y="4541838"/>
          <p14:tracePt t="35205" x="5324475" y="4605338"/>
          <p14:tracePt t="35212" x="5324475" y="4678363"/>
          <p14:tracePt t="35221" x="5305425" y="4751388"/>
          <p14:tracePt t="35228" x="5305425" y="4851400"/>
          <p14:tracePt t="35235" x="5305425" y="4924425"/>
          <p14:tracePt t="35243" x="5305425" y="4979988"/>
          <p14:tracePt t="35252" x="5305425" y="5089525"/>
          <p14:tracePt t="35259" x="5305425" y="5143500"/>
          <p14:tracePt t="35269" x="5305425" y="5270500"/>
          <p14:tracePt t="35276" x="5305425" y="5399088"/>
          <p14:tracePt t="35285" x="5305425" y="5472113"/>
          <p14:tracePt t="35291" x="5305425" y="5562600"/>
          <p14:tracePt t="35301" x="5305425" y="5618163"/>
          <p14:tracePt t="35308" x="5305425" y="5662613"/>
          <p14:tracePt t="35315" x="5305425" y="5699125"/>
          <p14:tracePt t="35323" x="5305425" y="5735638"/>
          <p14:tracePt t="35340" x="5305425" y="5745163"/>
          <p14:tracePt t="35533" x="5305425" y="5754688"/>
          <p14:tracePt t="35539" x="5214938" y="5754688"/>
          <p14:tracePt t="35548" x="5068888" y="5754688"/>
          <p14:tracePt t="35555" x="4840288" y="5745163"/>
          <p14:tracePt t="35563" x="4594225" y="5718175"/>
          <p14:tracePt t="35571" x="4357688" y="5681663"/>
          <p14:tracePt t="35579" x="4157663" y="5662613"/>
          <p14:tracePt t="35587" x="3956050" y="5662613"/>
          <p14:tracePt t="35596" x="3775075" y="5662613"/>
          <p14:tracePt t="35603" x="3609975" y="5662613"/>
          <p14:tracePt t="35613" x="3446463" y="5662613"/>
          <p14:tracePt t="35622" x="3336925" y="5662613"/>
          <p14:tracePt t="35629" x="3244850" y="5662613"/>
          <p14:tracePt t="35639" x="3171825" y="5662613"/>
          <p14:tracePt t="35645" x="3127375" y="5662613"/>
          <p14:tracePt t="35655" x="3081338" y="5691188"/>
          <p14:tracePt t="35660" x="3071813" y="5691188"/>
          <p14:tracePt t="35670" x="3054350" y="5699125"/>
          <p14:tracePt t="35676" x="3017838" y="5708650"/>
          <p14:tracePt t="35684" x="2971800" y="5745163"/>
          <p14:tracePt t="35691" x="2944813" y="5754688"/>
          <p14:tracePt t="35699" x="2898775" y="5764213"/>
          <p14:tracePt t="35707" x="2844800" y="5764213"/>
          <p14:tracePt t="35715" x="2808288" y="5764213"/>
          <p14:tracePt t="35723" x="2752725" y="5764213"/>
          <p14:tracePt t="35733" x="2708275" y="5764213"/>
          <p14:tracePt t="35739" x="2679700" y="5764213"/>
          <p14:tracePt t="35747" x="2652713" y="5764213"/>
          <p14:tracePt t="35755" x="2635250" y="5764213"/>
          <p14:tracePt t="35763" x="2606675" y="5754688"/>
          <p14:tracePt t="35771" x="2579688" y="5735638"/>
          <p14:tracePt t="35797" x="2552700" y="5708650"/>
          <p14:tracePt t="35803" x="2533650" y="5699125"/>
          <p14:tracePt t="35812" x="2506663" y="5681663"/>
          <p14:tracePt t="35819" x="2470150" y="5681663"/>
          <p14:tracePt t="35828" x="2433638" y="5672138"/>
          <p14:tracePt t="35835" x="2406650" y="5672138"/>
          <p14:tracePt t="35843" x="2397125" y="5672138"/>
          <p14:tracePt t="35931" x="2389188" y="5672138"/>
          <p14:tracePt t="36019" x="2379663" y="5662613"/>
          <p14:tracePt t="36027" x="2379663" y="5618163"/>
          <p14:tracePt t="36035" x="2352675" y="5589588"/>
          <p14:tracePt t="36043" x="2297113" y="5518150"/>
          <p14:tracePt t="36052" x="2279650" y="5472113"/>
          <p14:tracePt t="36059" x="2270125" y="5445125"/>
          <p14:tracePt t="36068" x="2233613" y="5399088"/>
          <p14:tracePt t="36076" x="2233613" y="5389563"/>
          <p14:tracePt t="36085" x="2224088" y="5335588"/>
          <p14:tracePt t="36092" x="2224088" y="5253038"/>
          <p14:tracePt t="36100" x="2206625" y="5180013"/>
          <p14:tracePt t="36108" x="2179638" y="5080000"/>
          <p14:tracePt t="36115" x="2179638" y="5006975"/>
          <p14:tracePt t="36123" x="2170113" y="4933950"/>
          <p14:tracePt t="36132" x="2170113" y="4887913"/>
          <p14:tracePt t="36139" x="2160588" y="4833938"/>
          <p14:tracePt t="36147" x="2151063" y="4778375"/>
          <p14:tracePt t="36155" x="2151063" y="4724400"/>
          <p14:tracePt t="36163" x="2151063" y="4678363"/>
          <p14:tracePt t="36171" x="2151063" y="4624388"/>
          <p14:tracePt t="36179" x="2151063" y="4605338"/>
          <p14:tracePt t="36187" x="2151063" y="4578350"/>
          <p14:tracePt t="36195" x="2151063" y="4559300"/>
          <p14:tracePt t="36203" x="2151063" y="4551363"/>
          <p14:tracePt t="36211" x="2151063" y="4522788"/>
          <p14:tracePt t="36220" x="2151063" y="4514850"/>
          <p14:tracePt t="36236" x="2151063" y="4486275"/>
          <p14:tracePt t="36243" x="2151063" y="4478338"/>
          <p14:tracePt t="36252" x="2151063" y="4459288"/>
          <p14:tracePt t="36299" x="2160588" y="4449763"/>
          <p14:tracePt t="36373" x="2160588" y="4468813"/>
          <p14:tracePt t="36381" x="2160588" y="4495800"/>
          <p14:tracePt t="36389" x="2187575" y="4505325"/>
          <p14:tracePt t="36396" x="2233613" y="4532313"/>
          <p14:tracePt t="36403" x="2270125" y="4541838"/>
          <p14:tracePt t="36411" x="2306638" y="4559300"/>
          <p14:tracePt t="36419" x="2324100" y="4568825"/>
          <p14:tracePt t="36427" x="2333625" y="4578350"/>
          <p14:tracePt t="36436" x="2343150" y="4587875"/>
          <p14:tracePt t="36452" x="2343150" y="4595813"/>
          <p14:tracePt t="36459" x="2343150" y="4614863"/>
          <p14:tracePt t="36468" x="2343150" y="4624388"/>
          <p14:tracePt t="36485" x="2343150" y="4632325"/>
          <p14:tracePt t="36499" x="2343150" y="4651375"/>
          <p14:tracePt t="36515" x="2343150" y="4660900"/>
          <p14:tracePt t="36523" x="2343150" y="4668838"/>
          <p14:tracePt t="36532" x="2343150" y="4678363"/>
          <p14:tracePt t="36539" x="2343150" y="4687888"/>
          <p14:tracePt t="36547" x="2343150" y="4697413"/>
          <p14:tracePt t="36555" x="2343150" y="4705350"/>
          <p14:tracePt t="36564" x="2343150" y="4724400"/>
          <p14:tracePt t="36571" x="2343150" y="4741863"/>
          <p14:tracePt t="36579" x="2343150" y="4751388"/>
          <p14:tracePt t="36587" x="2333625" y="4768850"/>
          <p14:tracePt t="36595" x="2324100" y="4768850"/>
          <p14:tracePt t="36603" x="2324100" y="4778375"/>
          <p14:tracePt t="36701" x="2416175" y="4768850"/>
          <p14:tracePt t="36708" x="2552700" y="4724400"/>
          <p14:tracePt t="36715" x="2679700" y="4697413"/>
          <p14:tracePt t="36723" x="2817813" y="4651375"/>
          <p14:tracePt t="36732" x="2962275" y="4624388"/>
          <p14:tracePt t="36740" x="3100388" y="4559300"/>
          <p14:tracePt t="36749" x="3171825" y="4532313"/>
          <p14:tracePt t="36757" x="3236913" y="4495800"/>
          <p14:tracePt t="36765" x="3281363" y="4478338"/>
          <p14:tracePt t="36771" x="3300413" y="4459288"/>
          <p14:tracePt t="37019" x="3327400" y="4422775"/>
          <p14:tracePt t="37027" x="3409950" y="4376738"/>
          <p14:tracePt t="37035" x="3527425" y="4303713"/>
          <p14:tracePt t="37043" x="3646488" y="4240213"/>
          <p14:tracePt t="37052" x="3838575" y="4159250"/>
          <p14:tracePt t="37060" x="3956050" y="4086225"/>
          <p14:tracePt t="37068" x="4129088" y="4013200"/>
          <p14:tracePt t="37075" x="4275138" y="3930650"/>
          <p14:tracePt t="37085" x="4413250" y="3857625"/>
          <p14:tracePt t="37091" x="4513263" y="3803650"/>
          <p14:tracePt t="37100" x="4594225" y="3767138"/>
          <p14:tracePt t="37107" x="4640263" y="3730625"/>
          <p14:tracePt t="37115" x="4649788" y="3721100"/>
          <p14:tracePt t="37237" x="4649788" y="3730625"/>
          <p14:tracePt t="37261" x="4640263" y="3738563"/>
          <p14:tracePt t="37302" x="4630738" y="3748088"/>
          <p14:tracePt t="37310" x="4630738" y="3757613"/>
          <p14:tracePt t="37317" x="4630738" y="3767138"/>
          <p14:tracePt t="37323" x="4630738" y="3775075"/>
          <p14:tracePt t="37331" x="4630738" y="3784600"/>
          <p14:tracePt t="37339" x="4630738" y="3803650"/>
          <p14:tracePt t="37355" x="4630738" y="3821113"/>
          <p14:tracePt t="37363" x="4630738" y="3840163"/>
          <p14:tracePt t="37371" x="4630738" y="3848100"/>
          <p14:tracePt t="37379" x="4630738" y="3867150"/>
          <p14:tracePt t="37395" x="4630738" y="3884613"/>
          <p14:tracePt t="37459" x="4630738" y="3903663"/>
          <p14:tracePt t="37467" x="4630738" y="3911600"/>
          <p14:tracePt t="37475" x="4622800" y="3930650"/>
          <p14:tracePt t="37484" x="4603750" y="3930650"/>
          <p14:tracePt t="37491" x="4603750" y="3940175"/>
          <p14:tracePt t="37507" x="4586288" y="3940175"/>
          <p14:tracePt t="37515" x="4576763" y="3940175"/>
          <p14:tracePt t="37523" x="4567238" y="3940175"/>
          <p14:tracePt t="37531" x="4540250" y="3940175"/>
          <p14:tracePt t="37539" x="4530725" y="3940175"/>
          <p14:tracePt t="37547" x="4513263" y="3940175"/>
          <p14:tracePt t="37555" x="4503738" y="3940175"/>
          <p14:tracePt t="37565" x="4494213" y="3940175"/>
          <p14:tracePt t="37571" x="4484688" y="3940175"/>
          <p14:tracePt t="37579" x="4467225" y="3930650"/>
          <p14:tracePt t="37587" x="4448175" y="3921125"/>
          <p14:tracePt t="37595" x="4430713" y="3903663"/>
          <p14:tracePt t="37604" x="4403725" y="3857625"/>
          <p14:tracePt t="37619" x="4384675" y="3830638"/>
          <p14:tracePt t="37627" x="4384675" y="3794125"/>
          <p14:tracePt t="37635" x="4384675" y="3721100"/>
          <p14:tracePt t="37643" x="4384675" y="3648075"/>
          <p14:tracePt t="37652" x="4384675" y="3592513"/>
          <p14:tracePt t="37659" x="4384675" y="3529013"/>
          <p14:tracePt t="37668" x="4384675" y="3475038"/>
          <p14:tracePt t="37675" x="4384675" y="3419475"/>
          <p14:tracePt t="37685" x="4403725" y="3338513"/>
          <p14:tracePt t="37691" x="4413250" y="3265488"/>
          <p14:tracePt t="37702" x="4413250" y="3236913"/>
          <p14:tracePt t="37708" x="4430713" y="3182938"/>
          <p14:tracePt t="37717" x="4467225" y="3082925"/>
          <p14:tracePt t="37723" x="4521200" y="3017838"/>
          <p14:tracePt t="37731" x="4557713" y="2936875"/>
          <p14:tracePt t="37739" x="4594225" y="2900363"/>
          <p14:tracePt t="37747" x="4613275" y="2854325"/>
          <p14:tracePt t="37755" x="4667250" y="2808288"/>
          <p14:tracePt t="37763" x="4722813" y="2744788"/>
          <p14:tracePt t="37771" x="4767263" y="2690813"/>
          <p14:tracePt t="37779" x="4803775" y="2644775"/>
          <p14:tracePt t="37787" x="4849813" y="2608263"/>
          <p14:tracePt t="37795" x="4895850" y="2571750"/>
          <p14:tracePt t="37803" x="4932363" y="2554288"/>
          <p14:tracePt t="37811" x="4959350" y="2544763"/>
          <p14:tracePt t="37819" x="4986338" y="2525713"/>
          <p14:tracePt t="37827" x="5005388" y="2517775"/>
          <p14:tracePt t="37837" x="5014913" y="2508250"/>
          <p14:tracePt t="37843" x="5022850" y="2508250"/>
          <p14:tracePt t="37875" x="5059363" y="2525713"/>
          <p14:tracePt t="37885" x="5132388" y="2581275"/>
          <p14:tracePt t="37891" x="5178425" y="2625725"/>
          <p14:tracePt t="37901" x="5224463" y="2681288"/>
          <p14:tracePt t="37907" x="5251450" y="2698750"/>
          <p14:tracePt t="37915" x="5278438" y="2727325"/>
          <p14:tracePt t="37923" x="5324475" y="2781300"/>
          <p14:tracePt t="37931" x="5397500" y="2844800"/>
          <p14:tracePt t="37939" x="5441950" y="2881313"/>
          <p14:tracePt t="37947" x="5487988" y="2917825"/>
          <p14:tracePt t="37955" x="5507038" y="2936875"/>
          <p14:tracePt t="37963" x="5514975" y="2946400"/>
          <p14:tracePt t="38036" x="5514975" y="2973388"/>
          <p14:tracePt t="38044" x="5514975" y="3000375"/>
          <p14:tracePt t="38052" x="5514975" y="3027363"/>
          <p14:tracePt t="38059" x="5514975" y="3046413"/>
          <p14:tracePt t="38068" x="5514975" y="3090863"/>
          <p14:tracePt t="38075" x="5507038" y="3127375"/>
          <p14:tracePt t="38084" x="5507038" y="3146425"/>
          <p14:tracePt t="38091" x="5497513" y="3182938"/>
          <p14:tracePt t="38099" x="5497513" y="3219450"/>
          <p14:tracePt t="38107" x="5497513" y="3228975"/>
          <p14:tracePt t="38115" x="5487988" y="3246438"/>
          <p14:tracePt t="38123" x="5487988" y="3265488"/>
          <p14:tracePt t="38131" x="5487988" y="3282950"/>
          <p14:tracePt t="38147" x="5478463" y="3292475"/>
          <p14:tracePt t="38285" x="5470525" y="3292475"/>
          <p14:tracePt t="38292" x="5470525" y="3309938"/>
          <p14:tracePt t="38300" x="5470525" y="3328988"/>
          <p14:tracePt t="38310" x="5470525" y="3355975"/>
          <p14:tracePt t="38315" x="5470525" y="3375025"/>
          <p14:tracePt t="38323" x="5470525" y="3402013"/>
          <p14:tracePt t="38331" x="5461000" y="3438525"/>
          <p14:tracePt t="38339" x="5451475" y="3465513"/>
          <p14:tracePt t="38347" x="5441950" y="3511550"/>
          <p14:tracePt t="38355" x="5405438" y="3538538"/>
          <p14:tracePt t="38363" x="5360988" y="3602038"/>
          <p14:tracePt t="38371" x="5324475" y="3638550"/>
          <p14:tracePt t="38379" x="5260975" y="3694113"/>
          <p14:tracePt t="38387" x="5224463" y="3721100"/>
          <p14:tracePt t="38395" x="5205413" y="3738563"/>
          <p14:tracePt t="38403" x="5151438" y="3767138"/>
          <p14:tracePt t="38411" x="5086350" y="3784600"/>
          <p14:tracePt t="38419" x="5049838" y="3803650"/>
          <p14:tracePt t="38427" x="5005388" y="3811588"/>
          <p14:tracePt t="38435" x="4978400" y="3821113"/>
          <p14:tracePt t="38443" x="4959350" y="3821113"/>
          <p14:tracePt t="38451" x="4949825" y="3821113"/>
          <p14:tracePt t="38459" x="4932363" y="3821113"/>
          <p14:tracePt t="38523" x="4905375" y="3821113"/>
          <p14:tracePt t="38531" x="4859338" y="3821113"/>
          <p14:tracePt t="38540" x="4803775" y="3784600"/>
          <p14:tracePt t="38548" x="4759325" y="3784600"/>
          <p14:tracePt t="38555" x="4730750" y="3748088"/>
          <p14:tracePt t="38563" x="4676775" y="3702050"/>
          <p14:tracePt t="38571" x="4659313" y="3657600"/>
          <p14:tracePt t="38579" x="4640263" y="3621088"/>
          <p14:tracePt t="38587" x="4630738" y="3611563"/>
          <p14:tracePt t="38595" x="4622800" y="3592513"/>
          <p14:tracePt t="38603" x="4622800" y="3548063"/>
          <p14:tracePt t="38611" x="4622800" y="3519488"/>
          <p14:tracePt t="38627" x="4622800" y="3502025"/>
          <p14:tracePt t="38651" x="4622800" y="3492500"/>
          <p14:tracePt t="38659" x="4622800" y="3475038"/>
          <p14:tracePt t="38668" x="4622800" y="3419475"/>
          <p14:tracePt t="38675" x="4622800" y="3402013"/>
          <p14:tracePt t="38686" x="4622800" y="3346450"/>
          <p14:tracePt t="38692" x="4622800" y="3319463"/>
          <p14:tracePt t="38703" x="4622800" y="3282950"/>
          <p14:tracePt t="38707" x="4622800" y="3236913"/>
          <p14:tracePt t="38718" x="4622800" y="3219450"/>
          <p14:tracePt t="38723" x="4622800" y="3182938"/>
          <p14:tracePt t="38732" x="4622800" y="3155950"/>
          <p14:tracePt t="38739" x="4622800" y="3136900"/>
          <p14:tracePt t="38747" x="4622800" y="3109913"/>
          <p14:tracePt t="38755" x="4622800" y="3082925"/>
          <p14:tracePt t="38763" x="4667250" y="3027363"/>
          <p14:tracePt t="38771" x="4676775" y="3017838"/>
          <p14:tracePt t="38779" x="4703763" y="2990850"/>
          <p14:tracePt t="38787" x="4713288" y="2982913"/>
          <p14:tracePt t="38796" x="4740275" y="2973388"/>
          <p14:tracePt t="38804" x="4776788" y="2963863"/>
          <p14:tracePt t="38811" x="4813300" y="2946400"/>
          <p14:tracePt t="38820" x="4840288" y="2936875"/>
          <p14:tracePt t="38827" x="4868863" y="2927350"/>
          <p14:tracePt t="38837" x="4886325" y="2927350"/>
          <p14:tracePt t="38843" x="4895850" y="2927350"/>
          <p14:tracePt t="38852" x="4905375" y="2927350"/>
          <p14:tracePt t="38860" x="4922838" y="2927350"/>
          <p14:tracePt t="38870" x="4941888" y="2927350"/>
          <p14:tracePt t="38876" x="4959350" y="2927350"/>
          <p14:tracePt t="38888" x="4978400" y="2954338"/>
          <p14:tracePt t="38904" x="4995863" y="3009900"/>
          <p14:tracePt t="38909" x="5005388" y="3036888"/>
          <p14:tracePt t="38919" x="5014913" y="3063875"/>
          <p14:tracePt t="38923" x="5022850" y="3082925"/>
          <p14:tracePt t="38931" x="5032375" y="3100388"/>
          <p14:tracePt t="38939" x="5032375" y="3109913"/>
          <p14:tracePt t="38947" x="5032375" y="3127375"/>
          <p14:tracePt t="38963" x="5032375" y="3136900"/>
          <p14:tracePt t="38995" x="5032375" y="3146425"/>
          <p14:tracePt t="39011" x="5032375" y="3163888"/>
          <p14:tracePt t="39019" x="5032375" y="3192463"/>
          <p14:tracePt t="39027" x="5005388" y="3219450"/>
          <p14:tracePt t="39035" x="4968875" y="3246438"/>
          <p14:tracePt t="39043" x="4913313" y="3273425"/>
          <p14:tracePt t="39051" x="4886325" y="3302000"/>
          <p14:tracePt t="39059" x="4868863" y="3319463"/>
          <p14:tracePt t="39068" x="4822825" y="3355975"/>
          <p14:tracePt t="39075" x="4767263" y="3382963"/>
          <p14:tracePt t="39085" x="4740275" y="3411538"/>
          <p14:tracePt t="39091" x="4667250" y="3446463"/>
          <p14:tracePt t="39102" x="4640263" y="3455988"/>
          <p14:tracePt t="39107" x="4586288" y="3465513"/>
          <p14:tracePt t="39117" x="4484688" y="3511550"/>
          <p14:tracePt t="39123" x="4403725" y="3538538"/>
          <p14:tracePt t="39132" x="4321175" y="3592513"/>
          <p14:tracePt t="39139" x="4221163" y="3629025"/>
          <p14:tracePt t="39148" x="4129088" y="3675063"/>
          <p14:tracePt t="39156" x="4011613" y="3730625"/>
          <p14:tracePt t="39163" x="3883025" y="3748088"/>
          <p14:tracePt t="39171" x="3802063" y="3784600"/>
          <p14:tracePt t="39181" x="3683000" y="3811588"/>
          <p14:tracePt t="39189" x="3629025" y="3821113"/>
          <p14:tracePt t="39197" x="3563938" y="3867150"/>
          <p14:tracePt t="39206" x="3482975" y="3903663"/>
          <p14:tracePt t="39211" x="3482975" y="3930650"/>
          <p14:tracePt t="39227" x="3463925" y="3930650"/>
          <p14:tracePt t="39236" x="3419475" y="3921125"/>
          <p14:tracePt t="39243" x="3409950" y="3921125"/>
          <p14:tracePt t="39252" x="3400425" y="3930650"/>
          <p14:tracePt t="39268" x="3363913" y="3940175"/>
          <p14:tracePt t="39275" x="3354388" y="3940175"/>
          <p14:tracePt t="39291" x="3336925" y="3940175"/>
          <p14:tracePt t="39307" x="3300413" y="3948113"/>
          <p14:tracePt t="39317" x="3300413" y="3957638"/>
          <p14:tracePt t="39323" x="3281363" y="3967163"/>
          <p14:tracePt t="39331" x="3263900" y="3967163"/>
          <p14:tracePt t="39339" x="3217863" y="3976688"/>
          <p14:tracePt t="39347" x="3190875" y="3976688"/>
          <p14:tracePt t="39355" x="3163888" y="3984625"/>
          <p14:tracePt t="39363" x="3136900" y="3984625"/>
          <p14:tracePt t="39371" x="3100388" y="4003675"/>
          <p14:tracePt t="39379" x="3090863" y="4003675"/>
          <p14:tracePt t="39387" x="3071813" y="4003675"/>
          <p14:tracePt t="39403" x="3054350" y="4003675"/>
          <p14:tracePt t="39412" x="3035300" y="4003675"/>
          <p14:tracePt t="39427" x="3027363" y="4003675"/>
          <p14:tracePt t="39435" x="3017838" y="4003675"/>
          <p14:tracePt t="39443" x="2990850" y="4003675"/>
          <p14:tracePt t="39451" x="2981325" y="4003675"/>
          <p14:tracePt t="39475" x="2954338" y="4013200"/>
          <p14:tracePt t="39492" x="2944813" y="4013200"/>
          <p14:tracePt t="39668" x="3027363" y="3994150"/>
          <p14:tracePt t="39676" x="3144838" y="3930650"/>
          <p14:tracePt t="39684" x="3300413" y="3857625"/>
          <p14:tracePt t="39692" x="3446463" y="3794125"/>
          <p14:tracePt t="39703" x="3600450" y="3721100"/>
          <p14:tracePt t="39708" x="3729038" y="3675063"/>
          <p14:tracePt t="39716" x="3883025" y="3611563"/>
          <p14:tracePt t="39723" x="4002088" y="3556000"/>
          <p14:tracePt t="39732" x="4094163" y="3529013"/>
          <p14:tracePt t="39740" x="4138613" y="3511550"/>
          <p14:tracePt t="39748" x="4157663" y="3502025"/>
          <p14:tracePt t="39871" x="4157663" y="3465513"/>
          <p14:tracePt t="39892" x="4184650" y="3438525"/>
          <p14:tracePt t="39900" x="4202113" y="3411538"/>
          <p14:tracePt t="39907" x="4238625" y="3392488"/>
          <p14:tracePt t="39915" x="4257675" y="3382963"/>
          <p14:tracePt t="39939" x="4284663" y="3365500"/>
          <p14:tracePt t="39947" x="4294188" y="3355975"/>
          <p14:tracePt t="40771" x="4284663" y="3365500"/>
          <p14:tracePt t="40883" x="4267200" y="3382963"/>
          <p14:tracePt t="40892" x="4257675" y="3402013"/>
          <p14:tracePt t="40907" x="4257675" y="3411538"/>
          <p14:tracePt t="40932" x="4238625" y="3411538"/>
          <p14:tracePt t="41149" x="4202113" y="3455988"/>
          <p14:tracePt t="41155" x="4157663" y="3482975"/>
          <p14:tracePt t="41163" x="4129088" y="3511550"/>
          <p14:tracePt t="41171" x="4084638" y="3538538"/>
          <p14:tracePt t="41179" x="4048125" y="3556000"/>
          <p14:tracePt t="41187" x="4021138" y="3565525"/>
          <p14:tracePt t="41195" x="3975100" y="3592513"/>
          <p14:tracePt t="41203" x="3929063" y="3621088"/>
          <p14:tracePt t="41211" x="3911600" y="3629025"/>
          <p14:tracePt t="41220" x="3846513" y="3665538"/>
          <p14:tracePt t="41227" x="3792538" y="3694113"/>
          <p14:tracePt t="41235" x="3729038" y="3730625"/>
          <p14:tracePt t="41243" x="3683000" y="3757613"/>
          <p14:tracePt t="41253" x="3600450" y="3794125"/>
          <p14:tracePt t="41259" x="3556000" y="3830638"/>
          <p14:tracePt t="41268" x="3500438" y="3867150"/>
          <p14:tracePt t="41275" x="3500438" y="3875088"/>
          <p14:tracePt t="41284" x="3490913" y="3884613"/>
          <p14:tracePt t="41291" x="3490913" y="3894138"/>
          <p14:tracePt t="41307" x="3500438" y="3903663"/>
          <p14:tracePt t="41315" x="3536950" y="3903663"/>
          <p14:tracePt t="41323" x="3556000" y="3903663"/>
          <p14:tracePt t="41331" x="3592513" y="3903663"/>
          <p14:tracePt t="41339" x="3600450" y="3903663"/>
          <p14:tracePt t="41347" x="3629025" y="3903663"/>
          <p14:tracePt t="41355" x="3665538" y="3875088"/>
          <p14:tracePt t="41364" x="3665538" y="3867150"/>
          <p14:tracePt t="41371" x="3683000" y="3857625"/>
          <p14:tracePt t="41379" x="3692525" y="3848100"/>
          <p14:tracePt t="41387" x="3702050" y="3840163"/>
          <p14:tracePt t="41395" x="3709988" y="3821113"/>
          <p14:tracePt t="41403" x="3709988" y="3811588"/>
          <p14:tracePt t="41411" x="3709988" y="3803650"/>
          <p14:tracePt t="41419" x="3719513" y="3794125"/>
          <p14:tracePt t="41427" x="3729038" y="3794125"/>
          <p14:tracePt t="41443" x="3729038" y="3784600"/>
          <p14:tracePt t="41656" x="3738563" y="3775075"/>
          <p14:tracePt t="41659" x="3738563" y="3748088"/>
          <p14:tracePt t="41667" x="3756025" y="3730625"/>
          <p14:tracePt t="41675" x="3838575" y="3702050"/>
          <p14:tracePt t="41684" x="3902075" y="3648075"/>
          <p14:tracePt t="41691" x="4002088" y="3592513"/>
          <p14:tracePt t="41700" x="4121150" y="3565525"/>
          <p14:tracePt t="41709" x="4202113" y="3529013"/>
          <p14:tracePt t="41719" x="4275138" y="3502025"/>
          <p14:tracePt t="41724" x="4340225" y="3475038"/>
          <p14:tracePt t="41732" x="4384675" y="3465513"/>
          <p14:tracePt t="41743" x="4394200" y="3455988"/>
          <p14:tracePt t="41997" x="4403725" y="3465513"/>
          <p14:tracePt t="42003" x="4413250" y="3465513"/>
          <p14:tracePt t="42011" x="4448175" y="3482975"/>
          <p14:tracePt t="42019" x="4457700" y="3482975"/>
          <p14:tracePt t="42027" x="4494213" y="3492500"/>
          <p14:tracePt t="42035" x="4530725" y="3511550"/>
          <p14:tracePt t="42043" x="4567238" y="3519488"/>
          <p14:tracePt t="42052" x="4613275" y="3519488"/>
          <p14:tracePt t="42059" x="4640263" y="3519488"/>
          <p14:tracePt t="42067" x="4667250" y="3519488"/>
          <p14:tracePt t="42075" x="4695825" y="3519488"/>
          <p14:tracePt t="42084" x="4713288" y="3519488"/>
          <p14:tracePt t="42091" x="4749800" y="3519488"/>
          <p14:tracePt t="42101" x="4759325" y="3519488"/>
          <p14:tracePt t="42123" x="4767263" y="3519488"/>
          <p14:tracePt t="42379" x="4776788" y="3529013"/>
          <p14:tracePt t="42387" x="4776788" y="3548063"/>
          <p14:tracePt t="42395" x="4776788" y="3565525"/>
          <p14:tracePt t="42403" x="4776788" y="3575050"/>
          <p14:tracePt t="42411" x="4776788" y="3602038"/>
          <p14:tracePt t="42419" x="4776788" y="3638550"/>
          <p14:tracePt t="42427" x="4776788" y="3657600"/>
          <p14:tracePt t="42435" x="4776788" y="3684588"/>
          <p14:tracePt t="42443" x="4776788" y="3738563"/>
          <p14:tracePt t="42451" x="4776788" y="3748088"/>
          <p14:tracePt t="42459" x="4795838" y="3784600"/>
          <p14:tracePt t="42468" x="4795838" y="3803650"/>
          <p14:tracePt t="42476" x="4803775" y="3848100"/>
          <p14:tracePt t="42488" x="4832350" y="3867150"/>
          <p14:tracePt t="42492" x="4849813" y="3884613"/>
          <p14:tracePt t="42503" x="4868863" y="3903663"/>
          <p14:tracePt t="42507" x="4886325" y="3948113"/>
          <p14:tracePt t="42515" x="4922838" y="3984625"/>
          <p14:tracePt t="42531" x="4932363" y="4013200"/>
          <p14:tracePt t="42539" x="4949825" y="4030663"/>
          <p14:tracePt t="42547" x="4949825" y="4040188"/>
          <p14:tracePt t="42555" x="4949825" y="4049713"/>
          <p14:tracePt t="42563" x="4949825" y="4057650"/>
          <p14:tracePt t="42571" x="4959350" y="4086225"/>
          <p14:tracePt t="42580" x="4968875" y="4094163"/>
          <p14:tracePt t="42611" x="4968875" y="4103688"/>
          <p14:tracePt t="42627" x="4968875" y="4113213"/>
          <p14:tracePt t="42651" x="4968875" y="4122738"/>
          <p14:tracePt t="42708" x="4978400" y="4130675"/>
          <p14:tracePt t="42827" x="4986338" y="4140200"/>
          <p14:tracePt t="42843" x="4968875" y="4167188"/>
          <p14:tracePt t="42851" x="4922838" y="4203700"/>
          <p14:tracePt t="42859" x="4905375" y="4222750"/>
          <p14:tracePt t="42867" x="4886325" y="4240213"/>
          <p14:tracePt t="42888" x="4859338" y="4249738"/>
          <p14:tracePt t="42891" x="4840288" y="4268788"/>
          <p14:tracePt t="42901" x="4832350" y="4276725"/>
          <p14:tracePt t="43069" x="4813300" y="4268788"/>
          <p14:tracePt t="43077" x="4803775" y="4259263"/>
          <p14:tracePt t="43084" x="4795838" y="4249738"/>
          <p14:tracePt t="43101" x="4795838" y="4240213"/>
          <p14:tracePt t="43108" x="4786313" y="4232275"/>
          <p14:tracePt t="43171" x="4767263" y="4232275"/>
          <p14:tracePt t="43179" x="4759325" y="4232275"/>
          <p14:tracePt t="43187" x="4749800" y="4232275"/>
          <p14:tracePt t="43211" x="4740275" y="4232275"/>
          <p14:tracePt t="43228" x="4740275" y="4240213"/>
          <p14:tracePt t="43247" x="4740275" y="4268788"/>
          <p14:tracePt t="43259" x="4740275" y="4276725"/>
          <p14:tracePt t="43267" x="4740275" y="4286250"/>
          <p14:tracePt t="43315" x="4740275" y="4303713"/>
          <p14:tracePt t="43332" x="4740275" y="4313238"/>
          <p14:tracePt t="43339" x="4740275" y="4332288"/>
          <p14:tracePt t="43347" x="4740275" y="4340225"/>
          <p14:tracePt t="43355" x="4740275" y="4359275"/>
          <p14:tracePt t="43363" x="4740275" y="4395788"/>
          <p14:tracePt t="43379" x="4740275" y="4413250"/>
          <p14:tracePt t="43387" x="4740275" y="4441825"/>
          <p14:tracePt t="43395" x="4740275" y="4449763"/>
          <p14:tracePt t="43403" x="4740275" y="4486275"/>
          <p14:tracePt t="43411" x="4740275" y="4505325"/>
          <p14:tracePt t="43419" x="4740275" y="4559300"/>
          <p14:tracePt t="43427" x="4740275" y="4605338"/>
          <p14:tracePt t="43435" x="4740275" y="4632325"/>
          <p14:tracePt t="43443" x="4740275" y="4660900"/>
          <p14:tracePt t="43451" x="4740275" y="4705350"/>
          <p14:tracePt t="43459" x="4740275" y="4741863"/>
          <p14:tracePt t="43468" x="4740275" y="4787900"/>
          <p14:tracePt t="43475" x="4740275" y="4814888"/>
          <p14:tracePt t="43484" x="4740275" y="4841875"/>
          <p14:tracePt t="43491" x="4740275" y="4887913"/>
          <p14:tracePt t="43501" x="4740275" y="4897438"/>
          <p14:tracePt t="43508" x="4740275" y="4906963"/>
          <p14:tracePt t="43515" x="4740275" y="4933950"/>
          <p14:tracePt t="43523" x="4740275" y="4951413"/>
          <p14:tracePt t="43531" x="4740275" y="4979988"/>
          <p14:tracePt t="43539" x="4740275" y="4987925"/>
          <p14:tracePt t="43547" x="4740275" y="4997450"/>
          <p14:tracePt t="43555" x="4740275" y="5016500"/>
          <p14:tracePt t="43564" x="4740275" y="5024438"/>
          <p14:tracePt t="43571" x="4740275" y="5033963"/>
          <p14:tracePt t="43852" x="4740275" y="5060950"/>
          <p14:tracePt t="43860" x="4722813" y="5097463"/>
          <p14:tracePt t="43867" x="4722813" y="5106988"/>
          <p14:tracePt t="43875" x="4686300" y="5143500"/>
          <p14:tracePt t="43888" x="4676775" y="5160963"/>
          <p14:tracePt t="44005" x="4713288" y="5133975"/>
          <p14:tracePt t="44012" x="4722813" y="5106988"/>
          <p14:tracePt t="44019" x="4722813" y="5060950"/>
          <p14:tracePt t="44027" x="4730750" y="5006975"/>
          <p14:tracePt t="44035" x="4730750" y="4951413"/>
          <p14:tracePt t="44043" x="4730750" y="4878388"/>
          <p14:tracePt t="44051" x="4730750" y="4797425"/>
          <p14:tracePt t="44059" x="4740275" y="4760913"/>
          <p14:tracePt t="44070" x="4740275" y="4705350"/>
          <p14:tracePt t="44076" x="4740275" y="4641850"/>
          <p14:tracePt t="44087" x="4740275" y="4587875"/>
          <p14:tracePt t="44092" x="4740275" y="4551363"/>
          <p14:tracePt t="44104" x="4740275" y="4495800"/>
          <p14:tracePt t="44108" x="4740275" y="4441825"/>
          <p14:tracePt t="44120" x="4740275" y="4376738"/>
          <p14:tracePt t="44124" x="4740275" y="4340225"/>
          <p14:tracePt t="44137" x="4740275" y="4286250"/>
          <p14:tracePt t="44140" x="4740275" y="4249738"/>
          <p14:tracePt t="44148" x="4740275" y="4222750"/>
          <p14:tracePt t="44157" x="4740275" y="4186238"/>
          <p14:tracePt t="44163" x="4740275" y="4140200"/>
          <p14:tracePt t="44171" x="4740275" y="4122738"/>
          <p14:tracePt t="44180" x="4740275" y="4067175"/>
          <p14:tracePt t="44195" x="4740275" y="4040188"/>
          <p14:tracePt t="44203" x="4740275" y="4030663"/>
          <p14:tracePt t="44211" x="4740275" y="4021138"/>
          <p14:tracePt t="44421" x="4740275" y="4003675"/>
          <p14:tracePt t="44427" x="4740275" y="3994150"/>
          <p14:tracePt t="44435" x="4740275" y="3984625"/>
          <p14:tracePt t="44443" x="4740275" y="3976688"/>
          <p14:tracePt t="44451" x="4740275" y="3948113"/>
          <p14:tracePt t="44475" x="4740275" y="3930650"/>
          <p14:tracePt t="44484" x="4740275" y="3911600"/>
          <p14:tracePt t="44507" x="4740275" y="3903663"/>
          <p14:tracePt t="44715" x="4803775" y="3894138"/>
          <p14:tracePt t="44723" x="4895850" y="3875088"/>
          <p14:tracePt t="44731" x="4941888" y="3875088"/>
          <p14:tracePt t="44739" x="4995863" y="3875088"/>
          <p14:tracePt t="44756" x="5005388" y="3875088"/>
          <p14:tracePt t="44923" x="5022850" y="3875088"/>
          <p14:tracePt t="44931" x="5041900" y="3884613"/>
          <p14:tracePt t="44939" x="5041900" y="3911600"/>
          <p14:tracePt t="44948" x="5041900" y="3957638"/>
          <p14:tracePt t="44956" x="5032375" y="3994150"/>
          <p14:tracePt t="44964" x="5022850" y="4057650"/>
          <p14:tracePt t="44971" x="5014913" y="4113213"/>
          <p14:tracePt t="44979" x="5014913" y="4176713"/>
          <p14:tracePt t="44987" x="5014913" y="4249738"/>
          <p14:tracePt t="44995" x="5014913" y="4322763"/>
          <p14:tracePt t="45003" x="5014913" y="4432300"/>
          <p14:tracePt t="45011" x="5014913" y="4522788"/>
          <p14:tracePt t="45019" x="5014913" y="4614863"/>
          <p14:tracePt t="45027" x="5014913" y="4687888"/>
          <p14:tracePt t="45035" x="5014913" y="4760913"/>
          <p14:tracePt t="45043" x="5014913" y="4824413"/>
          <p14:tracePt t="45052" x="5014913" y="4878388"/>
          <p14:tracePt t="45059" x="5014913" y="4914900"/>
          <p14:tracePt t="45068" x="5014913" y="4924425"/>
          <p14:tracePt t="45075" x="5014913" y="4933950"/>
          <p14:tracePt t="45084" x="5014913" y="4951413"/>
          <p14:tracePt t="45091" x="5014913" y="4960938"/>
          <p14:tracePt t="45284" x="5014913" y="4914900"/>
          <p14:tracePt t="45293" x="5014913" y="4878388"/>
          <p14:tracePt t="45300" x="5014913" y="4860925"/>
          <p14:tracePt t="45307" x="5014913" y="4805363"/>
          <p14:tracePt t="45317" x="5041900" y="4760913"/>
          <p14:tracePt t="45323" x="5049838" y="4697413"/>
          <p14:tracePt t="45331" x="5059363" y="4641850"/>
          <p14:tracePt t="45339" x="5078413" y="4578350"/>
          <p14:tracePt t="45347" x="5078413" y="4522788"/>
          <p14:tracePt t="45355" x="5086350" y="4441825"/>
          <p14:tracePt t="45363" x="5095875" y="4405313"/>
          <p14:tracePt t="45371" x="5095875" y="4359275"/>
          <p14:tracePt t="45379" x="5095875" y="4332288"/>
          <p14:tracePt t="45387" x="5095875" y="4295775"/>
          <p14:tracePt t="45395" x="5095875" y="4249738"/>
          <p14:tracePt t="45403" x="5095875" y="4232275"/>
          <p14:tracePt t="45411" x="5095875" y="4203700"/>
          <p14:tracePt t="45419" x="5105400" y="4186238"/>
          <p14:tracePt t="45427" x="5105400" y="4167188"/>
          <p14:tracePt t="45435" x="5105400" y="4159250"/>
          <p14:tracePt t="45443" x="5105400" y="4149725"/>
          <p14:tracePt t="45452" x="5105400" y="4140200"/>
          <p14:tracePt t="45484" x="5105400" y="4130675"/>
          <p14:tracePt t="45595" x="5105400" y="4140200"/>
          <p14:tracePt t="45603" x="5078413" y="4167188"/>
          <p14:tracePt t="45611" x="5068888" y="4176713"/>
          <p14:tracePt t="45619" x="5059363" y="4186238"/>
          <p14:tracePt t="45627" x="5049838" y="4203700"/>
          <p14:tracePt t="45635" x="5041900" y="4213225"/>
          <p14:tracePt t="45643" x="5032375" y="4222750"/>
          <p14:tracePt t="45651" x="5032375" y="4232275"/>
          <p14:tracePt t="45659" x="5022850" y="4249738"/>
          <p14:tracePt t="45733" x="5022850" y="4240213"/>
          <p14:tracePt t="45757" x="5032375" y="4232275"/>
          <p14:tracePt t="45787" x="5041900" y="4222750"/>
          <p14:tracePt t="45804" x="5059363" y="4213225"/>
          <p14:tracePt t="45811" x="5068888" y="4203700"/>
          <p14:tracePt t="45819" x="5095875" y="4203700"/>
          <p14:tracePt t="45827" x="5114925" y="4203700"/>
          <p14:tracePt t="45836" x="5168900" y="4186238"/>
          <p14:tracePt t="45845" x="5297488" y="4186238"/>
          <p14:tracePt t="45854" x="5461000" y="4186238"/>
          <p14:tracePt t="45861" x="5607050" y="4186238"/>
          <p14:tracePt t="45872" x="5734050" y="4186238"/>
          <p14:tracePt t="45876" x="5807075" y="4186238"/>
          <p14:tracePt t="45887" x="5899150" y="4186238"/>
          <p14:tracePt t="45891" x="5926138" y="4186238"/>
          <p14:tracePt t="45901" x="5943600" y="4186238"/>
          <p14:tracePt t="45964" x="5935663" y="4186238"/>
          <p14:tracePt t="45971" x="5870575" y="4213225"/>
          <p14:tracePt t="45979" x="5843588" y="4240213"/>
          <p14:tracePt t="45987" x="5834063" y="4240213"/>
          <p14:tracePt t="45995" x="5826125" y="4249738"/>
          <p14:tracePt t="46003" x="5826125" y="4259263"/>
          <p14:tracePt t="46020" x="5826125" y="4268788"/>
          <p14:tracePt t="46092" x="5816600" y="4268788"/>
          <p14:tracePt t="46100" x="5816600" y="4276725"/>
          <p14:tracePt t="46108" x="5807075" y="4295775"/>
          <p14:tracePt t="46132" x="5797550" y="4303713"/>
          <p14:tracePt t="46180" x="5797550" y="4332288"/>
          <p14:tracePt t="46187" x="5797550" y="4359275"/>
          <p14:tracePt t="46195" x="5797550" y="4386263"/>
          <p14:tracePt t="46203" x="5797550" y="4432300"/>
          <p14:tracePt t="46211" x="5797550" y="4459288"/>
          <p14:tracePt t="46219" x="5797550" y="4514850"/>
          <p14:tracePt t="46227" x="5797550" y="4551363"/>
          <p14:tracePt t="46235" x="5797550" y="4651375"/>
          <p14:tracePt t="46243" x="5797550" y="4724400"/>
          <p14:tracePt t="46251" x="5797550" y="4814888"/>
          <p14:tracePt t="46259" x="5797550" y="4924425"/>
          <p14:tracePt t="46268" x="5797550" y="5016500"/>
          <p14:tracePt t="46275" x="5797550" y="5106988"/>
          <p14:tracePt t="46284" x="5797550" y="5207000"/>
          <p14:tracePt t="46291" x="5797550" y="5316538"/>
          <p14:tracePt t="46301" x="5797550" y="5408613"/>
          <p14:tracePt t="46307" x="5797550" y="5518150"/>
          <p14:tracePt t="46318" x="5797550" y="5589588"/>
          <p14:tracePt t="46323" x="5797550" y="5681663"/>
          <p14:tracePt t="46331" x="5797550" y="5772150"/>
          <p14:tracePt t="46339" x="5797550" y="5800725"/>
          <p14:tracePt t="46347" x="5797550" y="5845175"/>
          <p14:tracePt t="46356" x="5826125" y="5900738"/>
          <p14:tracePt t="46371" x="5826125" y="5927725"/>
          <p14:tracePt t="46387" x="5826125" y="5937250"/>
          <p14:tracePt t="46550" x="5826125" y="5946775"/>
          <p14:tracePt t="46561" x="5753100" y="5946775"/>
          <p14:tracePt t="46567" x="5697538" y="5946775"/>
          <p14:tracePt t="46571" x="5634038" y="5946775"/>
          <p14:tracePt t="46579" x="5588000" y="5937250"/>
          <p14:tracePt t="46587" x="5514975" y="5918200"/>
          <p14:tracePt t="46595" x="5405438" y="5910263"/>
          <p14:tracePt t="46603" x="5268913" y="5881688"/>
          <p14:tracePt t="46611" x="5159375" y="5864225"/>
          <p14:tracePt t="46619" x="5049838" y="5864225"/>
          <p14:tracePt t="46627" x="4978400" y="5864225"/>
          <p14:tracePt t="46635" x="4905375" y="5864225"/>
          <p14:tracePt t="46644" x="4813300" y="5864225"/>
          <p14:tracePt t="46651" x="4722813" y="5864225"/>
          <p14:tracePt t="46659" x="4667250" y="5864225"/>
          <p14:tracePt t="46667" x="4557713" y="5864225"/>
          <p14:tracePt t="46675" x="4476750" y="5864225"/>
          <p14:tracePt t="46686" x="4403725" y="5864225"/>
          <p14:tracePt t="46692" x="4294188" y="5864225"/>
          <p14:tracePt t="46704" x="4202113" y="5864225"/>
          <p14:tracePt t="46708" x="4111625" y="5864225"/>
          <p14:tracePt t="46719" x="4038600" y="5864225"/>
          <p14:tracePt t="46724" x="3929063" y="5845175"/>
          <p14:tracePt t="46737" x="3838575" y="5845175"/>
          <p14:tracePt t="46740" x="3756025" y="5837238"/>
          <p14:tracePt t="46748" x="3683000" y="5808663"/>
          <p14:tracePt t="46755" x="3636963" y="5808663"/>
          <p14:tracePt t="46763" x="3582988" y="5808663"/>
          <p14:tracePt t="46771" x="3546475" y="5808663"/>
          <p14:tracePt t="46779" x="3509963" y="5808663"/>
          <p14:tracePt t="46787" x="3455988" y="5808663"/>
          <p14:tracePt t="46795" x="3419475" y="5800725"/>
          <p14:tracePt t="46803" x="3363913" y="5800725"/>
          <p14:tracePt t="46811" x="3300413" y="5791200"/>
          <p14:tracePt t="46819" x="3244850" y="5791200"/>
          <p14:tracePt t="46827" x="3181350" y="5772150"/>
          <p14:tracePt t="46835" x="3108325" y="5754688"/>
          <p14:tracePt t="46843" x="3071813" y="5754688"/>
          <p14:tracePt t="46852" x="3035300" y="5735638"/>
          <p14:tracePt t="46859" x="3017838" y="5735638"/>
          <p14:tracePt t="46870" x="2962275" y="5735638"/>
          <p14:tracePt t="46875" x="2925763" y="5735638"/>
          <p14:tracePt t="46883" x="2871788" y="5735638"/>
          <p14:tracePt t="46902" x="2752725" y="5735638"/>
          <p14:tracePt t="46907" x="2716213" y="5735638"/>
          <p14:tracePt t="46917" x="2679700" y="5735638"/>
          <p14:tracePt t="46923" x="2643188" y="5735638"/>
          <p14:tracePt t="46931" x="2616200" y="5727700"/>
          <p14:tracePt t="46939" x="2606675" y="5727700"/>
          <p14:tracePt t="46947" x="2589213" y="5727700"/>
          <p14:tracePt t="46963" x="2570163" y="5718175"/>
          <p14:tracePt t="47045" x="2562225" y="5718175"/>
          <p14:tracePt t="47054" x="2525713" y="5718175"/>
          <p14:tracePt t="47061" x="2516188" y="5718175"/>
          <p14:tracePt t="47074" x="2479675" y="5718175"/>
          <p14:tracePt t="47075" x="2452688" y="5708650"/>
          <p14:tracePt t="47084" x="2443163" y="5699125"/>
          <p14:tracePt t="47091" x="2425700" y="5699125"/>
          <p14:tracePt t="47100" x="2406650" y="5691188"/>
          <p14:tracePt t="47155" x="2389188" y="5691188"/>
          <p14:tracePt t="47163" x="2379663" y="5691188"/>
          <p14:tracePt t="47179" x="2370138" y="5691188"/>
          <p14:tracePt t="47275" x="2352675" y="5691188"/>
          <p14:tracePt t="47283" x="2343150" y="5691188"/>
          <p14:tracePt t="47291" x="2324100" y="5691188"/>
          <p14:tracePt t="47300" x="2297113" y="5691188"/>
          <p14:tracePt t="47307" x="2279650" y="5691188"/>
          <p14:tracePt t="47316" x="2260600" y="5691188"/>
          <p14:tracePt t="47323" x="2251075" y="5691188"/>
          <p14:tracePt t="47339" x="2243138" y="5681663"/>
          <p14:tracePt t="47371" x="2214563" y="5681663"/>
          <p14:tracePt t="47379" x="2197100" y="5681663"/>
          <p14:tracePt t="47387" x="2170113" y="5681663"/>
          <p14:tracePt t="47395" x="2160588" y="5681663"/>
          <p14:tracePt t="47603" x="2160588" y="5672138"/>
          <p14:tracePt t="47611" x="2170113" y="5645150"/>
          <p14:tracePt t="47619" x="2179638" y="5618163"/>
          <p14:tracePt t="47627" x="2179638" y="5562600"/>
          <p14:tracePt t="47635" x="2179638" y="5508625"/>
          <p14:tracePt t="47644" x="2179638" y="5453063"/>
          <p14:tracePt t="47651" x="2179638" y="5399088"/>
          <p14:tracePt t="47661" x="2179638" y="5307013"/>
          <p14:tracePt t="47667" x="2179638" y="5226050"/>
          <p14:tracePt t="47676" x="2179638" y="5153025"/>
          <p14:tracePt t="47684" x="2179638" y="5060950"/>
          <p14:tracePt t="47691" x="2179638" y="4970463"/>
          <p14:tracePt t="47700" x="2160588" y="4860925"/>
          <p14:tracePt t="47707" x="2143125" y="4760913"/>
          <p14:tracePt t="47717" x="2114550" y="4651375"/>
          <p14:tracePt t="47724" x="2078038" y="4568825"/>
          <p14:tracePt t="47731" x="2060575" y="4495800"/>
          <p14:tracePt t="47739" x="2051050" y="4432300"/>
          <p14:tracePt t="47747" x="2051050" y="4395788"/>
          <p14:tracePt t="47756" x="2033588" y="4349750"/>
          <p14:tracePt t="47763" x="2033588" y="4332288"/>
          <p14:tracePt t="47771" x="2033588" y="4313238"/>
          <p14:tracePt t="47779" x="2033588" y="4303713"/>
          <p14:tracePt t="47948" x="2033588" y="4286250"/>
          <p14:tracePt t="47956" x="2078038" y="4276725"/>
          <p14:tracePt t="47964" x="2143125" y="4249738"/>
          <p14:tracePt t="47973" x="2214563" y="4249738"/>
          <p14:tracePt t="47979" x="2251075" y="4249738"/>
          <p14:tracePt t="47987" x="2260600" y="4249738"/>
          <p14:tracePt t="48003" x="2270125" y="4249738"/>
          <p14:tracePt t="48011" x="2279650" y="4249738"/>
          <p14:tracePt t="48019" x="2287588" y="4259263"/>
          <p14:tracePt t="48155" x="2287588" y="4276725"/>
          <p14:tracePt t="48163" x="2270125" y="4332288"/>
          <p14:tracePt t="48171" x="2260600" y="4368800"/>
          <p14:tracePt t="48179" x="2214563" y="4422775"/>
          <p14:tracePt t="48187" x="2124075" y="4522788"/>
          <p14:tracePt t="48196" x="2124075" y="4541838"/>
          <p14:tracePt t="48203" x="2078038" y="4605338"/>
          <p14:tracePt t="48212" x="2033588" y="4651375"/>
          <p14:tracePt t="48219" x="1997075" y="4714875"/>
          <p14:tracePt t="48227" x="1960563" y="4751388"/>
          <p14:tracePt t="48235" x="1960563" y="4760913"/>
          <p14:tracePt t="48243" x="1951038" y="4768850"/>
          <p14:tracePt t="48252" x="1931988" y="4805363"/>
          <p14:tracePt t="48259" x="1931988" y="4814888"/>
          <p14:tracePt t="48269" x="1931988" y="4824413"/>
          <p14:tracePt t="48275" x="1931988" y="4841875"/>
          <p14:tracePt t="48286" x="1924050" y="4851400"/>
          <p14:tracePt t="48291" x="1924050" y="4860925"/>
          <p14:tracePt t="48300" x="1924050" y="4870450"/>
          <p14:tracePt t="48307" x="1914525" y="4887913"/>
          <p14:tracePt t="48323" x="1914525" y="4897438"/>
          <p14:tracePt t="48331" x="1905000" y="4914900"/>
          <p14:tracePt t="48539" x="1914525" y="4924425"/>
          <p14:tracePt t="48547" x="1951038" y="4943475"/>
          <p14:tracePt t="48555" x="1978025" y="4943475"/>
          <p14:tracePt t="48563" x="1997075" y="4943475"/>
          <p14:tracePt t="48571" x="2014538" y="4943475"/>
          <p14:tracePt t="48579" x="2033588" y="4951413"/>
          <p14:tracePt t="48587" x="2060575" y="4951413"/>
          <p14:tracePt t="48595" x="2070100" y="4951413"/>
          <p14:tracePt t="48603" x="2078038" y="4951413"/>
          <p14:tracePt t="48619" x="2097088" y="4951413"/>
          <p14:tracePt t="48635" x="2106613" y="4951413"/>
          <p14:tracePt t="48804" x="2114550" y="4951413"/>
          <p14:tracePt t="48820" x="2124075" y="4951413"/>
          <p14:tracePt t="48828" x="2151063" y="4951413"/>
          <p14:tracePt t="48835" x="2170113" y="4951413"/>
          <p14:tracePt t="48843" x="2187575" y="4951413"/>
          <p14:tracePt t="48851" x="2197100" y="4951413"/>
          <p14:tracePt t="48886" x="2206625" y="4951413"/>
          <p14:tracePt t="48899" x="2224088" y="4951413"/>
          <p14:tracePt t="48907" x="2233613" y="4951413"/>
          <p14:tracePt t="48916" x="2243138" y="4951413"/>
          <p14:tracePt t="48923" x="2251075" y="4951413"/>
          <p14:tracePt t="48932" x="2260600" y="4951413"/>
          <p14:tracePt t="48947" x="2270125" y="4951413"/>
          <p14:tracePt t="49268" x="2279650" y="4951413"/>
          <p14:tracePt t="49285" x="2279650" y="4906963"/>
          <p14:tracePt t="49291" x="2279650" y="4833938"/>
          <p14:tracePt t="49300" x="2279650" y="4768850"/>
          <p14:tracePt t="49307" x="2287588" y="4732338"/>
          <p14:tracePt t="49317" x="2287588" y="4678363"/>
          <p14:tracePt t="49323" x="2306638" y="4614863"/>
          <p14:tracePt t="49331" x="2306638" y="4559300"/>
          <p14:tracePt t="49339" x="2306638" y="4514850"/>
          <p14:tracePt t="49347" x="2306638" y="4449763"/>
          <p14:tracePt t="49355" x="2306638" y="4395788"/>
          <p14:tracePt t="49364" x="2306638" y="4349750"/>
          <p14:tracePt t="49371" x="2306638" y="4295775"/>
          <p14:tracePt t="49379" x="2297113" y="4222750"/>
          <p14:tracePt t="49387" x="2260600" y="4140200"/>
          <p14:tracePt t="49395" x="2187575" y="4076700"/>
          <p14:tracePt t="49403" x="2170113" y="3994150"/>
          <p14:tracePt t="49412" x="2106613" y="3857625"/>
          <p14:tracePt t="49419" x="2051050" y="3748088"/>
          <p14:tracePt t="49427" x="2005013" y="3648075"/>
          <p14:tracePt t="49435" x="1951038" y="3565525"/>
          <p14:tracePt t="49443" x="1895475" y="3482975"/>
          <p14:tracePt t="49452" x="1841500" y="3419475"/>
          <p14:tracePt t="49461" x="1787525" y="3338513"/>
          <p14:tracePt t="49475" x="1751013" y="3282950"/>
          <p14:tracePt t="49478" x="1722438" y="3265488"/>
          <p14:tracePt t="49487" x="1714500" y="3246438"/>
          <p14:tracePt t="49492" x="1704975" y="3236913"/>
          <p14:tracePt t="49500" x="1685925" y="3219450"/>
          <p14:tracePt t="49581" x="1668463" y="3219450"/>
          <p14:tracePt t="49591" x="1641475" y="3219450"/>
          <p14:tracePt t="49600" x="1612900" y="3228975"/>
          <p14:tracePt t="49605" x="1595438" y="3246438"/>
          <p14:tracePt t="49612" x="1576388" y="3265488"/>
          <p14:tracePt t="49715" x="1568450" y="3265488"/>
          <p14:tracePt t="49723" x="1531938" y="3309938"/>
          <p14:tracePt t="49731" x="1522413" y="3328988"/>
          <p14:tracePt t="49739" x="1495425" y="3375025"/>
          <p14:tracePt t="49747" x="1485900" y="3382963"/>
          <p14:tracePt t="49755" x="1476375" y="3402013"/>
          <p14:tracePt t="49771" x="1468438" y="3411538"/>
          <p14:tracePt t="49787" x="1449388" y="3429000"/>
          <p14:tracePt t="49796" x="1439863" y="3438525"/>
          <p14:tracePt t="49814" x="1439863" y="3446463"/>
          <p14:tracePt t="49828" x="1431925" y="3455988"/>
          <p14:tracePt t="49859" x="1412875" y="3455988"/>
          <p14:tracePt t="49867" x="1395413" y="3455988"/>
          <p14:tracePt t="49884" x="1339850" y="3465513"/>
          <p14:tracePt t="49892" x="1312863" y="3465513"/>
          <p14:tracePt t="49900" x="1303338" y="3465513"/>
          <p14:tracePt t="49907" x="1276350" y="3465513"/>
          <p14:tracePt t="49916" x="1266825" y="3465513"/>
          <p14:tracePt t="49923" x="1258888" y="3465513"/>
          <p14:tracePt t="49931" x="1230313" y="3465513"/>
          <p14:tracePt t="49940" x="1212850" y="3465513"/>
          <p14:tracePt t="49948" x="1185863" y="3465513"/>
          <p14:tracePt t="49956" x="1166813" y="3465513"/>
          <p14:tracePt t="49972" x="1149350" y="3465513"/>
          <p14:tracePt t="50003" x="1139825" y="3465513"/>
          <p14:tracePt t="50229" x="1166813" y="3465513"/>
          <p14:tracePt t="50237" x="1193800" y="3465513"/>
          <p14:tracePt t="50245" x="1239838" y="3465513"/>
          <p14:tracePt t="50254" x="1293813" y="3465513"/>
          <p14:tracePt t="50261" x="1349375" y="3465513"/>
          <p14:tracePt t="50270" x="1422400" y="3465513"/>
          <p14:tracePt t="50277" x="1458913" y="3465513"/>
          <p14:tracePt t="50289" x="1512888" y="3465513"/>
          <p14:tracePt t="50292" x="1595438" y="3465513"/>
          <p14:tracePt t="50301" x="1649413" y="3446463"/>
          <p14:tracePt t="50308" x="1695450" y="3438525"/>
          <p14:tracePt t="50317" x="1722438" y="3438525"/>
          <p14:tracePt t="50323" x="1731963" y="3429000"/>
          <p14:tracePt t="50332" x="1741488" y="3429000"/>
          <p14:tracePt t="50389" x="1768475" y="3429000"/>
          <p14:tracePt t="50397" x="1787525" y="3429000"/>
          <p14:tracePt t="50405" x="1814513" y="3429000"/>
          <p14:tracePt t="50412" x="1841500" y="3429000"/>
          <p14:tracePt t="50419" x="1887538" y="3429000"/>
          <p14:tracePt t="50435" x="1914525" y="3429000"/>
          <p14:tracePt t="50443" x="1931988" y="3429000"/>
          <p14:tracePt t="50451" x="1960563" y="3429000"/>
          <p14:tracePt t="50459" x="1968500" y="3429000"/>
          <p14:tracePt t="50661" x="1914525" y="3402013"/>
          <p14:tracePt t="50667" x="1831975" y="3355975"/>
          <p14:tracePt t="50675" x="1768475" y="3302000"/>
          <p14:tracePt t="50683" x="1649413" y="3219450"/>
          <p14:tracePt t="50691" x="1549400" y="3146425"/>
          <p14:tracePt t="50703" x="1468438" y="3100388"/>
          <p14:tracePt t="50708" x="1385888" y="3046413"/>
          <p14:tracePt t="50720" x="1358900" y="3027363"/>
          <p14:tracePt t="50724" x="1339850" y="3000375"/>
          <p14:tracePt t="50738" x="1293813" y="2963863"/>
          <p14:tracePt t="50740" x="1285875" y="2946400"/>
          <p14:tracePt t="50749" x="1266825" y="2927350"/>
          <p14:tracePt t="50756" x="1258888" y="2909888"/>
          <p14:tracePt t="50765" x="1258888" y="2900363"/>
          <p14:tracePt t="50780" x="1258888" y="2890838"/>
          <p14:tracePt t="50876" x="1258888" y="2881313"/>
          <p14:tracePt t="50885" x="1258888" y="2863850"/>
          <p14:tracePt t="50892" x="1258888" y="2854325"/>
          <p14:tracePt t="50909" x="1258888" y="2844800"/>
          <p14:tracePt t="50924" x="1258888" y="2836863"/>
          <p14:tracePt t="51007" x="1285875" y="2836863"/>
          <p14:tracePt t="51013" x="1312863" y="2836863"/>
          <p14:tracePt t="51019" x="1376363" y="2836863"/>
          <p14:tracePt t="51027" x="1431925" y="2863850"/>
          <p14:tracePt t="51035" x="1495425" y="2873375"/>
          <p14:tracePt t="51043" x="1549400" y="2873375"/>
          <p14:tracePt t="51051" x="1622425" y="2890838"/>
          <p14:tracePt t="51059" x="1722438" y="2900363"/>
          <p14:tracePt t="51067" x="1758950" y="2900363"/>
          <p14:tracePt t="51075" x="1851025" y="2927350"/>
          <p14:tracePt t="51083" x="1887538" y="2936875"/>
          <p14:tracePt t="51092" x="1951038" y="2946400"/>
          <p14:tracePt t="51100" x="2024063" y="2946400"/>
          <p14:tracePt t="51107" x="2087563" y="2963863"/>
          <p14:tracePt t="51116" x="2114550" y="2963863"/>
          <p14:tracePt t="51123" x="2143125" y="2963863"/>
          <p14:tracePt t="51131" x="2179638" y="2963863"/>
          <p14:tracePt t="51139" x="2187575" y="2963863"/>
          <p14:tracePt t="51147" x="2224088" y="2963863"/>
          <p14:tracePt t="51155" x="2270125" y="2963863"/>
          <p14:tracePt t="51163" x="2287588" y="2963863"/>
          <p14:tracePt t="51171" x="2306638" y="2963863"/>
          <p14:tracePt t="51187" x="2316163" y="2963863"/>
          <p14:tracePt t="51211" x="2324100" y="2963863"/>
          <p14:tracePt t="51429" x="2333625" y="2982913"/>
          <p14:tracePt t="51435" x="2243138" y="3000375"/>
          <p14:tracePt t="51443" x="2097088" y="3046413"/>
          <p14:tracePt t="51451" x="1997075" y="3054350"/>
          <p14:tracePt t="51459" x="1905000" y="3073400"/>
          <p14:tracePt t="51468" x="1831975" y="3073400"/>
          <p14:tracePt t="51477" x="1787525" y="3073400"/>
          <p14:tracePt t="51487" x="1778000" y="3073400"/>
          <p14:tracePt t="51492" x="1768475" y="3073400"/>
          <p14:tracePt t="51503" x="1768475" y="3063875"/>
          <p14:tracePt t="51509" x="1768475" y="3046413"/>
          <p14:tracePt t="51520" x="1768475" y="3017838"/>
          <p14:tracePt t="51525" x="1778000" y="2973388"/>
          <p14:tracePt t="51538" x="1795463" y="2954338"/>
          <p14:tracePt t="51540" x="1814513" y="2936875"/>
          <p14:tracePt t="51550" x="1841500" y="2890838"/>
          <p14:tracePt t="51557" x="1851025" y="2881313"/>
          <p14:tracePt t="51569" x="1851025" y="2873375"/>
          <p14:tracePt t="51802" x="1851025" y="2863850"/>
          <p14:tracePt t="51804" x="1851025" y="2808288"/>
          <p14:tracePt t="51811" x="1851025" y="2763838"/>
          <p14:tracePt t="51819" x="1851025" y="2744788"/>
          <p14:tracePt t="51827" x="1851025" y="2717800"/>
          <p14:tracePt t="51835" x="1851025" y="2698750"/>
          <p14:tracePt t="51843" x="1851025" y="2671763"/>
          <p14:tracePt t="51851" x="1851025" y="2654300"/>
          <p14:tracePt t="51859" x="1851025" y="2635250"/>
          <p14:tracePt t="51875" x="1851025" y="2625725"/>
          <p14:tracePt t="51965" x="1851025" y="2617788"/>
          <p14:tracePt t="52020" x="1878013" y="2617788"/>
          <p14:tracePt t="52027" x="1914525" y="2608263"/>
          <p14:tracePt t="52035" x="1968500" y="2608263"/>
          <p14:tracePt t="52043" x="2024063" y="2608263"/>
          <p14:tracePt t="52051" x="2041525" y="2608263"/>
          <p14:tracePt t="52059" x="2051050" y="2608263"/>
          <p14:tracePt t="52075" x="2051050" y="2617788"/>
          <p14:tracePt t="52091" x="2051050" y="2625725"/>
          <p14:tracePt t="52107" x="2051050" y="2635250"/>
          <p14:tracePt t="52116" x="2051050" y="2644775"/>
          <p14:tracePt t="52123" x="2051050" y="2654300"/>
          <p14:tracePt t="52133" x="2051050" y="2671763"/>
          <p14:tracePt t="52139" x="2051050" y="2698750"/>
          <p14:tracePt t="52147" x="2051050" y="2717800"/>
          <p14:tracePt t="52155" x="2051050" y="2744788"/>
          <p14:tracePt t="52163" x="2051050" y="2763838"/>
          <p14:tracePt t="52171" x="2051050" y="2781300"/>
          <p14:tracePt t="52179" x="2051050" y="2790825"/>
          <p14:tracePt t="52187" x="2051050" y="2800350"/>
          <p14:tracePt t="52203" x="2051050" y="2808288"/>
          <p14:tracePt t="52211" x="2051050" y="2827338"/>
          <p14:tracePt t="52357" x="2051050" y="2836863"/>
          <p14:tracePt t="52363" x="2051050" y="2873375"/>
          <p14:tracePt t="52371" x="2051050" y="2900363"/>
          <p14:tracePt t="52379" x="2033588" y="2927350"/>
          <p14:tracePt t="52387" x="2033588" y="2973388"/>
          <p14:tracePt t="52395" x="2033588" y="3027363"/>
          <p14:tracePt t="52403" x="2033588" y="3054350"/>
          <p14:tracePt t="52411" x="2033588" y="3136900"/>
          <p14:tracePt t="52419" x="2033588" y="3192463"/>
          <p14:tracePt t="52427" x="2033588" y="3265488"/>
          <p14:tracePt t="52435" x="2033588" y="3309938"/>
          <p14:tracePt t="52443" x="2033588" y="3375025"/>
          <p14:tracePt t="52451" x="2033588" y="3419475"/>
          <p14:tracePt t="52459" x="2033588" y="3438525"/>
          <p14:tracePt t="52467" x="2033588" y="3475038"/>
          <p14:tracePt t="52475" x="2033588" y="3482975"/>
          <p14:tracePt t="52483" x="2033588" y="3511550"/>
          <p14:tracePt t="52491" x="2033588" y="3529013"/>
          <p14:tracePt t="52500" x="2033588" y="3538538"/>
          <p14:tracePt t="52507" x="2024063" y="3548063"/>
          <p14:tracePt t="52518" x="2024063" y="3556000"/>
          <p14:tracePt t="52525" x="2005013" y="3584575"/>
          <p14:tracePt t="52537" x="2005013" y="3602038"/>
          <p14:tracePt t="52541" x="1997075" y="3621088"/>
          <p14:tracePt t="52549" x="1978025" y="3638550"/>
          <p14:tracePt t="52556" x="1978025" y="3648075"/>
          <p14:tracePt t="52564" x="1968500" y="3648075"/>
          <p14:tracePt t="52669" x="1968500" y="3621088"/>
          <p14:tracePt t="52677" x="1968500" y="3611563"/>
          <p14:tracePt t="52685" x="1968500" y="3565525"/>
          <p14:tracePt t="52693" x="1987550" y="3492500"/>
          <p14:tracePt t="52702" x="2005013" y="3475038"/>
          <p14:tracePt t="52707" x="2070100" y="3429000"/>
          <p14:tracePt t="52716" x="2114550" y="3392488"/>
          <p14:tracePt t="52723" x="2179638" y="3355975"/>
          <p14:tracePt t="52737" x="2243138" y="3282950"/>
          <p14:tracePt t="52740" x="2324100" y="3246438"/>
          <p14:tracePt t="52749" x="2370138" y="3209925"/>
          <p14:tracePt t="52757" x="2416175" y="3173413"/>
          <p14:tracePt t="52765" x="2452688" y="3163888"/>
          <p14:tracePt t="52773" x="2498725" y="3127375"/>
          <p14:tracePt t="52779" x="2533650" y="3119438"/>
          <p14:tracePt t="52788" x="2543175" y="3109913"/>
          <p14:tracePt t="52796" x="2598738" y="3082925"/>
          <p14:tracePt t="52804" x="2625725" y="3082925"/>
          <p14:tracePt t="52812" x="2662238" y="3082925"/>
          <p14:tracePt t="52820" x="2698750" y="3082925"/>
          <p14:tracePt t="52828" x="2735263" y="3082925"/>
          <p14:tracePt t="52835" x="2781300" y="3082925"/>
          <p14:tracePt t="52844" x="2835275" y="3082925"/>
          <p14:tracePt t="52853" x="2871788" y="3082925"/>
          <p14:tracePt t="52859" x="2898775" y="3082925"/>
          <p14:tracePt t="52868" x="2917825" y="3090863"/>
          <p14:tracePt t="52884" x="2925763" y="3100388"/>
          <p14:tracePt t="52931" x="2925763" y="3119438"/>
          <p14:tracePt t="52957" x="2935288" y="3127375"/>
          <p14:tracePt t="52981" x="2944813" y="3136900"/>
          <p14:tracePt t="52989" x="2962275" y="3136900"/>
          <p14:tracePt t="52997" x="2998788" y="3136900"/>
          <p14:tracePt t="53004" x="3044825" y="3136900"/>
          <p14:tracePt t="53012" x="3100388" y="3136900"/>
          <p14:tracePt t="53020" x="3154363" y="3136900"/>
          <p14:tracePt t="53027" x="3181350" y="3136900"/>
          <p14:tracePt t="53035" x="3200400" y="3136900"/>
          <p14:tracePt t="53043" x="3244850" y="3136900"/>
          <p14:tracePt t="53051" x="3273425" y="3136900"/>
          <p14:tracePt t="53059" x="3300413" y="3136900"/>
          <p14:tracePt t="53067" x="3346450" y="3127375"/>
          <p14:tracePt t="53075" x="3419475" y="3109913"/>
          <p14:tracePt t="53085" x="3463925" y="3100388"/>
          <p14:tracePt t="53091" x="3536950" y="3090863"/>
          <p14:tracePt t="53100" x="3592513" y="3090863"/>
          <p14:tracePt t="53107" x="3656013" y="3063875"/>
          <p14:tracePt t="53116" x="3738563" y="3054350"/>
          <p14:tracePt t="53123" x="3775075" y="3054350"/>
          <p14:tracePt t="53132" x="3819525" y="3054350"/>
          <p14:tracePt t="53139" x="3856038" y="3046413"/>
          <p14:tracePt t="53147" x="3902075" y="3046413"/>
          <p14:tracePt t="53155" x="3929063" y="3046413"/>
          <p14:tracePt t="53163" x="3956050" y="3046413"/>
          <p14:tracePt t="53171" x="3975100" y="3046413"/>
          <p14:tracePt t="53276" x="3992563" y="3046413"/>
          <p14:tracePt t="53284" x="4048125" y="3046413"/>
          <p14:tracePt t="53292" x="4102100" y="3046413"/>
          <p14:tracePt t="53299" x="4157663" y="3046413"/>
          <p14:tracePt t="53308" x="4211638" y="3046413"/>
          <p14:tracePt t="53317" x="4248150" y="3046413"/>
          <p14:tracePt t="53323" x="4284663" y="3046413"/>
          <p14:tracePt t="53332" x="4340225" y="3046413"/>
          <p14:tracePt t="53339" x="4384675" y="3046413"/>
          <p14:tracePt t="53347" x="4421188" y="3046413"/>
          <p14:tracePt t="53355" x="4440238" y="3046413"/>
          <p14:tracePt t="53363" x="4457700" y="3046413"/>
          <p14:tracePt t="53371" x="4476750" y="3046413"/>
          <p14:tracePt t="53477" x="4484688" y="3054350"/>
          <p14:tracePt t="53483" x="4484688" y="3109913"/>
          <p14:tracePt t="53491" x="4448175" y="3182938"/>
          <p14:tracePt t="53499" x="4348163" y="3273425"/>
          <p14:tracePt t="53507" x="4230688" y="3365500"/>
          <p14:tracePt t="53518" x="4129088" y="3438525"/>
          <p14:tracePt t="53523" x="4065588" y="3482975"/>
          <p14:tracePt t="53532" x="3984625" y="3556000"/>
          <p14:tracePt t="53539" x="3948113" y="3592513"/>
          <p14:tracePt t="53547" x="3929063" y="3611563"/>
          <p14:tracePt t="53605" x="3948113" y="3611563"/>
          <p14:tracePt t="53614" x="3956050" y="3611563"/>
          <p14:tracePt t="53629" x="3975100" y="3602038"/>
          <p14:tracePt t="53739" x="3984625" y="3602038"/>
          <p14:tracePt t="53747" x="4011613" y="3602038"/>
          <p14:tracePt t="53755" x="4084638" y="3602038"/>
          <p14:tracePt t="53763" x="4211638" y="3602038"/>
          <p14:tracePt t="53771" x="4340225" y="3602038"/>
          <p14:tracePt t="53779" x="4448175" y="3602038"/>
          <p14:tracePt t="53787" x="4540250" y="3602038"/>
          <p14:tracePt t="53795" x="4630738" y="3602038"/>
          <p14:tracePt t="53803" x="4695825" y="3602038"/>
          <p14:tracePt t="53811" x="4730750" y="3611563"/>
          <p14:tracePt t="53819" x="4776788" y="3611563"/>
          <p14:tracePt t="53827" x="4786313" y="3611563"/>
          <p14:tracePt t="53835" x="4795838" y="3611563"/>
          <p14:tracePt t="54117" x="4795838" y="3621088"/>
          <p14:tracePt t="54130" x="4795838" y="3638550"/>
          <p14:tracePt t="54134" x="4795838" y="3657600"/>
          <p14:tracePt t="54139" x="4795838" y="3711575"/>
          <p14:tracePt t="54147" x="4795838" y="3748088"/>
          <p14:tracePt t="54155" x="4813300" y="3794125"/>
          <p14:tracePt t="54163" x="4832350" y="3840163"/>
          <p14:tracePt t="54171" x="4840288" y="3875088"/>
          <p14:tracePt t="54179" x="4868863" y="3921125"/>
          <p14:tracePt t="54187" x="4886325" y="3967163"/>
          <p14:tracePt t="54195" x="4895850" y="4003675"/>
          <p14:tracePt t="54203" x="4905375" y="4021138"/>
          <p14:tracePt t="54212" x="4922838" y="4040188"/>
          <p14:tracePt t="54219" x="4949825" y="4057650"/>
          <p14:tracePt t="54349" x="4922838" y="4057650"/>
          <p14:tracePt t="54357" x="4895850" y="4057650"/>
          <p14:tracePt t="54365" x="4840288" y="4057650"/>
          <p14:tracePt t="54372" x="4786313" y="4057650"/>
          <p14:tracePt t="54380" x="4740275" y="4057650"/>
          <p14:tracePt t="54388" x="4703763" y="4057650"/>
          <p14:tracePt t="54396" x="4630738" y="4057650"/>
          <p14:tracePt t="54404" x="4586288" y="4049713"/>
          <p14:tracePt t="54412" x="4549775" y="4021138"/>
          <p14:tracePt t="54420" x="4521200" y="4003675"/>
          <p14:tracePt t="54428" x="4503738" y="3994150"/>
          <p14:tracePt t="54437" x="4484688" y="3976688"/>
          <p14:tracePt t="54445" x="4467225" y="3940175"/>
          <p14:tracePt t="54453" x="4448175" y="3911600"/>
          <p14:tracePt t="54460" x="4440238" y="3894138"/>
          <p14:tracePt t="54469" x="4421188" y="3840163"/>
          <p14:tracePt t="54476" x="4403725" y="3794125"/>
          <p14:tracePt t="54484" x="4403725" y="3748088"/>
          <p14:tracePt t="54492" x="4394200" y="3694113"/>
          <p14:tracePt t="54501" x="4384675" y="3657600"/>
          <p14:tracePt t="54507" x="4384675" y="3592513"/>
          <p14:tracePt t="54516" x="4348163" y="3565525"/>
          <p14:tracePt t="54523" x="4348163" y="3538538"/>
          <p14:tracePt t="54532" x="4348163" y="3492500"/>
          <p14:tracePt t="54539" x="4348163" y="3465513"/>
          <p14:tracePt t="54547" x="4348163" y="3419475"/>
          <p14:tracePt t="54555" x="4348163" y="3392488"/>
          <p14:tracePt t="54563" x="4348163" y="3375025"/>
          <p14:tracePt t="54579" x="4348163" y="3346450"/>
          <p14:tracePt t="54587" x="4348163" y="3338513"/>
          <p14:tracePt t="54595" x="4357688" y="3302000"/>
          <p14:tracePt t="54603" x="4367213" y="3292475"/>
          <p14:tracePt t="54612" x="4384675" y="3265488"/>
          <p14:tracePt t="54619" x="4384675" y="3255963"/>
          <p14:tracePt t="54628" x="4394200" y="3236913"/>
          <p14:tracePt t="54635" x="4403725" y="3209925"/>
          <p14:tracePt t="54643" x="4413250" y="3200400"/>
          <p14:tracePt t="54651" x="4430713" y="3173413"/>
          <p14:tracePt t="54659" x="4440238" y="3155950"/>
          <p14:tracePt t="54667" x="4448175" y="3136900"/>
          <p14:tracePt t="54675" x="4448175" y="3127375"/>
          <p14:tracePt t="54684" x="4457700" y="3109913"/>
          <p14:tracePt t="54691" x="4467225" y="3100388"/>
          <p14:tracePt t="54699" x="4476750" y="3090863"/>
          <p14:tracePt t="54707" x="4484688" y="3082925"/>
          <p14:tracePt t="54716" x="4494213" y="3054350"/>
          <p14:tracePt t="54733" x="4513263" y="3036888"/>
          <p14:tracePt t="54748" x="4521200" y="3027363"/>
          <p14:tracePt t="54755" x="4530725" y="3017838"/>
          <p14:tracePt t="54764" x="4540250" y="3009900"/>
          <p14:tracePt t="54771" x="4557713" y="2990850"/>
          <p14:tracePt t="54780" x="4576763" y="2973388"/>
          <p14:tracePt t="54796" x="4622800" y="2963863"/>
          <p14:tracePt t="54806" x="4640263" y="2946400"/>
          <p14:tracePt t="54811" x="4676775" y="2936875"/>
          <p14:tracePt t="54819" x="4740275" y="2917825"/>
          <p14:tracePt t="54827" x="4813300" y="2909888"/>
          <p14:tracePt t="54835" x="4913313" y="2881313"/>
          <p14:tracePt t="54843" x="4986338" y="2881313"/>
          <p14:tracePt t="54851" x="5059363" y="2873375"/>
          <p14:tracePt t="54859" x="5151438" y="2873375"/>
          <p14:tracePt t="54868" x="5187950" y="2873375"/>
          <p14:tracePt t="54888" x="5278438" y="2873375"/>
          <p14:tracePt t="54892" x="5324475" y="2881313"/>
          <p14:tracePt t="54900" x="5360988" y="2881313"/>
          <p14:tracePt t="54917" x="5368925" y="2890838"/>
          <p14:tracePt t="54932" x="5378450" y="2900363"/>
          <p14:tracePt t="54947" x="5378450" y="2909888"/>
          <p14:tracePt t="54955" x="5397500" y="2927350"/>
          <p14:tracePt t="54963" x="5414963" y="2963863"/>
          <p14:tracePt t="54971" x="5424488" y="2982913"/>
          <p14:tracePt t="54980" x="5451475" y="3036888"/>
          <p14:tracePt t="54990" x="5487988" y="3100388"/>
          <p14:tracePt t="54996" x="5497513" y="3146425"/>
          <p14:tracePt t="55007" x="5551488" y="3236913"/>
          <p14:tracePt t="55011" x="5561013" y="3282950"/>
          <p14:tracePt t="55019" x="5580063" y="3309938"/>
          <p14:tracePt t="55027" x="5588000" y="3328988"/>
          <p14:tracePt t="55035" x="5588000" y="3338513"/>
          <p14:tracePt t="55067" x="5588000" y="3346450"/>
          <p14:tracePt t="55141" x="5588000" y="3355975"/>
          <p14:tracePt t="55148" x="5588000" y="3402013"/>
          <p14:tracePt t="55155" x="5580063" y="3446463"/>
          <p14:tracePt t="55163" x="5543550" y="3511550"/>
          <p14:tracePt t="55171" x="5543550" y="3538538"/>
          <p14:tracePt t="55179" x="5514975" y="3584575"/>
          <p14:tracePt t="55187" x="5507038" y="3648075"/>
          <p14:tracePt t="55195" x="5478463" y="3675063"/>
          <p14:tracePt t="55204" x="5478463" y="3702050"/>
          <p14:tracePt t="55211" x="5478463" y="3738563"/>
          <p14:tracePt t="55219" x="5478463" y="3748088"/>
          <p14:tracePt t="55227" x="5470525" y="3757613"/>
          <p14:tracePt t="55235" x="5451475" y="3775075"/>
          <p14:tracePt t="55243" x="5424488" y="3775075"/>
          <p14:tracePt t="55259" x="5414963" y="3784600"/>
          <p14:tracePt t="55301" x="5405438" y="3784600"/>
          <p14:tracePt t="55323" x="5378450" y="3803650"/>
          <p14:tracePt t="55331" x="5351463" y="3821113"/>
          <p14:tracePt t="55339" x="5314950" y="3830638"/>
          <p14:tracePt t="55347" x="5287963" y="3848100"/>
          <p14:tracePt t="55355" x="5260975" y="3857625"/>
          <p14:tracePt t="55363" x="5251450" y="3875088"/>
          <p14:tracePt t="55371" x="5214938" y="3884613"/>
          <p14:tracePt t="55379" x="5214938" y="3894138"/>
          <p14:tracePt t="55387" x="5195888" y="3903663"/>
          <p14:tracePt t="55518" x="5187950" y="3903663"/>
          <p14:tracePt t="55604" x="5141913" y="3903663"/>
          <p14:tracePt t="55612" x="5095875" y="3903663"/>
          <p14:tracePt t="55620" x="5059363" y="3903663"/>
          <p14:tracePt t="55632" x="5041900" y="3903663"/>
          <p14:tracePt t="55635" x="5022850" y="3903663"/>
          <p14:tracePt t="55644" x="5005388" y="3903663"/>
          <p14:tracePt t="55660" x="4995863" y="3903663"/>
          <p14:tracePt t="55667" x="4978400" y="3903663"/>
          <p14:tracePt t="55676" x="4968875" y="3903663"/>
          <p14:tracePt t="55691" x="4932363" y="3903663"/>
          <p14:tracePt t="55700" x="4922838" y="3903663"/>
          <p14:tracePt t="55731" x="4913313" y="3903663"/>
          <p14:tracePt t="55756" x="4905375" y="3894138"/>
          <p14:tracePt t="55764" x="4895850" y="3884613"/>
          <p14:tracePt t="55949" x="4886325" y="3875088"/>
          <p14:tracePt t="55995" x="4876800" y="3867150"/>
          <p14:tracePt t="56020" x="4876800" y="3840163"/>
          <p14:tracePt t="56036" x="4876800" y="3830638"/>
          <p14:tracePt t="56062" x="4876800" y="3803650"/>
          <p14:tracePt t="56067" x="4868863" y="3794125"/>
          <p14:tracePt t="56083" x="4868863" y="3784600"/>
          <p14:tracePt t="56092" x="4868863" y="3767138"/>
          <p14:tracePt t="56115" x="4868863" y="3757613"/>
          <p14:tracePt t="56181" x="4868863" y="3748088"/>
          <p14:tracePt t="56715" x="4868863" y="3767138"/>
          <p14:tracePt t="56723" x="4868863" y="3803650"/>
          <p14:tracePt t="56732" x="4868863" y="3840163"/>
          <p14:tracePt t="56740" x="4868863" y="3857625"/>
          <p14:tracePt t="56750" x="4868863" y="3894138"/>
          <p14:tracePt t="56756" x="4868863" y="3911600"/>
          <p14:tracePt t="56764" x="4876800" y="3957638"/>
          <p14:tracePt t="56772" x="4895850" y="3984625"/>
          <p14:tracePt t="56780" x="4905375" y="4003675"/>
          <p14:tracePt t="56788" x="4913313" y="4040188"/>
          <p14:tracePt t="56796" x="4932363" y="4057650"/>
          <p14:tracePt t="56804" x="4959350" y="4086225"/>
          <p14:tracePt t="56812" x="4986338" y="4113213"/>
          <p14:tracePt t="56820" x="5005388" y="4130675"/>
          <p14:tracePt t="56828" x="5005388" y="4149725"/>
          <p14:tracePt t="56835" x="5014913" y="4167188"/>
          <p14:tracePt t="56844" x="5014913" y="4186238"/>
          <p14:tracePt t="56860" x="5014913" y="4195763"/>
          <p14:tracePt t="56868" x="5014913" y="4203700"/>
          <p14:tracePt t="56877" x="5014913" y="4232275"/>
          <p14:tracePt t="56887" x="5014913" y="4249738"/>
          <p14:tracePt t="56891" x="5014913" y="4276725"/>
          <p14:tracePt t="56900" x="5014913" y="4303713"/>
          <p14:tracePt t="56909" x="5014913" y="4340225"/>
          <p14:tracePt t="56916" x="5014913" y="4395788"/>
          <p14:tracePt t="56923" x="5005388" y="4413250"/>
          <p14:tracePt t="56932" x="4968875" y="4459288"/>
          <p14:tracePt t="56939" x="4932363" y="4505325"/>
          <p14:tracePt t="56947" x="4913313" y="4551363"/>
          <p14:tracePt t="56955" x="4876800" y="4595813"/>
          <p14:tracePt t="56963" x="4822825" y="4678363"/>
          <p14:tracePt t="56971" x="4730750" y="4760913"/>
          <p14:tracePt t="56979" x="4695825" y="4824413"/>
          <p14:tracePt t="56987" x="4630738" y="4870450"/>
          <p14:tracePt t="56995" x="4586288" y="4914900"/>
          <p14:tracePt t="57003" x="4530725" y="4960938"/>
          <p14:tracePt t="57011" x="4513263" y="4997450"/>
          <p14:tracePt t="57019" x="4494213" y="5016500"/>
          <p14:tracePt t="57027" x="4467225" y="5043488"/>
          <p14:tracePt t="57035" x="4430713" y="5060950"/>
          <p14:tracePt t="57043" x="4421188" y="5080000"/>
          <p14:tracePt t="57051" x="4367213" y="5106988"/>
          <p14:tracePt t="57060" x="4303713" y="5126038"/>
          <p14:tracePt t="57068" x="4230688" y="5133975"/>
          <p14:tracePt t="57076" x="4165600" y="5160963"/>
          <p14:tracePt t="57083" x="4138613" y="5160963"/>
          <p14:tracePt t="57091" x="4094163" y="5160963"/>
          <p14:tracePt t="57100" x="4075113" y="5170488"/>
          <p14:tracePt t="57107" x="4048125" y="5170488"/>
          <p14:tracePt t="57116" x="4029075" y="5170488"/>
          <p14:tracePt t="57126" x="4002088" y="5170488"/>
          <p14:tracePt t="57133" x="3992563" y="5170488"/>
          <p14:tracePt t="57139" x="3984625" y="5170488"/>
          <p14:tracePt t="57187" x="3948113" y="5170488"/>
          <p14:tracePt t="57195" x="3902075" y="5133975"/>
          <p14:tracePt t="57203" x="3838575" y="5070475"/>
          <p14:tracePt t="57211" x="3802063" y="5043488"/>
          <p14:tracePt t="57220" x="3756025" y="5016500"/>
          <p14:tracePt t="57227" x="3692525" y="4943475"/>
          <p14:tracePt t="57235" x="3573463" y="4870450"/>
          <p14:tracePt t="57243" x="3509963" y="4805363"/>
          <p14:tracePt t="57251" x="3446463" y="4751388"/>
          <p14:tracePt t="57259" x="3373438" y="4687888"/>
          <p14:tracePt t="57267" x="3336925" y="4624388"/>
          <p14:tracePt t="57275" x="3290888" y="4568825"/>
          <p14:tracePt t="57284" x="3254375" y="4522788"/>
          <p14:tracePt t="57291" x="3236913" y="4505325"/>
          <p14:tracePt t="57300" x="3181350" y="4459288"/>
          <p14:tracePt t="57307" x="3171825" y="4441825"/>
          <p14:tracePt t="57316" x="3127375" y="4376738"/>
          <p14:tracePt t="57323" x="3063875" y="4313238"/>
          <p14:tracePt t="57332" x="2954338" y="4213225"/>
          <p14:tracePt t="57339" x="2844800" y="4140200"/>
          <p14:tracePt t="57347" x="2817813" y="4094163"/>
          <p14:tracePt t="57355" x="2744788" y="3994150"/>
          <p14:tracePt t="57363" x="2708275" y="3911600"/>
          <p14:tracePt t="57371" x="2679700" y="3775075"/>
          <p14:tracePt t="57379" x="2625725" y="3694113"/>
          <p14:tracePt t="57388" x="2606675" y="3638550"/>
          <p14:tracePt t="57396" x="2570163" y="3538538"/>
          <p14:tracePt t="57403" x="2552700" y="3465513"/>
          <p14:tracePt t="57411" x="2543175" y="3402013"/>
          <p14:tracePt t="57419" x="2516188" y="3338513"/>
          <p14:tracePt t="57427" x="2506663" y="3302000"/>
          <p14:tracePt t="57435" x="2506663" y="3273425"/>
          <p14:tracePt t="57443" x="2506663" y="3228975"/>
          <p14:tracePt t="57451" x="2506663" y="3200400"/>
          <p14:tracePt t="57459" x="2506663" y="3173413"/>
          <p14:tracePt t="57467" x="2506663" y="3155950"/>
          <p14:tracePt t="57475" x="2506663" y="3136900"/>
          <p14:tracePt t="57491" x="2506663" y="3090863"/>
          <p14:tracePt t="57502" x="2506663" y="3054350"/>
          <p14:tracePt t="57507" x="2533650" y="3017838"/>
          <p14:tracePt t="57516" x="2589213" y="2963863"/>
          <p14:tracePt t="57523" x="2652713" y="2917825"/>
          <p14:tracePt t="57532" x="2771775" y="2881313"/>
          <p14:tracePt t="57539" x="2898775" y="2817813"/>
          <p14:tracePt t="57550" x="3017838" y="2744788"/>
          <p14:tracePt t="57555" x="3190875" y="2690813"/>
          <p14:tracePt t="57564" x="3281363" y="2662238"/>
          <p14:tracePt t="57571" x="3382963" y="2617788"/>
          <p14:tracePt t="57579" x="3490913" y="2598738"/>
          <p14:tracePt t="57587" x="3556000" y="2589213"/>
          <p14:tracePt t="57596" x="3619500" y="2554288"/>
          <p14:tracePt t="57603" x="3646488" y="2554288"/>
          <p14:tracePt t="57611" x="3656013" y="2554288"/>
          <p14:tracePt t="57685" x="3673475" y="2562225"/>
          <p14:tracePt t="57696" x="3692525" y="2617788"/>
          <p14:tracePt t="57702" x="3765550" y="2698750"/>
          <p14:tracePt t="57709" x="3846513" y="2790825"/>
          <p14:tracePt t="57717" x="3965575" y="2890838"/>
          <p14:tracePt t="57724" x="4084638" y="2982913"/>
          <p14:tracePt t="57734" x="4157663" y="3082925"/>
          <p14:tracePt t="57740" x="4248150" y="3182938"/>
          <p14:tracePt t="57749" x="4321175" y="3319463"/>
          <p14:tracePt t="57755" x="4394200" y="3419475"/>
          <p14:tracePt t="57763" x="4448175" y="3538538"/>
          <p14:tracePt t="57771" x="4494213" y="3611563"/>
          <p14:tracePt t="57779" x="4549775" y="3694113"/>
          <p14:tracePt t="57787" x="4586288" y="3775075"/>
          <p14:tracePt t="57795" x="4613275" y="3840163"/>
          <p14:tracePt t="57803" x="4622800" y="3884613"/>
          <p14:tracePt t="57811" x="4659313" y="3930650"/>
          <p14:tracePt t="57819" x="4667250" y="3976688"/>
          <p14:tracePt t="57827" x="4676775" y="4003675"/>
          <p14:tracePt t="57835" x="4703763" y="4049713"/>
          <p14:tracePt t="57843" x="4703763" y="4086225"/>
          <p14:tracePt t="57851" x="4703763" y="4140200"/>
          <p14:tracePt t="57859" x="4703763" y="4195763"/>
          <p14:tracePt t="57867" x="4703763" y="4249738"/>
          <p14:tracePt t="57875" x="4703763" y="4332288"/>
          <p14:tracePt t="57886" x="4703763" y="4386263"/>
          <p14:tracePt t="57891" x="4703763" y="4422775"/>
          <p14:tracePt t="57901" x="4703763" y="4478338"/>
          <p14:tracePt t="57907" x="4703763" y="4495800"/>
          <p14:tracePt t="57916" x="4703763" y="4541838"/>
          <p14:tracePt t="57923" x="4703763" y="4568825"/>
          <p14:tracePt t="57933" x="4703763" y="4587875"/>
          <p14:tracePt t="57939" x="4703763" y="4595813"/>
          <p14:tracePt t="57950" x="4703763" y="4632325"/>
          <p14:tracePt t="57955" x="4703763" y="4668838"/>
          <p14:tracePt t="57963" x="4676775" y="4705350"/>
          <p14:tracePt t="57971" x="4659313" y="4741863"/>
          <p14:tracePt t="57979" x="4659313" y="4760913"/>
          <p14:tracePt t="57987" x="4640263" y="4797425"/>
          <p14:tracePt t="57995" x="4630738" y="4833938"/>
          <p14:tracePt t="58003" x="4594225" y="4878388"/>
          <p14:tracePt t="58011" x="4586288" y="4897438"/>
          <p14:tracePt t="58019" x="4576763" y="4943475"/>
          <p14:tracePt t="58027" x="4540250" y="4987925"/>
          <p14:tracePt t="58035" x="4503738" y="5024438"/>
          <p14:tracePt t="58043" x="4484688" y="5070475"/>
          <p14:tracePt t="58051" x="4476750" y="5097463"/>
          <p14:tracePt t="58059" x="4440238" y="5116513"/>
          <p14:tracePt t="58067" x="4421188" y="5126038"/>
          <p14:tracePt t="58075" x="4403725" y="5160963"/>
          <p14:tracePt t="58084" x="4394200" y="5160963"/>
          <p14:tracePt t="58091" x="4384675" y="5180013"/>
          <p14:tracePt t="58099" x="4357688" y="5216525"/>
          <p14:tracePt t="58111" x="4340225" y="5226050"/>
          <p14:tracePt t="58120" x="4275138" y="5243513"/>
          <p14:tracePt t="58125" x="4221163" y="5262563"/>
          <p14:tracePt t="58137" x="4175125" y="5270500"/>
          <p14:tracePt t="58139" x="4121150" y="5270500"/>
          <p14:tracePt t="58150" x="4048125" y="5270500"/>
          <p14:tracePt t="58155" x="3975100" y="5270500"/>
          <p14:tracePt t="58163" x="3911600" y="5270500"/>
          <p14:tracePt t="58171" x="3819525" y="5270500"/>
          <p14:tracePt t="58179" x="3729038" y="5270500"/>
          <p14:tracePt t="58187" x="3656013" y="5270500"/>
          <p14:tracePt t="58195" x="3563938" y="5270500"/>
          <p14:tracePt t="58203" x="3500438" y="5253038"/>
          <p14:tracePt t="58212" x="3473450" y="5253038"/>
          <p14:tracePt t="58220" x="3427413" y="5243513"/>
          <p14:tracePt t="58227" x="3390900" y="5243513"/>
          <p14:tracePt t="58235" x="3382963" y="5243513"/>
          <p14:tracePt t="58243" x="3354388" y="5243513"/>
          <p14:tracePt t="58252" x="3336925" y="5233988"/>
          <p14:tracePt t="58261" x="3300413" y="5233988"/>
          <p14:tracePt t="58271" x="3281363" y="5233988"/>
          <p14:tracePt t="58277" x="3236913" y="5226050"/>
          <p14:tracePt t="58286" x="3190875" y="5197475"/>
          <p14:tracePt t="58292" x="3163888" y="5180013"/>
          <p14:tracePt t="58299" x="3144838" y="5170488"/>
          <p14:tracePt t="58307" x="3081338" y="5106988"/>
          <p14:tracePt t="58316" x="3063875" y="5089525"/>
          <p14:tracePt t="58323" x="3035300" y="5060950"/>
          <p14:tracePt t="58332" x="3035300" y="5033963"/>
          <p14:tracePt t="58339" x="2998788" y="4960938"/>
          <p14:tracePt t="58347" x="2962275" y="4924425"/>
          <p14:tracePt t="58355" x="2935288" y="4841875"/>
          <p14:tracePt t="58363" x="2898775" y="4797425"/>
          <p14:tracePt t="58371" x="2844800" y="4714875"/>
          <p14:tracePt t="58379" x="2835275" y="4687888"/>
          <p14:tracePt t="58387" x="2825750" y="4632325"/>
          <p14:tracePt t="58395" x="2789238" y="4568825"/>
          <p14:tracePt t="58403" x="2762250" y="4505325"/>
          <p14:tracePt t="58411" x="2762250" y="4478338"/>
          <p14:tracePt t="58419" x="2725738" y="4386263"/>
          <p14:tracePt t="58427" x="2725738" y="4359275"/>
          <p14:tracePt t="58435" x="2725738" y="4303713"/>
          <p14:tracePt t="58443" x="2725738" y="4259263"/>
          <p14:tracePt t="58451" x="2716213" y="4195763"/>
          <p14:tracePt t="58459" x="2689225" y="4094163"/>
          <p14:tracePt t="58467" x="2662238" y="3984625"/>
          <p14:tracePt t="58475" x="2662238" y="3875088"/>
          <p14:tracePt t="58484" x="2662238" y="3784600"/>
          <p14:tracePt t="58491" x="2662238" y="3675063"/>
          <p14:tracePt t="58500" x="2662238" y="3611563"/>
          <p14:tracePt t="58507" x="2662238" y="3465513"/>
          <p14:tracePt t="58518" x="2662238" y="3375025"/>
          <p14:tracePt t="58523" x="2662238" y="3265488"/>
          <p14:tracePt t="58533" x="2662238" y="3228975"/>
          <p14:tracePt t="58539" x="2662238" y="3219450"/>
          <p14:tracePt t="58547" x="2662238" y="3173413"/>
          <p14:tracePt t="58555" x="2671763" y="3109913"/>
          <p14:tracePt t="58563" x="2679700" y="3063875"/>
          <p14:tracePt t="58571" x="2716213" y="3036888"/>
          <p14:tracePt t="58579" x="2716213" y="3000375"/>
          <p14:tracePt t="58596" x="2716213" y="2990850"/>
          <p14:tracePt t="58645" x="2716213" y="2973388"/>
          <p14:tracePt t="58661" x="2725738" y="2963863"/>
          <p14:tracePt t="58670" x="2744788" y="2936875"/>
          <p14:tracePt t="58677" x="2762250" y="2917825"/>
          <p14:tracePt t="58685" x="2798763" y="2881313"/>
          <p14:tracePt t="58692" x="2817813" y="2863850"/>
          <p14:tracePt t="58701" x="2835275" y="2844800"/>
          <p14:tracePt t="58708" x="2852738" y="2827338"/>
          <p14:tracePt t="58717" x="2871788" y="2808288"/>
          <p14:tracePt t="58724" x="2889250" y="2790825"/>
          <p14:tracePt t="58740" x="2917825" y="2771775"/>
          <p14:tracePt t="58756" x="2917825" y="2763838"/>
          <p14:tracePt t="58853" x="2935288" y="2763838"/>
          <p14:tracePt t="58861" x="2962275" y="2763838"/>
          <p14:tracePt t="58869" x="3008313" y="2735263"/>
          <p14:tracePt t="58876" x="3071813" y="2717800"/>
          <p14:tracePt t="58885" x="3117850" y="2708275"/>
          <p14:tracePt t="58892" x="3171825" y="2681288"/>
          <p14:tracePt t="58902" x="3200400" y="2644775"/>
          <p14:tracePt t="58908" x="3254375" y="2625725"/>
          <p14:tracePt t="58917" x="3317875" y="2617788"/>
          <p14:tracePt t="58924" x="3373438" y="2589213"/>
          <p14:tracePt t="58935" x="3419475" y="2562225"/>
          <p14:tracePt t="58940" x="3473450" y="2562225"/>
          <p14:tracePt t="58951" x="3536950" y="2544763"/>
          <p14:tracePt t="58955" x="3592513" y="2544763"/>
          <p14:tracePt t="58963" x="3656013" y="2544763"/>
          <p14:tracePt t="58971" x="3692525" y="2544763"/>
          <p14:tracePt t="58980" x="3746500" y="2544763"/>
          <p14:tracePt t="58987" x="3810000" y="2544763"/>
          <p14:tracePt t="58996" x="3865563" y="2571750"/>
          <p14:tracePt t="59003" x="3929063" y="2608263"/>
          <p14:tracePt t="59012" x="4011613" y="2635250"/>
          <p14:tracePt t="59019" x="4075113" y="2690813"/>
          <p14:tracePt t="59027" x="4157663" y="2727325"/>
          <p14:tracePt t="59035" x="4238625" y="2800350"/>
          <p14:tracePt t="59043" x="4303713" y="2817813"/>
          <p14:tracePt t="59051" x="4367213" y="2873375"/>
          <p14:tracePt t="59060" x="4403725" y="2881313"/>
          <p14:tracePt t="59069" x="4430713" y="2890838"/>
          <p14:tracePt t="59076" x="4448175" y="2909888"/>
          <p14:tracePt t="59085" x="4467225" y="2917825"/>
          <p14:tracePt t="59093" x="4476750" y="2927350"/>
          <p14:tracePt t="59102" x="4494213" y="2936875"/>
          <p14:tracePt t="59108" x="4503738" y="2946400"/>
          <p14:tracePt t="59119" x="4530725" y="2963863"/>
          <p14:tracePt t="59124" x="4549775" y="2982913"/>
          <p14:tracePt t="59138" x="4576763" y="3000375"/>
          <p14:tracePt t="59139" x="4603750" y="3017838"/>
          <p14:tracePt t="59148" x="4613275" y="3017838"/>
          <p14:tracePt t="59155" x="4640263" y="3046413"/>
          <p14:tracePt t="59163" x="4659313" y="3073400"/>
          <p14:tracePt t="59171" x="4686300" y="3100388"/>
          <p14:tracePt t="59179" x="4713288" y="3119438"/>
          <p14:tracePt t="59187" x="4749800" y="3163888"/>
          <p14:tracePt t="59195" x="4767263" y="3182938"/>
          <p14:tracePt t="59203" x="4786313" y="3219450"/>
          <p14:tracePt t="59219" x="4813300" y="3228975"/>
          <p14:tracePt t="59227" x="4840288" y="3255963"/>
          <p14:tracePt t="59235" x="4849813" y="3273425"/>
          <p14:tracePt t="59243" x="4876800" y="3309938"/>
          <p14:tracePt t="59252" x="4886325" y="3309938"/>
          <p14:tracePt t="59259" x="4905375" y="3355975"/>
          <p14:tracePt t="59267" x="4941888" y="3382963"/>
          <p14:tracePt t="59275" x="4949825" y="3402013"/>
          <p14:tracePt t="59284" x="4978400" y="3446463"/>
          <p14:tracePt t="59291" x="4995863" y="3475038"/>
          <p14:tracePt t="59299" x="5032375" y="3519488"/>
          <p14:tracePt t="59307" x="5049838" y="3556000"/>
          <p14:tracePt t="59316" x="5086350" y="3602038"/>
          <p14:tracePt t="59324" x="5114925" y="3648075"/>
          <p14:tracePt t="59335" x="5132388" y="3694113"/>
          <p14:tracePt t="59339" x="5141913" y="3730625"/>
          <p14:tracePt t="59348" x="5159375" y="3748088"/>
          <p14:tracePt t="59355" x="5159375" y="3794125"/>
          <p14:tracePt t="59363" x="5159375" y="3830638"/>
          <p14:tracePt t="59371" x="5159375" y="3875088"/>
          <p14:tracePt t="59379" x="5159375" y="3894138"/>
          <p14:tracePt t="59387" x="5159375" y="3921125"/>
          <p14:tracePt t="59396" x="5159375" y="3948113"/>
          <p14:tracePt t="59403" x="5159375" y="3967163"/>
          <p14:tracePt t="59411" x="5159375" y="3976688"/>
          <p14:tracePt t="59419" x="5159375" y="3984625"/>
          <p14:tracePt t="59427" x="5159375" y="3994150"/>
          <p14:tracePt t="59435" x="5159375" y="4021138"/>
          <p14:tracePt t="59443" x="5159375" y="4030663"/>
          <p14:tracePt t="59451" x="5159375" y="4086225"/>
          <p14:tracePt t="59459" x="5159375" y="4130675"/>
          <p14:tracePt t="59467" x="5159375" y="4167188"/>
          <p14:tracePt t="59475" x="5159375" y="4240213"/>
          <p14:tracePt t="59483" x="5159375" y="4313238"/>
          <p14:tracePt t="59491" x="5159375" y="4359275"/>
          <p14:tracePt t="59501" x="5159375" y="4422775"/>
          <p14:tracePt t="59508" x="5141913" y="4468813"/>
          <p14:tracePt t="59517" x="5122863" y="4514850"/>
          <p14:tracePt t="59523" x="5122863" y="4568825"/>
          <p14:tracePt t="59533" x="5114925" y="4587875"/>
          <p14:tracePt t="59539" x="5105400" y="4632325"/>
          <p14:tracePt t="59551" x="5086350" y="4660900"/>
          <p14:tracePt t="59556" x="5086350" y="4678363"/>
          <p14:tracePt t="59564" x="5086350" y="4705350"/>
          <p14:tracePt t="59572" x="5078413" y="4741863"/>
          <p14:tracePt t="59581" x="5078413" y="4751388"/>
          <p14:tracePt t="59588" x="5078413" y="4760913"/>
          <p14:tracePt t="59597" x="5078413" y="4768850"/>
          <p14:tracePt t="59611" x="5068888" y="4787900"/>
          <p14:tracePt t="59900" x="5068888" y="4778375"/>
          <p14:tracePt t="59941" x="5068888" y="4768850"/>
          <p14:tracePt t="59987" x="5068888" y="4760913"/>
          <p14:tracePt t="60013" x="5068888" y="4732338"/>
          <p14:tracePt t="60022" x="5068888" y="4724400"/>
          <p14:tracePt t="60027" x="5078413" y="4714875"/>
          <p14:tracePt t="60061" x="5086350" y="4705350"/>
          <p14:tracePt t="60093" x="5086350" y="4697413"/>
          <p14:tracePt t="60109" x="5086350" y="4687888"/>
          <p14:tracePt t="60133" x="5105400" y="4668838"/>
          <p14:tracePt t="60141" x="5114925" y="4651375"/>
          <p14:tracePt t="60147" x="5141913" y="4624388"/>
          <p14:tracePt t="60155" x="5151438" y="4605338"/>
          <p14:tracePt t="60164" x="5151438" y="4595813"/>
          <p14:tracePt t="60171" x="5151438" y="4559300"/>
          <p14:tracePt t="60179" x="5168900" y="4551363"/>
          <p14:tracePt t="60187" x="5187950" y="4532313"/>
          <p14:tracePt t="60195" x="5195888" y="4514850"/>
          <p14:tracePt t="60203" x="5214938" y="4495800"/>
          <p14:tracePt t="60211" x="5232400" y="4486275"/>
          <p14:tracePt t="60219" x="5278438" y="4468813"/>
          <p14:tracePt t="60236" x="5287963" y="4449763"/>
          <p14:tracePt t="60243" x="5297488" y="4441825"/>
          <p14:tracePt t="60259" x="5297488" y="4432300"/>
          <p14:tracePt t="60269" x="5305425" y="4422775"/>
          <p14:tracePt t="60477" x="5297488" y="4449763"/>
          <p14:tracePt t="60483" x="5297488" y="4459288"/>
          <p14:tracePt t="60491" x="5297488" y="4468813"/>
          <p14:tracePt t="60499" x="5297488" y="4478338"/>
          <p14:tracePt t="60507" x="5297488" y="4486275"/>
          <p14:tracePt t="60516" x="5287963" y="4495800"/>
          <p14:tracePt t="60596" x="5278438" y="4495800"/>
          <p14:tracePt t="60604" x="5278438" y="4486275"/>
          <p14:tracePt t="60636" x="5287963" y="4478338"/>
          <p14:tracePt t="60643" x="5287963" y="4468813"/>
          <p14:tracePt t="60659" x="5297488" y="4449763"/>
          <p14:tracePt t="60668" x="5297488" y="4441825"/>
          <p14:tracePt t="60675" x="5297488" y="4413250"/>
          <p14:tracePt t="60683" x="5297488" y="4405313"/>
          <p14:tracePt t="60691" x="5305425" y="4386263"/>
          <p14:tracePt t="60700" x="5305425" y="4376738"/>
          <p14:tracePt t="60749" x="5305425" y="4368800"/>
          <p14:tracePt t="60837" x="5314950" y="4368800"/>
          <p14:tracePt t="60869" x="5334000" y="4359275"/>
          <p14:tracePt t="60875" x="5334000" y="4340225"/>
          <p14:tracePt t="60883" x="5334000" y="4332288"/>
          <p14:tracePt t="60891" x="5334000" y="4322763"/>
          <p14:tracePt t="60899" x="5334000" y="4303713"/>
          <p14:tracePt t="60907" x="5334000" y="4295775"/>
          <p14:tracePt t="60916" x="5341938" y="4276725"/>
          <p14:tracePt t="60932" x="5351463" y="4276725"/>
          <p14:tracePt t="60995" x="5341938" y="4276725"/>
          <p14:tracePt t="61021" x="5314950" y="4276725"/>
          <p14:tracePt t="61029" x="5305425" y="4276725"/>
          <p14:tracePt t="61045" x="5278438" y="4276725"/>
          <p14:tracePt t="61061" x="5268913" y="4276725"/>
          <p14:tracePt t="61077" x="5260975" y="4276725"/>
          <p14:tracePt t="61435" x="5251450" y="4268788"/>
          <p14:tracePt t="61492" x="5251450" y="4259263"/>
          <p14:tracePt t="61499" x="5251450" y="4249738"/>
          <p14:tracePt t="61515" x="5260975" y="4232275"/>
          <p14:tracePt t="61524" x="5268913" y="4232275"/>
          <p14:tracePt t="61532" x="5278438" y="4222750"/>
          <p14:tracePt t="61540" x="5314950" y="4222750"/>
          <p14:tracePt t="61551" x="5334000" y="4213225"/>
          <p14:tracePt t="61558" x="5341938" y="4203700"/>
          <p14:tracePt t="61620" x="5351463" y="4203700"/>
          <p14:tracePt t="61629" x="5360988" y="4203700"/>
          <p14:tracePt t="61638" x="5368925" y="4203700"/>
          <p14:tracePt t="61644" x="5387975" y="4203700"/>
          <p14:tracePt t="61654" x="5397500" y="4203700"/>
          <p14:tracePt t="61660" x="5405438" y="4203700"/>
          <p14:tracePt t="61676" x="5434013" y="4203700"/>
          <p14:tracePt t="61686" x="5441950" y="4203700"/>
          <p14:tracePt t="61692" x="5478463" y="4203700"/>
          <p14:tracePt t="61701" x="5497513" y="4203700"/>
          <p14:tracePt t="61707" x="5534025" y="4203700"/>
          <p14:tracePt t="61716" x="5543550" y="4203700"/>
          <p14:tracePt t="61723" x="5561013" y="4203700"/>
          <p14:tracePt t="61733" x="5570538" y="4203700"/>
          <p14:tracePt t="61931" x="5580063" y="4203700"/>
          <p14:tracePt t="61997" x="5580063" y="4213225"/>
          <p14:tracePt t="62005" x="5580063" y="4232275"/>
          <p14:tracePt t="62013" x="5580063" y="4240213"/>
          <p14:tracePt t="62031" x="5580063" y="4276725"/>
          <p14:tracePt t="62036" x="5580063" y="4295775"/>
          <p14:tracePt t="62044" x="5570538" y="4322763"/>
          <p14:tracePt t="62052" x="5570538" y="4349750"/>
          <p14:tracePt t="62060" x="5570538" y="4376738"/>
          <p14:tracePt t="62068" x="5570538" y="4386263"/>
          <p14:tracePt t="62076" x="5561013" y="4405313"/>
          <p14:tracePt t="62086" x="5561013" y="4422775"/>
          <p14:tracePt t="62091" x="5561013" y="4441825"/>
          <p14:tracePt t="62100" x="5561013" y="4449763"/>
          <p14:tracePt t="62108" x="5561013" y="4468813"/>
          <p14:tracePt t="62117" x="5561013" y="4478338"/>
          <p14:tracePt t="62134" x="5561013" y="4495800"/>
          <p14:tracePt t="62371" x="5543550" y="4505325"/>
          <p14:tracePt t="62387" x="5514975" y="4514850"/>
          <p14:tracePt t="62395" x="5478463" y="4522788"/>
          <p14:tracePt t="62403" x="5470525" y="4532313"/>
          <p14:tracePt t="62412" x="5470525" y="4541838"/>
          <p14:tracePt t="62419" x="5470525" y="4551363"/>
          <p14:tracePt t="62435" x="5470525" y="4559300"/>
          <p14:tracePt t="62598" x="5470525" y="4568825"/>
          <p14:tracePt t="62605" x="5441950" y="4605338"/>
          <p14:tracePt t="62613" x="5424488" y="4614863"/>
          <p14:tracePt t="62622" x="5414963" y="4614863"/>
          <p14:tracePt t="62636" x="5397500" y="4614863"/>
          <p14:tracePt t="62652" x="5387975" y="4614863"/>
          <p14:tracePt t="62660" x="5378450" y="4624388"/>
          <p14:tracePt t="62684" x="5368925" y="4632325"/>
          <p14:tracePt t="62700" x="5368925" y="4641850"/>
          <p14:tracePt t="62709" x="5360988" y="4651375"/>
          <p14:tracePt t="62715" x="5351463" y="4660900"/>
          <p14:tracePt t="62935" x="5341938" y="4651375"/>
          <p14:tracePt t="62940" x="5341938" y="4641850"/>
          <p14:tracePt t="62948" x="5341938" y="4624388"/>
          <p14:tracePt t="62955" x="5341938" y="4595813"/>
          <p14:tracePt t="62963" x="5351463" y="4578350"/>
          <p14:tracePt t="62971" x="5351463" y="4541838"/>
          <p14:tracePt t="62979" x="5360988" y="4522788"/>
          <p14:tracePt t="62987" x="5360988" y="4505325"/>
          <p14:tracePt t="62995" x="5360988" y="4495800"/>
          <p14:tracePt t="63003" x="5360988" y="4486275"/>
          <p14:tracePt t="63012" x="5360988" y="4468813"/>
          <p14:tracePt t="63027" x="5360988" y="4459288"/>
          <p14:tracePt t="63347" x="5368925" y="4441825"/>
          <p14:tracePt t="63356" x="5368925" y="4422775"/>
          <p14:tracePt t="63365" x="5368925" y="4413250"/>
          <p14:tracePt t="63373" x="5368925" y="4405313"/>
          <p14:tracePt t="63381" x="5378450" y="4395788"/>
          <p14:tracePt t="63389" x="5387975" y="4386263"/>
          <p14:tracePt t="63405" x="5387975" y="4376738"/>
          <p14:tracePt t="63501" x="5387975" y="4368800"/>
          <p14:tracePt t="63509" x="5368925" y="4368800"/>
          <p14:tracePt t="63519" x="5351463" y="4368800"/>
          <p14:tracePt t="63525" x="5334000" y="4368800"/>
          <p14:tracePt t="63891" x="5397500" y="4368800"/>
          <p14:tracePt t="63899" x="5487988" y="4349750"/>
          <p14:tracePt t="63907" x="5551488" y="4349750"/>
          <p14:tracePt t="63915" x="5643563" y="4340225"/>
          <p14:tracePt t="63924" x="5716588" y="4340225"/>
          <p14:tracePt t="63933" x="5753100" y="4340225"/>
          <p14:tracePt t="63939" x="5807075" y="4340225"/>
          <p14:tracePt t="63949" x="5870575" y="4313238"/>
          <p14:tracePt t="63955" x="5899150" y="4313238"/>
          <p14:tracePt t="63963" x="5916613" y="4313238"/>
          <p14:tracePt t="63971" x="5926138" y="4313238"/>
          <p14:tracePt t="63996" x="5935663" y="4313238"/>
          <p14:tracePt t="64060" x="5962650" y="4313238"/>
          <p14:tracePt t="64067" x="5972175" y="4313238"/>
          <p14:tracePt t="64075" x="5989638" y="4313238"/>
          <p14:tracePt t="64083" x="6007100" y="4313238"/>
          <p14:tracePt t="64099" x="6016625" y="4313238"/>
          <p14:tracePt t="64107" x="6026150" y="4313238"/>
          <p14:tracePt t="64123" x="6043613" y="4313238"/>
          <p14:tracePt t="64139" x="6053138" y="4313238"/>
          <p14:tracePt t="64164" x="6062663" y="4313238"/>
          <p14:tracePt t="64603" x="6072188" y="4276725"/>
          <p14:tracePt t="64611" x="6072188" y="4259263"/>
          <p14:tracePt t="64619" x="6072188" y="4222750"/>
          <p14:tracePt t="64628" x="6072188" y="4203700"/>
          <p14:tracePt t="64635" x="6072188" y="4167188"/>
          <p14:tracePt t="64643" x="6072188" y="4159250"/>
          <p14:tracePt t="64651" x="6053138" y="4130675"/>
          <p14:tracePt t="64659" x="6043613" y="4113213"/>
          <p14:tracePt t="64675" x="6043613" y="4103688"/>
          <p14:tracePt t="64845" x="6043613" y="4113213"/>
          <p14:tracePt t="64851" x="6043613" y="4130675"/>
          <p14:tracePt t="64859" x="6053138" y="4140200"/>
          <p14:tracePt t="64867" x="6072188" y="4159250"/>
          <p14:tracePt t="64886" x="6099175" y="4186238"/>
          <p14:tracePt t="64907" x="6099175" y="4203700"/>
          <p14:tracePt t="64915" x="6108700" y="4213225"/>
          <p14:tracePt t="64932" x="6116638" y="4222750"/>
          <p14:tracePt t="64965" x="6135688" y="4240213"/>
          <p14:tracePt t="66271" x="6126163" y="4259263"/>
          <p14:tracePt t="66279" x="6080125" y="4276725"/>
          <p14:tracePt t="66284" x="6053138" y="4313238"/>
          <p14:tracePt t="66295" x="6016625" y="4322763"/>
          <p14:tracePt t="66299" x="5980113" y="4332288"/>
          <p14:tracePt t="66307" x="5962650" y="4340225"/>
          <p14:tracePt t="66315" x="5943600" y="4349750"/>
          <p14:tracePt t="66323" x="5926138" y="4359275"/>
          <p14:tracePt t="66332" x="5889625" y="4368800"/>
          <p14:tracePt t="66339" x="5889625" y="4376738"/>
          <p14:tracePt t="66349" x="5862638" y="4376738"/>
          <p14:tracePt t="66355" x="5834063" y="4395788"/>
          <p14:tracePt t="66461" x="5826125" y="4395788"/>
          <p14:tracePt t="66515" x="5826125" y="4386263"/>
          <p14:tracePt t="66523" x="5826125" y="4368800"/>
          <p14:tracePt t="66532" x="5826125" y="4349750"/>
          <p14:tracePt t="66540" x="5826125" y="4322763"/>
          <p14:tracePt t="66550" x="5853113" y="4295775"/>
          <p14:tracePt t="66556" x="5862638" y="4259263"/>
          <p14:tracePt t="66566" x="5907088" y="4195763"/>
          <p14:tracePt t="66572" x="5935663" y="4076700"/>
          <p14:tracePt t="66580" x="5943600" y="3984625"/>
          <p14:tracePt t="66588" x="5989638" y="3867150"/>
          <p14:tracePt t="66596" x="5999163" y="3757613"/>
          <p14:tracePt t="66604" x="6043613" y="3629025"/>
          <p14:tracePt t="66613" x="6062663" y="3511550"/>
          <p14:tracePt t="66620" x="6072188" y="3419475"/>
          <p14:tracePt t="66628" x="6089650" y="3346450"/>
          <p14:tracePt t="66635" x="6089650" y="3236913"/>
          <p14:tracePt t="66644" x="6089650" y="3163888"/>
          <p14:tracePt t="66652" x="6108700" y="3100388"/>
          <p14:tracePt t="66660" x="6126163" y="3036888"/>
          <p14:tracePt t="66668" x="6126163" y="2982913"/>
          <p14:tracePt t="66676" x="6135688" y="2936875"/>
          <p14:tracePt t="66686" x="6135688" y="2900363"/>
          <p14:tracePt t="66691" x="6145213" y="2873375"/>
          <p14:tracePt t="66701" x="6153150" y="2808288"/>
          <p14:tracePt t="66708" x="6162675" y="2771775"/>
          <p14:tracePt t="66718" x="6162675" y="2717800"/>
          <p14:tracePt t="66724" x="6181725" y="2671763"/>
          <p14:tracePt t="66735" x="6189663" y="2654300"/>
          <p14:tracePt t="66740" x="6199188" y="2608263"/>
          <p14:tracePt t="66751" x="6199188" y="2581275"/>
          <p14:tracePt t="66756" x="6208713" y="2562225"/>
          <p14:tracePt t="66768" x="6218238" y="2554288"/>
          <p14:tracePt t="66771" x="6218238" y="2535238"/>
          <p14:tracePt t="66965" x="6218238" y="2525713"/>
          <p14:tracePt t="67027" x="6226175" y="2525713"/>
          <p14:tracePt t="67051" x="6235700" y="2535238"/>
          <p14:tracePt t="67059" x="6281738" y="2562225"/>
          <p14:tracePt t="67067" x="6345238" y="2598738"/>
          <p14:tracePt t="67075" x="6408738" y="2608263"/>
          <p14:tracePt t="67083" x="6472238" y="2654300"/>
          <p14:tracePt t="67091" x="6564313" y="2681288"/>
          <p14:tracePt t="67099" x="6591300" y="2681288"/>
          <p14:tracePt t="67107" x="6637338" y="2681288"/>
          <p14:tracePt t="67116" x="6691313" y="2681288"/>
          <p14:tracePt t="67123" x="6718300" y="2681288"/>
          <p14:tracePt t="67133" x="6727825" y="2681288"/>
          <p14:tracePt t="67140" x="6737350" y="2681288"/>
          <p14:tracePt t="67389" x="6718300" y="2681288"/>
          <p14:tracePt t="67400" x="6673850" y="2654300"/>
          <p14:tracePt t="67404" x="6664325" y="2654300"/>
          <p14:tracePt t="67411" x="6645275" y="2654300"/>
          <p14:tracePt t="67427" x="6627813" y="2654300"/>
          <p14:tracePt t="67435" x="6618288" y="2654300"/>
          <p14:tracePt t="67443" x="6600825" y="2654300"/>
          <p14:tracePt t="67451" x="6554788" y="2654300"/>
          <p14:tracePt t="67459" x="6545263" y="2654300"/>
          <p14:tracePt t="67467" x="6537325" y="2654300"/>
          <p14:tracePt t="67548" x="6500813" y="2654300"/>
          <p14:tracePt t="67556" x="6445250" y="2654300"/>
          <p14:tracePt t="67565" x="6381750" y="2654300"/>
          <p14:tracePt t="67572" x="6308725" y="2654300"/>
          <p14:tracePt t="67580" x="6254750" y="2644775"/>
          <p14:tracePt t="67588" x="6189663" y="2635250"/>
          <p14:tracePt t="67599" x="6162675" y="2635250"/>
          <p14:tracePt t="67603" x="6089650" y="2617788"/>
          <p14:tracePt t="67614" x="6080125" y="2617788"/>
          <p14:tracePt t="67620" x="6062663" y="2617788"/>
          <p14:tracePt t="67628" x="6043613" y="2617788"/>
          <p14:tracePt t="67667" x="6026150" y="2617788"/>
          <p14:tracePt t="67708" x="5999163" y="2617788"/>
          <p14:tracePt t="67716" x="5943600" y="2617788"/>
          <p14:tracePt t="67724" x="5899150" y="2617788"/>
          <p14:tracePt t="67732" x="5843588" y="2608263"/>
          <p14:tracePt t="67740" x="5797550" y="2589213"/>
          <p14:tracePt t="67751" x="5753100" y="2589213"/>
          <p14:tracePt t="67756" x="5724525" y="2581275"/>
          <p14:tracePt t="67767" x="5697538" y="2581275"/>
          <p14:tracePt t="67772" x="5688013" y="2571750"/>
          <p14:tracePt t="67829" x="5680075" y="2562225"/>
          <p14:tracePt t="67839" x="5670550" y="2554288"/>
          <p14:tracePt t="67846" x="5643563" y="2517775"/>
          <p14:tracePt t="67852" x="5616575" y="2452688"/>
          <p14:tracePt t="67860" x="5588000" y="2416175"/>
          <p14:tracePt t="67867" x="5580063" y="2389188"/>
          <p14:tracePt t="67886" x="5534025" y="2316163"/>
          <p14:tracePt t="67892" x="5514975" y="2270125"/>
          <p14:tracePt t="67901" x="5478463" y="2225675"/>
          <p14:tracePt t="67907" x="5451475" y="2160588"/>
          <p14:tracePt t="67916" x="5434013" y="2116138"/>
          <p14:tracePt t="67923" x="5424488" y="2089150"/>
          <p14:tracePt t="67932" x="5397500" y="2024063"/>
          <p14:tracePt t="67939" x="5397500" y="1997075"/>
          <p14:tracePt t="67949" x="5397500" y="1987550"/>
          <p14:tracePt t="67955" x="5397500" y="1951038"/>
          <p14:tracePt t="67965" x="5378450" y="1914525"/>
          <p14:tracePt t="67971" x="5378450" y="1878013"/>
          <p14:tracePt t="67979" x="5368925" y="1841500"/>
          <p14:tracePt t="67987" x="5368925" y="1797050"/>
          <p14:tracePt t="67995" x="5368925" y="1741488"/>
          <p14:tracePt t="68003" x="5368925" y="1704975"/>
          <p14:tracePt t="68011" x="5368925" y="1677988"/>
          <p14:tracePt t="68019" x="5368925" y="1641475"/>
          <p14:tracePt t="68027" x="5368925" y="1604963"/>
          <p14:tracePt t="68035" x="5368925" y="1587500"/>
          <p14:tracePt t="68043" x="5368925" y="1558925"/>
          <p14:tracePt t="68051" x="5368925" y="1541463"/>
          <p14:tracePt t="68060" x="5368925" y="1514475"/>
          <p14:tracePt t="68067" x="5368925" y="1504950"/>
          <p14:tracePt t="68075" x="5368925" y="1485900"/>
          <p14:tracePt t="68083" x="5368925" y="1458913"/>
          <p14:tracePt t="68091" x="5368925" y="1441450"/>
          <p14:tracePt t="68101" x="5368925" y="1412875"/>
          <p14:tracePt t="68109" x="5368925" y="1395413"/>
          <p14:tracePt t="68118" x="5368925" y="1358900"/>
          <p14:tracePt t="68124" x="5368925" y="1322388"/>
          <p14:tracePt t="68135" x="5368925" y="1303338"/>
          <p14:tracePt t="68140" x="5368925" y="1295400"/>
          <p14:tracePt t="68152" x="5368925" y="1268413"/>
          <p14:tracePt t="68156" x="5378450" y="1239838"/>
          <p14:tracePt t="68169" x="5387975" y="1212850"/>
          <p14:tracePt t="68174" x="5397500" y="1176338"/>
          <p14:tracePt t="68187" x="5414963" y="1149350"/>
          <p14:tracePt t="68195" x="5424488" y="1130300"/>
          <p14:tracePt t="68203" x="5434013" y="1122363"/>
          <p14:tracePt t="68211" x="5434013" y="1085850"/>
          <p14:tracePt t="68219" x="5434013" y="1076325"/>
          <p14:tracePt t="68227" x="5441950" y="1039813"/>
          <p14:tracePt t="68235" x="5461000" y="1020763"/>
          <p14:tracePt t="68243" x="5478463" y="984250"/>
          <p14:tracePt t="68251" x="5497513" y="957263"/>
          <p14:tracePt t="68259" x="5534025" y="930275"/>
          <p14:tracePt t="68267" x="5551488" y="903288"/>
          <p14:tracePt t="68275" x="5551488" y="874713"/>
          <p14:tracePt t="68284" x="5570538" y="857250"/>
          <p14:tracePt t="68291" x="5616575" y="820738"/>
          <p14:tracePt t="68300" x="5670550" y="774700"/>
          <p14:tracePt t="68309" x="5688013" y="757238"/>
          <p14:tracePt t="68320" x="5724525" y="730250"/>
          <p14:tracePt t="68324" x="5753100" y="701675"/>
          <p14:tracePt t="68333" x="5761038" y="693738"/>
          <p14:tracePt t="68339" x="5789613" y="674688"/>
          <p14:tracePt t="68349" x="5789613" y="665163"/>
          <p14:tracePt t="68355" x="5816600" y="657225"/>
          <p14:tracePt t="68371" x="5853113" y="638175"/>
          <p14:tracePt t="68379" x="5870575" y="628650"/>
          <p14:tracePt t="68387" x="5889625" y="620713"/>
          <p14:tracePt t="68397" x="5907088" y="611188"/>
          <p14:tracePt t="68403" x="5916613" y="611188"/>
          <p14:tracePt t="68411" x="5926138" y="611188"/>
          <p14:tracePt t="68419" x="5962650" y="611188"/>
          <p14:tracePt t="68427" x="5980113" y="601663"/>
          <p14:tracePt t="68435" x="6035675" y="601663"/>
          <p14:tracePt t="68443" x="6089650" y="601663"/>
          <p14:tracePt t="68451" x="6199188" y="574675"/>
          <p14:tracePt t="68459" x="6272213" y="574675"/>
          <p14:tracePt t="68467" x="6391275" y="574675"/>
          <p14:tracePt t="68475" x="6464300" y="574675"/>
          <p14:tracePt t="68483" x="6537325" y="574675"/>
          <p14:tracePt t="68491" x="6600825" y="601663"/>
          <p14:tracePt t="68499" x="6664325" y="628650"/>
          <p14:tracePt t="68507" x="6700838" y="638175"/>
          <p14:tracePt t="68515" x="6746875" y="647700"/>
          <p14:tracePt t="68523" x="6764338" y="657225"/>
          <p14:tracePt t="68531" x="6810375" y="674688"/>
          <p14:tracePt t="68539" x="6819900" y="684213"/>
          <p14:tracePt t="68572" x="6837363" y="684213"/>
          <p14:tracePt t="68580" x="6846888" y="693738"/>
          <p14:tracePt t="68588" x="6864350" y="701675"/>
          <p14:tracePt t="68597" x="6937375" y="738188"/>
          <p14:tracePt t="68603" x="7000875" y="774700"/>
          <p14:tracePt t="68612" x="7102475" y="803275"/>
          <p14:tracePt t="68619" x="7192963" y="866775"/>
          <p14:tracePt t="68627" x="7292975" y="903288"/>
          <p14:tracePt t="68635" x="7356475" y="939800"/>
          <p14:tracePt t="68643" x="7402513" y="966788"/>
          <p14:tracePt t="68651" x="7429500" y="984250"/>
          <p14:tracePt t="68659" x="7458075" y="1003300"/>
          <p14:tracePt t="68667" x="7475538" y="1012825"/>
          <p14:tracePt t="68675" x="7485063" y="1020763"/>
          <p14:tracePt t="68765" x="7485063" y="1030288"/>
          <p14:tracePt t="68789" x="7485063" y="1039813"/>
          <p14:tracePt t="68797" x="7494588" y="1049338"/>
          <p14:tracePt t="68804" x="7502525" y="1076325"/>
          <p14:tracePt t="68812" x="7521575" y="1093788"/>
          <p14:tracePt t="68819" x="7531100" y="1112838"/>
          <p14:tracePt t="68835" x="7539038" y="1122363"/>
          <p14:tracePt t="68843" x="7548563" y="1122363"/>
          <p14:tracePt t="68851" x="7558088" y="1130300"/>
          <p14:tracePt t="68859" x="7567613" y="1139825"/>
          <p14:tracePt t="68869" x="7575550" y="1149350"/>
          <p14:tracePt t="68883" x="7575550" y="1158875"/>
          <p14:tracePt t="68907" x="7575550" y="1166813"/>
          <p14:tracePt t="68915" x="7575550" y="1176338"/>
          <p14:tracePt t="69268" x="7585075" y="1176338"/>
          <p14:tracePt t="71043" x="7548563" y="1176338"/>
          <p14:tracePt t="71051" x="7485063" y="1222375"/>
          <p14:tracePt t="71059" x="7385050" y="1258888"/>
          <p14:tracePt t="71067" x="7366000" y="1276350"/>
          <p14:tracePt t="71075" x="7319963" y="1303338"/>
          <p14:tracePt t="71083" x="7292975" y="1312863"/>
          <p14:tracePt t="71091" x="7265988" y="1331913"/>
          <p14:tracePt t="71099" x="7248525" y="1349375"/>
          <p14:tracePt t="71107" x="7183438" y="1376363"/>
          <p14:tracePt t="71118" x="7156450" y="1395413"/>
          <p14:tracePt t="71124" x="7138988" y="1404938"/>
          <p14:tracePt t="71135" x="7119938" y="1422400"/>
          <p14:tracePt t="71139" x="7102475" y="1431925"/>
          <p14:tracePt t="71302" x="7056438" y="1441450"/>
          <p14:tracePt t="71316" x="7029450" y="1449388"/>
          <p14:tracePt t="71323" x="6983413" y="1477963"/>
          <p14:tracePt t="71331" x="6964363" y="1477963"/>
          <p14:tracePt t="71339" x="6956425" y="1477963"/>
          <p14:tracePt t="71355" x="6946900" y="1477963"/>
          <p14:tracePt t="71517" x="6946900" y="1449388"/>
          <p14:tracePt t="71525" x="6946900" y="1431925"/>
          <p14:tracePt t="71531" x="6946900" y="1395413"/>
          <p14:tracePt t="71539" x="6946900" y="1349375"/>
          <p14:tracePt t="71550" x="6946900" y="1295400"/>
          <p14:tracePt t="71557" x="6946900" y="1258888"/>
          <p14:tracePt t="71569" x="6946900" y="1231900"/>
          <p14:tracePt t="71573" x="6946900" y="1185863"/>
          <p14:tracePt t="71585" x="6937375" y="1166813"/>
          <p14:tracePt t="71588" x="6910388" y="1122363"/>
          <p14:tracePt t="71598" x="6900863" y="1103313"/>
          <p14:tracePt t="71604" x="6900863" y="1093788"/>
          <p14:tracePt t="71611" x="6900863" y="1085850"/>
          <p14:tracePt t="71627" x="6900863" y="1076325"/>
          <p14:tracePt t="71635" x="6892925" y="1066800"/>
          <p14:tracePt t="73277" x="6873875" y="1039813"/>
          <p14:tracePt t="73283" x="6856413" y="1020763"/>
          <p14:tracePt t="73291" x="6837363" y="1003300"/>
          <p14:tracePt t="73300" x="6837363" y="993775"/>
          <p14:tracePt t="73308" x="6827838" y="976313"/>
          <p14:tracePt t="73318" x="6810375" y="947738"/>
          <p14:tracePt t="73334" x="6800850" y="939800"/>
          <p14:tracePt t="73685" x="6791325" y="947738"/>
          <p14:tracePt t="73691" x="6791325" y="984250"/>
          <p14:tracePt t="73699" x="6791325" y="1012825"/>
          <p14:tracePt t="73707" x="6791325" y="1057275"/>
          <p14:tracePt t="73715" x="6791325" y="1085850"/>
          <p14:tracePt t="73723" x="6791325" y="1112838"/>
          <p14:tracePt t="73731" x="6791325" y="1158875"/>
          <p14:tracePt t="73739" x="6791325" y="1195388"/>
          <p14:tracePt t="73748" x="6791325" y="1239838"/>
          <p14:tracePt t="73755" x="6791325" y="1258888"/>
          <p14:tracePt t="73765" x="6791325" y="1285875"/>
          <p14:tracePt t="73772" x="6791325" y="1295400"/>
          <p14:tracePt t="73782" x="6791325" y="1303338"/>
          <p14:tracePt t="73787" x="6791325" y="1339850"/>
          <p14:tracePt t="73795" x="6791325" y="1349375"/>
          <p14:tracePt t="73803" x="6791325" y="1385888"/>
          <p14:tracePt t="73812" x="6791325" y="1404938"/>
          <p14:tracePt t="73819" x="6791325" y="1431925"/>
          <p14:tracePt t="73827" x="6791325" y="1449388"/>
          <p14:tracePt t="73835" x="6791325" y="1477963"/>
          <p14:tracePt t="73851" x="6791325" y="1495425"/>
          <p14:tracePt t="73859" x="6791325" y="1514475"/>
          <p14:tracePt t="73867" x="6791325" y="1531938"/>
          <p14:tracePt t="73875" x="6791325" y="1541463"/>
          <p14:tracePt t="73900" x="6810375" y="1595438"/>
          <p14:tracePt t="73915" x="6810375" y="1614488"/>
          <p14:tracePt t="73923" x="6810375" y="1651000"/>
          <p14:tracePt t="73932" x="6819900" y="1668463"/>
          <p14:tracePt t="73956" x="6819900" y="1687513"/>
          <p14:tracePt t="73966" x="6819900" y="1697038"/>
          <p14:tracePt t="73972" x="6819900" y="1704975"/>
          <p14:tracePt t="73983" x="6819900" y="1714500"/>
          <p14:tracePt t="73988" x="6819900" y="1731963"/>
          <p14:tracePt t="73998" x="6819900" y="1741488"/>
          <p14:tracePt t="74093" x="6819900" y="1751013"/>
          <p14:tracePt t="74125" x="6819900" y="1760538"/>
          <p14:tracePt t="74132" x="6819900" y="1768475"/>
          <p14:tracePt t="74141" x="6819900" y="1778000"/>
          <p14:tracePt t="74155" x="6819900" y="1787525"/>
          <p14:tracePt t="74165" x="6810375" y="1814513"/>
          <p14:tracePt t="74181" x="6800850" y="1824038"/>
          <p14:tracePt t="74483" x="6800850" y="1804988"/>
          <p14:tracePt t="74491" x="6827838" y="1778000"/>
          <p14:tracePt t="74499" x="6837363" y="1768475"/>
          <p14:tracePt t="74507" x="6837363" y="1751013"/>
          <p14:tracePt t="74515" x="6846888" y="1741488"/>
          <p14:tracePt t="74523" x="6856413" y="1731963"/>
          <p14:tracePt t="74532" x="6864350" y="1724025"/>
          <p14:tracePt t="74548" x="6864350" y="1714500"/>
          <p14:tracePt t="74869" x="6864350" y="1687513"/>
          <p14:tracePt t="74877" x="6864350" y="1651000"/>
          <p14:tracePt t="74885" x="6883400" y="1595438"/>
          <p14:tracePt t="74893" x="6910388" y="1558925"/>
          <p14:tracePt t="74901" x="6919913" y="1531938"/>
          <p14:tracePt t="74908" x="6929438" y="1504950"/>
          <p14:tracePt t="74916" x="6929438" y="1485900"/>
          <p14:tracePt t="74923" x="6929438" y="1441450"/>
          <p14:tracePt t="74931" x="6937375" y="1422400"/>
          <p14:tracePt t="74939" x="6946900" y="1395413"/>
          <p14:tracePt t="74947" x="6956425" y="1385888"/>
          <p14:tracePt t="74955" x="6956425" y="1376363"/>
          <p14:tracePt t="74965" x="6964363" y="1368425"/>
          <p14:tracePt t="75204" x="6910388" y="1368425"/>
          <p14:tracePt t="75212" x="6827838" y="1412875"/>
          <p14:tracePt t="75219" x="6746875" y="1441450"/>
          <p14:tracePt t="75227" x="6700838" y="1468438"/>
          <p14:tracePt t="75235" x="6627813" y="1458913"/>
          <p14:tracePt t="75243" x="6591300" y="1468438"/>
          <p14:tracePt t="75259" x="6554788" y="1485900"/>
          <p14:tracePt t="75268" x="6537325" y="1495425"/>
          <p14:tracePt t="75275" x="6491288" y="1514475"/>
          <p14:tracePt t="75284" x="6445250" y="1514475"/>
          <p14:tracePt t="75291" x="6391275" y="1514475"/>
          <p14:tracePt t="75299" x="6345238" y="1531938"/>
          <p14:tracePt t="75307" x="6335713" y="1531938"/>
          <p14:tracePt t="75317" x="6291263" y="1531938"/>
          <p14:tracePt t="75323" x="6281738" y="1541463"/>
          <p14:tracePt t="75332" x="6262688" y="1550988"/>
          <p14:tracePt t="75339" x="6245225" y="1568450"/>
          <p14:tracePt t="75348" x="6226175" y="1568450"/>
          <p14:tracePt t="75355" x="6208713" y="1577975"/>
          <p14:tracePt t="75364" x="6199188" y="1577975"/>
          <p14:tracePt t="75428" x="6181725" y="1587500"/>
          <p14:tracePt t="75436" x="6172200" y="1587500"/>
          <p14:tracePt t="75444" x="6153150" y="1587500"/>
          <p14:tracePt t="75452" x="6108700" y="1614488"/>
          <p14:tracePt t="75460" x="6089650" y="1624013"/>
          <p14:tracePt t="75468" x="6043613" y="1631950"/>
          <p14:tracePt t="75476" x="6016625" y="1631950"/>
          <p14:tracePt t="75485" x="5999163" y="1641475"/>
          <p14:tracePt t="75621" x="5980113" y="1660525"/>
          <p14:tracePt t="75627" x="5935663" y="1668463"/>
          <p14:tracePt t="75643" x="5916613" y="1677988"/>
          <p14:tracePt t="75701" x="5889625" y="1687513"/>
          <p14:tracePt t="75711" x="5870575" y="1704975"/>
          <p14:tracePt t="75716" x="5862638" y="1704975"/>
          <p14:tracePt t="75723" x="5826125" y="1704975"/>
          <p14:tracePt t="75731" x="5807075" y="1724025"/>
          <p14:tracePt t="75748" x="5797550" y="1724025"/>
          <p14:tracePt t="76155" x="5862638" y="1724025"/>
          <p14:tracePt t="76163" x="5935663" y="1724025"/>
          <p14:tracePt t="76171" x="5989638" y="1724025"/>
          <p14:tracePt t="76179" x="6072188" y="1724025"/>
          <p14:tracePt t="76187" x="6108700" y="1724025"/>
          <p14:tracePt t="76195" x="6145213" y="1724025"/>
          <p14:tracePt t="76211" x="6153150" y="1724025"/>
          <p14:tracePt t="76444" x="6162675" y="1724025"/>
          <p14:tracePt t="76451" x="6172200" y="1704975"/>
          <p14:tracePt t="76467" x="6189663" y="1687513"/>
          <p14:tracePt t="76483" x="6189663" y="1677988"/>
          <p14:tracePt t="77303" x="6226175" y="1660525"/>
          <p14:tracePt t="77310" x="6326188" y="1641475"/>
          <p14:tracePt t="77319" x="6362700" y="1641475"/>
          <p14:tracePt t="77324" x="6418263" y="1641475"/>
          <p14:tracePt t="77332" x="6435725" y="1641475"/>
          <p14:tracePt t="77339" x="6454775" y="1641475"/>
          <p14:tracePt t="77348" x="6464300" y="1641475"/>
          <p14:tracePt t="77709" x="6362700" y="1641475"/>
          <p14:tracePt t="77717" x="6262688" y="1651000"/>
          <p14:tracePt t="77723" x="6135688" y="1677988"/>
          <p14:tracePt t="77732" x="5972175" y="1697038"/>
          <p14:tracePt t="77739" x="5843588" y="1697038"/>
          <p14:tracePt t="77748" x="5770563" y="1697038"/>
          <p14:tracePt t="77757" x="5716588" y="1697038"/>
          <p14:tracePt t="77768" x="5680075" y="1697038"/>
          <p14:tracePt t="78155" x="5688013" y="1668463"/>
          <p14:tracePt t="78163" x="5707063" y="1631950"/>
          <p14:tracePt t="78171" x="5724525" y="1614488"/>
          <p14:tracePt t="78180" x="5734050" y="1595438"/>
          <p14:tracePt t="78187" x="5743575" y="1577975"/>
          <p14:tracePt t="78195" x="5753100" y="1550988"/>
          <p14:tracePt t="78203" x="5780088" y="1504950"/>
          <p14:tracePt t="78211" x="5780088" y="1495425"/>
          <p14:tracePt t="78220" x="5780088" y="1485900"/>
          <p14:tracePt t="78445" x="5797550" y="1477963"/>
          <p14:tracePt t="78452" x="5962650" y="1477963"/>
          <p14:tracePt t="78461" x="6208713" y="1477963"/>
          <p14:tracePt t="78468" x="6435725" y="1477963"/>
          <p14:tracePt t="78476" x="6591300" y="1477963"/>
          <p14:tracePt t="78485" x="6718300" y="1477963"/>
          <p14:tracePt t="78492" x="6846888" y="1477963"/>
          <p14:tracePt t="78500" x="6956425" y="1477963"/>
          <p14:tracePt t="78509" x="7000875" y="1477963"/>
          <p14:tracePt t="78518" x="7010400" y="1477963"/>
          <p14:tracePt t="78653" x="6973888" y="1477963"/>
          <p14:tracePt t="78662" x="6946900" y="1477963"/>
          <p14:tracePt t="78670" x="6937375" y="1485900"/>
          <p14:tracePt t="78678" x="6910388" y="1485900"/>
          <p14:tracePt t="78684" x="6864350" y="1504950"/>
          <p14:tracePt t="78691" x="6800850" y="1550988"/>
          <p14:tracePt t="78699" x="6718300" y="1595438"/>
          <p14:tracePt t="78707" x="6637338" y="1660525"/>
          <p14:tracePt t="78716" x="6573838" y="1714500"/>
          <p14:tracePt t="78723" x="6527800" y="1741488"/>
          <p14:tracePt t="78731" x="6491288" y="1760538"/>
          <p14:tracePt t="78739" x="6481763" y="1768475"/>
          <p14:tracePt t="78747" x="6472238" y="1778000"/>
          <p14:tracePt t="79245" x="6491288" y="1778000"/>
          <p14:tracePt t="79255" x="6545263" y="1778000"/>
          <p14:tracePt t="79259" x="6637338" y="1778000"/>
          <p14:tracePt t="79269" x="6700838" y="1778000"/>
          <p14:tracePt t="79277" x="6754813" y="1778000"/>
          <p14:tracePt t="79286" x="6764338" y="1778000"/>
          <p14:tracePt t="79292" x="6773863" y="1778000"/>
          <p14:tracePt t="79301" x="6810375" y="1787525"/>
          <p14:tracePt t="79534" x="6810375" y="1797050"/>
          <p14:tracePt t="79539" x="6810375" y="1833563"/>
          <p14:tracePt t="79547" x="6810375" y="1860550"/>
          <p14:tracePt t="79555" x="6791325" y="1906588"/>
          <p14:tracePt t="79564" x="6791325" y="1960563"/>
          <p14:tracePt t="79571" x="6783388" y="2016125"/>
          <p14:tracePt t="79580" x="6764338" y="2052638"/>
          <p14:tracePt t="79587" x="6764338" y="2106613"/>
          <p14:tracePt t="79597" x="6754813" y="2125663"/>
          <p14:tracePt t="79895" x="6746875" y="2125663"/>
          <p14:tracePt t="79901" x="6727825" y="2152650"/>
          <p14:tracePt t="79909" x="6600825" y="2197100"/>
          <p14:tracePt t="79915" x="6500813" y="2233613"/>
          <p14:tracePt t="79924" x="6427788" y="2252663"/>
          <p14:tracePt t="79933" x="6326188" y="2289175"/>
          <p14:tracePt t="79941" x="6245225" y="2306638"/>
          <p14:tracePt t="79950" x="6208713" y="2306638"/>
          <p14:tracePt t="79959" x="6189663" y="2306638"/>
          <p14:tracePt t="79963" x="6181725" y="2306638"/>
          <p14:tracePt t="80195" x="6172200" y="2306638"/>
          <p14:tracePt t="80229" x="6172200" y="2298700"/>
          <p14:tracePt t="80244" x="6172200" y="2252663"/>
          <p14:tracePt t="80267" x="6172200" y="2206625"/>
          <p14:tracePt t="80275" x="6172200" y="2197100"/>
          <p14:tracePt t="80291" x="6189663" y="2170113"/>
          <p14:tracePt t="80299" x="6199188" y="2160588"/>
          <p14:tracePt t="80307" x="6199188" y="2152650"/>
          <p14:tracePt t="80315" x="6208713" y="2116138"/>
          <p14:tracePt t="80323" x="6218238" y="2106613"/>
          <p14:tracePt t="80332" x="6235700" y="2070100"/>
          <p14:tracePt t="80339" x="6245225" y="2043113"/>
          <p14:tracePt t="80347" x="6245225" y="2024063"/>
          <p14:tracePt t="80355" x="6254750" y="2006600"/>
          <p14:tracePt t="80364" x="6262688" y="1987550"/>
          <p14:tracePt t="80371" x="6262688" y="1970088"/>
          <p14:tracePt t="80380" x="6281738" y="1943100"/>
          <p14:tracePt t="80387" x="6281738" y="1933575"/>
          <p14:tracePt t="80395" x="6281738" y="1924050"/>
          <p14:tracePt t="80403" x="6281738" y="1906588"/>
          <p14:tracePt t="80411" x="6281738" y="1897063"/>
          <p14:tracePt t="80435" x="6281738" y="1887538"/>
          <p14:tracePt t="80753" x="6291263" y="1878013"/>
          <p14:tracePt t="80765" x="6335713" y="1870075"/>
          <p14:tracePt t="80773" x="6362700" y="1851025"/>
          <p14:tracePt t="80782" x="6391275" y="1824038"/>
          <p14:tracePt t="80787" x="6435725" y="1787525"/>
          <p14:tracePt t="80795" x="6454775" y="1768475"/>
          <p14:tracePt t="80803" x="6491288" y="1731963"/>
          <p14:tracePt t="80813" x="6500813" y="1724025"/>
          <p14:tracePt t="80822" x="6527800" y="1687513"/>
          <p14:tracePt t="80828" x="6545263" y="1677988"/>
          <p14:tracePt t="80837" x="6564313" y="1651000"/>
          <p14:tracePt t="80844" x="6600825" y="1624013"/>
          <p14:tracePt t="80860" x="6627813" y="1614488"/>
          <p14:tracePt t="80868" x="6637338" y="1604963"/>
          <p14:tracePt t="80876" x="6645275" y="1595438"/>
          <p14:tracePt t="80886" x="6654800" y="1587500"/>
          <p14:tracePt t="82573" x="6654800" y="1568450"/>
          <p14:tracePt t="82596" x="6664325" y="1550988"/>
          <p14:tracePt t="82603" x="6710363" y="1514475"/>
          <p14:tracePt t="82611" x="6754813" y="1495425"/>
          <p14:tracePt t="82619" x="6791325" y="1485900"/>
          <p14:tracePt t="82627" x="6810375" y="1477963"/>
          <p14:tracePt t="82635" x="6827838" y="1477963"/>
          <p14:tracePt t="82643" x="6856413" y="1458913"/>
          <p14:tracePt t="82651" x="6873875" y="1449388"/>
          <p14:tracePt t="82659" x="6873875" y="1441450"/>
          <p14:tracePt t="82683" x="6883400" y="1441450"/>
          <p14:tracePt t="82781" x="6910388" y="1441450"/>
          <p14:tracePt t="82789" x="6937375" y="1441450"/>
          <p14:tracePt t="82798" x="6983413" y="1441450"/>
          <p14:tracePt t="82804" x="7010400" y="1441450"/>
          <p14:tracePt t="82812" x="7019925" y="1441450"/>
          <p14:tracePt t="82819" x="7029450" y="1441450"/>
          <p14:tracePt t="83099" x="7037388" y="1441450"/>
          <p14:tracePt t="83107" x="7110413" y="1441450"/>
          <p14:tracePt t="83115" x="7183438" y="1441450"/>
          <p14:tracePt t="83123" x="7256463" y="1441450"/>
          <p14:tracePt t="83131" x="7312025" y="1441450"/>
          <p14:tracePt t="83139" x="7356475" y="1441450"/>
          <p14:tracePt t="83148" x="7375525" y="1441450"/>
          <p14:tracePt t="83155" x="7412038" y="1441450"/>
          <p14:tracePt t="83164" x="7439025" y="1431925"/>
          <p14:tracePt t="83171" x="7448550" y="1431925"/>
          <p14:tracePt t="83180" x="7466013" y="1422400"/>
          <p14:tracePt t="83187" x="7475538" y="1412875"/>
          <p14:tracePt t="83315" x="7485063" y="1412875"/>
          <p14:tracePt t="83323" x="7531100" y="1412875"/>
          <p14:tracePt t="83332" x="7558088" y="1404938"/>
          <p14:tracePt t="83340" x="7602538" y="1404938"/>
          <p14:tracePt t="83347" x="7639050" y="1404938"/>
          <p14:tracePt t="83355" x="7658100" y="1404938"/>
          <p14:tracePt t="83368" x="7675563" y="1404938"/>
          <p14:tracePt t="83373" x="7685088" y="1404938"/>
          <p14:tracePt t="83863" x="7704138" y="1404938"/>
          <p14:tracePt t="83869" x="7831138" y="1404938"/>
          <p14:tracePt t="83880" x="7977188" y="1404938"/>
          <p14:tracePt t="83890" x="8123238" y="1404938"/>
          <p14:tracePt t="83892" x="8350250" y="1422400"/>
          <p14:tracePt t="83899" x="8496300" y="1441450"/>
          <p14:tracePt t="83908" x="8724900" y="1458913"/>
          <p14:tracePt t="83916" x="8870950" y="1485900"/>
          <p14:tracePt t="83923" x="9017000" y="1504950"/>
          <p14:tracePt t="83932" x="9097963" y="1514475"/>
          <p14:tracePt t="83939" x="9134475" y="1522413"/>
          <p14:tracePt t="84255" x="9053513" y="1550988"/>
          <p14:tracePt t="84261" x="8943975" y="1550988"/>
          <p14:tracePt t="84267" x="8834438" y="1550988"/>
          <p14:tracePt t="84275" x="8742363" y="1550988"/>
          <p14:tracePt t="84284" x="8632825" y="1550988"/>
          <p14:tracePt t="84291" x="8559800" y="1550988"/>
          <p14:tracePt t="84299" x="8469313" y="1550988"/>
          <p14:tracePt t="84307" x="8386763" y="1550988"/>
          <p14:tracePt t="84315" x="8313738" y="1550988"/>
          <p14:tracePt t="84323" x="8240713" y="1550988"/>
          <p14:tracePt t="84331" x="8204200" y="1550988"/>
          <p14:tracePt t="84339" x="8159750" y="1558925"/>
          <p14:tracePt t="84347" x="8150225" y="1558925"/>
          <p14:tracePt t="84355" x="8140700" y="1558925"/>
          <p14:tracePt t="84371" x="8140700" y="1568450"/>
          <p14:tracePt t="84453" x="8132763" y="1568450"/>
          <p14:tracePt t="84461" x="8096250" y="1568450"/>
          <p14:tracePt t="84469" x="8050213" y="1568450"/>
          <p14:tracePt t="84476" x="7994650" y="1568450"/>
          <p14:tracePt t="84483" x="7958138" y="1568450"/>
          <p14:tracePt t="84492" x="7950200" y="1568450"/>
          <p14:tracePt t="84691" x="7940675" y="1568450"/>
          <p14:tracePt t="84859" x="7931150" y="1595438"/>
          <p14:tracePt t="84867" x="7931150" y="1631950"/>
          <p14:tracePt t="84875" x="7913688" y="1660525"/>
          <p14:tracePt t="84883" x="7904163" y="1704975"/>
          <p14:tracePt t="84891" x="7904163" y="1741488"/>
          <p14:tracePt t="84899" x="7894638" y="1778000"/>
          <p14:tracePt t="84907" x="7877175" y="1814513"/>
          <p14:tracePt t="84915" x="7877175" y="1851025"/>
          <p14:tracePt t="84923" x="7877175" y="1860550"/>
          <p14:tracePt t="84931" x="7877175" y="1897063"/>
          <p14:tracePt t="84939" x="7877175" y="1906588"/>
          <p14:tracePt t="84947" x="7877175" y="1924050"/>
          <p14:tracePt t="84955" x="7877175" y="1933575"/>
          <p14:tracePt t="84966" x="7877175" y="1951038"/>
          <p14:tracePt t="84971" x="7877175" y="1970088"/>
          <p14:tracePt t="84980" x="7877175" y="1997075"/>
          <p14:tracePt t="84987" x="7877175" y="2024063"/>
          <p14:tracePt t="84998" x="7877175" y="2033588"/>
          <p14:tracePt t="85003" x="7877175" y="2043113"/>
          <p14:tracePt t="85011" x="7877175" y="2079625"/>
          <p14:tracePt t="85019" x="7877175" y="2089150"/>
          <p14:tracePt t="85027" x="7877175" y="2116138"/>
          <p14:tracePt t="85035" x="7877175" y="2133600"/>
          <p14:tracePt t="85043" x="7885113" y="2170113"/>
          <p14:tracePt t="85051" x="7885113" y="2206625"/>
          <p14:tracePt t="85068" x="7885113" y="2216150"/>
          <p14:tracePt t="85076" x="7885113" y="2243138"/>
          <p14:tracePt t="85084" x="7885113" y="2252663"/>
          <p14:tracePt t="85092" x="7885113" y="2270125"/>
          <p14:tracePt t="85365" x="7831138" y="2279650"/>
          <p14:tracePt t="85371" x="7639050" y="2279650"/>
          <p14:tracePt t="85379" x="7475538" y="2279650"/>
          <p14:tracePt t="85387" x="7348538" y="2279650"/>
          <p14:tracePt t="85397" x="7239000" y="2279650"/>
          <p14:tracePt t="85403" x="7146925" y="2279650"/>
          <p14:tracePt t="85411" x="7065963" y="2279650"/>
          <p14:tracePt t="85419" x="6956425" y="2279650"/>
          <p14:tracePt t="85427" x="6919913" y="2279650"/>
          <p14:tracePt t="85435" x="6873875" y="2279650"/>
          <p14:tracePt t="85443" x="6846888" y="2279650"/>
          <p14:tracePt t="85550" x="6827838" y="2279650"/>
          <p14:tracePt t="85559" x="6791325" y="2279650"/>
          <p14:tracePt t="85563" x="6737350" y="2279650"/>
          <p14:tracePt t="85571" x="6691313" y="2306638"/>
          <p14:tracePt t="85580" x="6645275" y="2306638"/>
          <p14:tracePt t="85587" x="6618288" y="2306638"/>
          <p14:tracePt t="85597" x="6600825" y="2306638"/>
          <p14:tracePt t="85603" x="6591300" y="2306638"/>
          <p14:tracePt t="85619" x="6581775" y="2306638"/>
          <p14:tracePt t="85635" x="6564313" y="2306638"/>
          <p14:tracePt t="85643" x="6545263" y="2306638"/>
          <p14:tracePt t="85653" x="6500813" y="2316163"/>
          <p14:tracePt t="85669" x="6491288" y="2316163"/>
          <p14:tracePt t="85675" x="6464300" y="2316163"/>
          <p14:tracePt t="85684" x="6454775" y="2316163"/>
          <p14:tracePt t="85691" x="6435725" y="2325688"/>
          <p14:tracePt t="85707" x="6418263" y="2325688"/>
          <p14:tracePt t="85715" x="6408738" y="2325688"/>
          <p14:tracePt t="85731" x="6399213" y="2325688"/>
          <p14:tracePt t="86012" x="6326188" y="2325688"/>
          <p14:tracePt t="86020" x="6254750" y="2325688"/>
          <p14:tracePt t="86028" x="6181725" y="2325688"/>
          <p14:tracePt t="86036" x="6126163" y="2325688"/>
          <p14:tracePt t="86044" x="6089650" y="2325688"/>
          <p14:tracePt t="86052" x="6072188" y="2325688"/>
          <p14:tracePt t="86059" x="6035675" y="2325688"/>
          <p14:tracePt t="86333" x="5999163" y="2325688"/>
          <p14:tracePt t="86340" x="5926138" y="2325688"/>
          <p14:tracePt t="86348" x="5853113" y="2325688"/>
          <p14:tracePt t="86355" x="5743575" y="2325688"/>
          <p14:tracePt t="86363" x="5688013" y="2325688"/>
          <p14:tracePt t="86371" x="5624513" y="2325688"/>
          <p14:tracePt t="86380" x="5551488" y="2325688"/>
          <p14:tracePt t="86387" x="5478463" y="2325688"/>
          <p14:tracePt t="86396" x="5424488" y="2325688"/>
          <p14:tracePt t="86403" x="5351463" y="2325688"/>
          <p14:tracePt t="86411" x="5324475" y="2325688"/>
          <p14:tracePt t="86419" x="5278438" y="2325688"/>
          <p14:tracePt t="86427" x="5268913" y="2325688"/>
          <p14:tracePt t="86477" x="5260975" y="2325688"/>
          <p14:tracePt t="86515" x="5260975" y="2335213"/>
          <p14:tracePt t="86523" x="5232400" y="2362200"/>
          <p14:tracePt t="86531" x="5168900" y="2362200"/>
          <p14:tracePt t="86539" x="5151438" y="2379663"/>
          <p14:tracePt t="86548" x="5078413" y="2398713"/>
          <p14:tracePt t="86556" x="5049838" y="2408238"/>
          <p14:tracePt t="86563" x="5014913" y="2416175"/>
          <p14:tracePt t="86571" x="4949825" y="2416175"/>
          <p14:tracePt t="86580" x="4913313" y="2425700"/>
          <p14:tracePt t="86587" x="4868863" y="2425700"/>
          <p14:tracePt t="86597" x="4832350" y="2452688"/>
          <p14:tracePt t="86603" x="4795838" y="2452688"/>
          <p14:tracePt t="86612" x="4767263" y="2452688"/>
          <p14:tracePt t="86619" x="4759325" y="2452688"/>
          <p14:tracePt t="87125" x="4767263" y="2452688"/>
          <p14:tracePt t="87187" x="4786313" y="2452688"/>
          <p14:tracePt t="87195" x="4803775" y="2452688"/>
          <p14:tracePt t="87203" x="4859338" y="2452688"/>
          <p14:tracePt t="87211" x="4913313" y="2452688"/>
          <p14:tracePt t="87220" x="4986338" y="2452688"/>
          <p14:tracePt t="87228" x="5041900" y="2452688"/>
          <p14:tracePt t="87235" x="5095875" y="2452688"/>
          <p14:tracePt t="87243" x="5205413" y="2452688"/>
          <p14:tracePt t="87252" x="5268913" y="2452688"/>
          <p14:tracePt t="87261" x="5341938" y="2452688"/>
          <p14:tracePt t="87269" x="5378450" y="2452688"/>
          <p14:tracePt t="87277" x="5397500" y="2452688"/>
          <p14:tracePt t="88075" x="5414963" y="2452688"/>
          <p14:tracePt t="88099" x="5470525" y="2452688"/>
          <p14:tracePt t="88107" x="5487988" y="2452688"/>
          <p14:tracePt t="88115" x="5514975" y="2452688"/>
          <p14:tracePt t="88279" x="5524500" y="2444750"/>
          <p14:tracePt t="88331" x="5524500" y="2416175"/>
          <p14:tracePt t="88339" x="5514975" y="2371725"/>
          <p14:tracePt t="88347" x="5507038" y="2352675"/>
          <p14:tracePt t="88355" x="5507038" y="2325688"/>
          <p14:tracePt t="88364" x="5497513" y="2306638"/>
          <p14:tracePt t="88371" x="5487988" y="2270125"/>
          <p14:tracePt t="88379" x="5487988" y="2262188"/>
          <p14:tracePt t="88387" x="5478463" y="2216150"/>
          <p14:tracePt t="88397" x="5478463" y="2197100"/>
          <p14:tracePt t="88404" x="5478463" y="2170113"/>
          <p14:tracePt t="88413" x="5478463" y="2160588"/>
          <p14:tracePt t="88419" x="5478463" y="2133600"/>
          <p14:tracePt t="88427" x="5478463" y="2125663"/>
          <p14:tracePt t="88435" x="5478463" y="2116138"/>
          <p14:tracePt t="88484" x="5478463" y="2106613"/>
          <p14:tracePt t="88515" x="5478463" y="2089150"/>
          <p14:tracePt t="88523" x="5524500" y="2060575"/>
          <p14:tracePt t="88531" x="5607050" y="2052638"/>
          <p14:tracePt t="88539" x="5680075" y="2052638"/>
          <p14:tracePt t="88548" x="5789613" y="2024063"/>
          <p14:tracePt t="88559" x="5843588" y="2024063"/>
          <p14:tracePt t="88565" x="5926138" y="2024063"/>
          <p14:tracePt t="88571" x="5999163" y="2024063"/>
          <p14:tracePt t="88580" x="6035675" y="2024063"/>
          <p14:tracePt t="88587" x="6062663" y="2024063"/>
          <p14:tracePt t="88597" x="6080125" y="2024063"/>
          <p14:tracePt t="88742" x="6080125" y="2033588"/>
          <p14:tracePt t="88771" x="6089650" y="2043113"/>
          <p14:tracePt t="88787" x="6126163" y="2043113"/>
          <p14:tracePt t="88795" x="6245225" y="2033588"/>
          <p14:tracePt t="88803" x="6345238" y="1979613"/>
          <p14:tracePt t="88812" x="6472238" y="1906588"/>
          <p14:tracePt t="88819" x="6610350" y="1841500"/>
          <p14:tracePt t="88827" x="6727825" y="1768475"/>
          <p14:tracePt t="88836" x="6827838" y="1714500"/>
          <p14:tracePt t="88843" x="6910388" y="1677988"/>
          <p14:tracePt t="88851" x="6992938" y="1631950"/>
          <p14:tracePt t="88859" x="7019925" y="1624013"/>
          <p14:tracePt t="88867" x="7029450" y="1614488"/>
          <p14:tracePt t="88923" x="7029450" y="1631950"/>
          <p14:tracePt t="88931" x="6983413" y="1668463"/>
          <p14:tracePt t="88939" x="6946900" y="1714500"/>
          <p14:tracePt t="88948" x="6937375" y="1741488"/>
          <p14:tracePt t="88955" x="6900863" y="1768475"/>
          <p14:tracePt t="88971" x="6892925" y="1787525"/>
          <p14:tracePt t="88980" x="6892925" y="1797050"/>
          <p14:tracePt t="88987" x="6873875" y="1814513"/>
          <p14:tracePt t="89091" x="6892925" y="1814513"/>
          <p14:tracePt t="89099" x="6929438" y="1833563"/>
          <p14:tracePt t="89107" x="6956425" y="1841500"/>
          <p14:tracePt t="89123" x="7029450" y="1860550"/>
          <p14:tracePt t="89131" x="7102475" y="1860550"/>
          <p14:tracePt t="89139" x="7229475" y="1860550"/>
          <p14:tracePt t="89148" x="7339013" y="1860550"/>
          <p14:tracePt t="89155" x="7429500" y="1860550"/>
          <p14:tracePt t="89163" x="7502525" y="1860550"/>
          <p14:tracePt t="89171" x="7548563" y="1860550"/>
          <p14:tracePt t="89183" x="7558088" y="1860550"/>
          <p14:tracePt t="89189" x="7575550" y="1860550"/>
          <p14:tracePt t="89200" x="7575550" y="1851025"/>
          <p14:tracePt t="89204" x="7585075" y="1833563"/>
          <p14:tracePt t="89412" x="7575550" y="1824038"/>
          <p14:tracePt t="89429" x="7558088" y="1824038"/>
          <p14:tracePt t="89436" x="7548563" y="1824038"/>
          <p14:tracePt t="89443" x="7531100" y="1824038"/>
          <p14:tracePt t="89459" x="7502525" y="1824038"/>
          <p14:tracePt t="89467" x="7494588" y="1824038"/>
          <p14:tracePt t="89475" x="7466013" y="1824038"/>
          <p14:tracePt t="89483" x="7439025" y="1824038"/>
          <p14:tracePt t="89491" x="7412038" y="1824038"/>
          <p14:tracePt t="89499" x="7402513" y="1824038"/>
          <p14:tracePt t="89507" x="7392988" y="1824038"/>
          <p14:tracePt t="89515" x="7385050" y="1824038"/>
          <p14:tracePt t="89524" x="7375525" y="1824038"/>
          <p14:tracePt t="89535" x="7366000" y="1824038"/>
          <p14:tracePt t="89699" x="7319963" y="1768475"/>
          <p14:tracePt t="89707" x="7302500" y="1751013"/>
          <p14:tracePt t="89715" x="7256463" y="1704975"/>
          <p14:tracePt t="89723" x="7239000" y="1677988"/>
          <p14:tracePt t="89731" x="7202488" y="1641475"/>
          <p14:tracePt t="89739" x="7192963" y="1604963"/>
          <p14:tracePt t="89747" x="7192963" y="1587500"/>
          <p14:tracePt t="89755" x="7192963" y="1577975"/>
          <p14:tracePt t="89764" x="7192963" y="1558925"/>
          <p14:tracePt t="89773" x="7192963" y="1550988"/>
          <p14:tracePt t="89789" x="7192963" y="1531938"/>
          <p14:tracePt t="89801" x="7192963" y="1522413"/>
          <p14:tracePt t="89821" x="7212013" y="1504950"/>
          <p14:tracePt t="89833" x="7219950" y="1495425"/>
          <p14:tracePt t="89844" x="7229475" y="1477963"/>
          <p14:tracePt t="89853" x="7229475" y="1468438"/>
          <p14:tracePt t="89861" x="7229475" y="1458913"/>
          <p14:tracePt t="89869" x="7229475" y="1449388"/>
          <p14:tracePt t="89875" x="7248525" y="1431925"/>
          <p14:tracePt t="89900" x="7265988" y="1395413"/>
          <p14:tracePt t="89907" x="7275513" y="1376363"/>
          <p14:tracePt t="89915" x="7283450" y="1368425"/>
          <p14:tracePt t="89923" x="7292975" y="1358900"/>
          <p14:tracePt t="89932" x="7319963" y="1331913"/>
          <p14:tracePt t="89939" x="7356475" y="1312863"/>
          <p14:tracePt t="89948" x="7375525" y="1295400"/>
          <p14:tracePt t="89957" x="7402513" y="1268413"/>
          <p14:tracePt t="89973" x="7458075" y="1231900"/>
          <p14:tracePt t="89984" x="7458075" y="1222375"/>
          <p14:tracePt t="89988" x="7485063" y="1212850"/>
          <p14:tracePt t="89996" x="7531100" y="1212850"/>
          <p14:tracePt t="90003" x="7548563" y="1203325"/>
          <p14:tracePt t="90015" x="7558088" y="1195388"/>
          <p14:tracePt t="90019" x="7575550" y="1185863"/>
          <p14:tracePt t="90035" x="7585075" y="1185863"/>
          <p14:tracePt t="90043" x="7612063" y="1176338"/>
          <p14:tracePt t="90092" x="7621588" y="1176338"/>
          <p14:tracePt t="90117" x="7631113" y="1176338"/>
          <p14:tracePt t="90125" x="7667625" y="1176338"/>
          <p14:tracePt t="90132" x="7721600" y="1176338"/>
          <p14:tracePt t="90140" x="7794625" y="1176338"/>
          <p14:tracePt t="90147" x="7850188" y="1176338"/>
          <p14:tracePt t="90155" x="7894638" y="1176338"/>
          <p14:tracePt t="90164" x="7950200" y="1176338"/>
          <p14:tracePt t="90172" x="7977188" y="1176338"/>
          <p14:tracePt t="90180" x="8004175" y="1185863"/>
          <p14:tracePt t="90196" x="8023225" y="1195388"/>
          <p14:tracePt t="90252" x="8031163" y="1203325"/>
          <p14:tracePt t="90299" x="8031163" y="1222375"/>
          <p14:tracePt t="90308" x="8031163" y="1239838"/>
          <p14:tracePt t="90324" x="8031163" y="1249363"/>
          <p14:tracePt t="90331" x="8031163" y="1268413"/>
          <p14:tracePt t="90339" x="8031163" y="1285875"/>
          <p14:tracePt t="90356" x="8031163" y="1303338"/>
          <p14:tracePt t="90364" x="8031163" y="1312863"/>
          <p14:tracePt t="90371" x="8031163" y="1322388"/>
          <p14:tracePt t="90380" x="8023225" y="1339850"/>
          <p14:tracePt t="90387" x="8013700" y="1368425"/>
          <p14:tracePt t="90396" x="8013700" y="1376363"/>
          <p14:tracePt t="90403" x="8004175" y="1412875"/>
          <p14:tracePt t="90413" x="7986713" y="1431925"/>
          <p14:tracePt t="90419" x="7977188" y="1458913"/>
          <p14:tracePt t="90427" x="7967663" y="1468438"/>
          <p14:tracePt t="90435" x="7958138" y="1504950"/>
          <p14:tracePt t="90443" x="7940675" y="1541463"/>
          <p14:tracePt t="90451" x="7931150" y="1558925"/>
          <p14:tracePt t="90461" x="7931150" y="1595438"/>
          <p14:tracePt t="90467" x="7913688" y="1614488"/>
          <p14:tracePt t="90475" x="7885113" y="1651000"/>
          <p14:tracePt t="90484" x="7885113" y="1660525"/>
          <p14:tracePt t="90491" x="7877175" y="1697038"/>
          <p14:tracePt t="90507" x="7867650" y="1714500"/>
          <p14:tracePt t="90524" x="7850188" y="1731963"/>
          <p14:tracePt t="90532" x="7850188" y="1741488"/>
          <p14:tracePt t="90549" x="7840663" y="1760538"/>
          <p14:tracePt t="90580" x="7831138" y="1778000"/>
          <p14:tracePt t="90597" x="7813675" y="1787525"/>
          <p14:tracePt t="90603" x="7804150" y="1797050"/>
          <p14:tracePt t="90619" x="7794625" y="1804988"/>
          <p14:tracePt t="90629" x="7767638" y="1804988"/>
          <p14:tracePt t="90636" x="7748588" y="1824038"/>
          <p14:tracePt t="90652" x="7721600" y="1824038"/>
          <p14:tracePt t="90663" x="7704138" y="1824038"/>
          <p14:tracePt t="90667" x="7667625" y="1824038"/>
          <p14:tracePt t="90675" x="7631113" y="1824038"/>
          <p14:tracePt t="90683" x="7612063" y="1824038"/>
          <p14:tracePt t="90691" x="7585075" y="1824038"/>
          <p14:tracePt t="90699" x="7512050" y="1824038"/>
          <p14:tracePt t="90707" x="7475538" y="1824038"/>
          <p14:tracePt t="90715" x="7458075" y="1824038"/>
          <p14:tracePt t="90723" x="7402513" y="1824038"/>
          <p14:tracePt t="90739" x="7375525" y="1824038"/>
          <p14:tracePt t="90747" x="7366000" y="1824038"/>
          <p14:tracePt t="90836" x="7356475" y="1824038"/>
          <p14:tracePt t="90903" x="7348538" y="1814513"/>
          <p14:tracePt t="90910" x="7312025" y="1768475"/>
          <p14:tracePt t="90917" x="7283450" y="1741488"/>
          <p14:tracePt t="90925" x="7283450" y="1724025"/>
          <p14:tracePt t="90932" x="7265988" y="1704975"/>
          <p14:tracePt t="90941" x="7239000" y="1668463"/>
          <p14:tracePt t="90947" x="7229475" y="1641475"/>
          <p14:tracePt t="90956" x="7229475" y="1631950"/>
          <p14:tracePt t="90964" x="7229475" y="1624013"/>
          <p14:tracePt t="90997" x="7229475" y="1595438"/>
          <p14:tracePt t="91004" x="7229475" y="1587500"/>
          <p14:tracePt t="91016" x="7212013" y="1577975"/>
          <p14:tracePt t="91020" x="7212013" y="1558925"/>
          <p14:tracePt t="91044" x="7212013" y="1550988"/>
          <p14:tracePt t="91171" x="7212013" y="1541463"/>
          <p14:tracePt t="91195" x="7212013" y="1531938"/>
          <p14:tracePt t="91203" x="7212013" y="1514475"/>
          <p14:tracePt t="91212" x="7212013" y="1504950"/>
          <p14:tracePt t="91220" x="7212013" y="1495425"/>
          <p14:tracePt t="91227" x="7212013" y="1468438"/>
          <p14:tracePt t="91235" x="7212013" y="1458913"/>
          <p14:tracePt t="91243" x="7212013" y="1449388"/>
          <p14:tracePt t="91252" x="7212013" y="1422400"/>
          <p14:tracePt t="91259" x="7219950" y="1412875"/>
          <p14:tracePt t="91267" x="7229475" y="1412875"/>
          <p14:tracePt t="91275" x="7239000" y="1404938"/>
          <p14:tracePt t="91283" x="7256463" y="1395413"/>
          <p14:tracePt t="91291" x="7265988" y="1376363"/>
          <p14:tracePt t="91299" x="7283450" y="1368425"/>
          <p14:tracePt t="91307" x="7312025" y="1349375"/>
          <p14:tracePt t="91315" x="7339013" y="1322388"/>
          <p14:tracePt t="91323" x="7356475" y="1303338"/>
          <p14:tracePt t="91331" x="7385050" y="1303338"/>
          <p14:tracePt t="91339" x="7402513" y="1285875"/>
          <p14:tracePt t="91347" x="7421563" y="1268413"/>
          <p14:tracePt t="91355" x="7448550" y="1258888"/>
          <p14:tracePt t="91363" x="7466013" y="1249363"/>
          <p14:tracePt t="91371" x="7494588" y="1239838"/>
          <p14:tracePt t="91379" x="7502525" y="1239838"/>
          <p14:tracePt t="91387" x="7521575" y="1239838"/>
          <p14:tracePt t="91412" x="7531100" y="1239838"/>
          <p14:tracePt t="91478" x="7539038" y="1239838"/>
          <p14:tracePt t="91484" x="7548563" y="1239838"/>
          <p14:tracePt t="91491" x="7567613" y="1239838"/>
          <p14:tracePt t="91499" x="7594600" y="1231900"/>
          <p14:tracePt t="91507" x="7621588" y="1231900"/>
          <p14:tracePt t="91515" x="7639050" y="1231900"/>
          <p14:tracePt t="91523" x="7685088" y="1231900"/>
          <p14:tracePt t="91531" x="7721600" y="1231900"/>
          <p14:tracePt t="91539" x="7767638" y="1249363"/>
          <p14:tracePt t="91547" x="7794625" y="1249363"/>
          <p14:tracePt t="91555" x="7813675" y="1249363"/>
          <p14:tracePt t="91564" x="7850188" y="1276350"/>
          <p14:tracePt t="91571" x="7858125" y="1276350"/>
          <p14:tracePt t="91700" x="7858125" y="1295400"/>
          <p14:tracePt t="91708" x="7858125" y="1312863"/>
          <p14:tracePt t="91716" x="7858125" y="1322388"/>
          <p14:tracePt t="91725" x="7858125" y="1339850"/>
          <p14:tracePt t="91731" x="7850188" y="1358900"/>
          <p14:tracePt t="91739" x="7831138" y="1376363"/>
          <p14:tracePt t="91747" x="7831138" y="1385888"/>
          <p14:tracePt t="91764" x="7821613" y="1412875"/>
          <p14:tracePt t="91771" x="7813675" y="1422400"/>
          <p14:tracePt t="91779" x="7813675" y="1431925"/>
          <p14:tracePt t="91787" x="7804150" y="1449388"/>
          <p14:tracePt t="91803" x="7794625" y="1458913"/>
          <p14:tracePt t="91812" x="7785100" y="1468438"/>
          <p14:tracePt t="91827" x="7777163" y="1477963"/>
          <p14:tracePt t="91852" x="7777163" y="1485900"/>
          <p14:tracePt t="91868" x="7767638" y="1495425"/>
          <p14:tracePt t="91900" x="7758113" y="1514475"/>
          <p14:tracePt t="91916" x="7748588" y="1514475"/>
          <p14:tracePt t="91950" x="7748588" y="1522413"/>
          <p14:tracePt t="92021" x="7740650" y="1531938"/>
          <p14:tracePt t="92037" x="7731125" y="1541463"/>
          <p14:tracePt t="92043" x="7712075" y="1558925"/>
          <p14:tracePt t="92051" x="7704138" y="1568450"/>
          <p14:tracePt t="92059" x="7704138" y="1577975"/>
          <p14:tracePt t="92067" x="7685088" y="1595438"/>
          <p14:tracePt t="92083" x="7658100" y="1614488"/>
          <p14:tracePt t="92091" x="7648575" y="1624013"/>
          <p14:tracePt t="92099" x="7639050" y="1631950"/>
          <p14:tracePt t="92107" x="7631113" y="1641475"/>
          <p14:tracePt t="92115" x="7612063" y="1651000"/>
          <p14:tracePt t="92123" x="7602538" y="1660525"/>
          <p14:tracePt t="92139" x="7594600" y="1668463"/>
          <p14:tracePt t="92155" x="7575550" y="1668463"/>
          <p14:tracePt t="92164" x="7567613" y="1668463"/>
          <p14:tracePt t="92171" x="7548563" y="1668463"/>
          <p14:tracePt t="92180" x="7531100" y="1668463"/>
          <p14:tracePt t="92187" x="7521575" y="1677988"/>
          <p14:tracePt t="92203" x="7494588" y="1677988"/>
          <p14:tracePt t="92213" x="7485063" y="1677988"/>
          <p14:tracePt t="92219" x="7439025" y="1677988"/>
          <p14:tracePt t="92227" x="7429500" y="1677988"/>
          <p14:tracePt t="92236" x="7385050" y="1677988"/>
          <p14:tracePt t="92243" x="7356475" y="1677988"/>
          <p14:tracePt t="92252" x="7302500" y="1677988"/>
          <p14:tracePt t="92259" x="7275513" y="1641475"/>
          <p14:tracePt t="92275" x="7248525" y="1641475"/>
          <p14:tracePt t="92283" x="7239000" y="1641475"/>
          <p14:tracePt t="92379" x="7239000" y="1631950"/>
          <p14:tracePt t="92635" x="7239000" y="1624013"/>
          <p14:tracePt t="92643" x="7239000" y="1614488"/>
          <p14:tracePt t="92659" x="7239000" y="1604963"/>
          <p14:tracePt t="92667" x="7239000" y="1587500"/>
          <p14:tracePt t="92691" x="7239000" y="1568450"/>
          <p14:tracePt t="92699" x="7229475" y="1541463"/>
          <p14:tracePt t="92707" x="7219950" y="1522413"/>
          <p14:tracePt t="92715" x="7192963" y="1495425"/>
          <p14:tracePt t="92724" x="7183438" y="1449388"/>
          <p14:tracePt t="92739" x="7183438" y="1431925"/>
          <p14:tracePt t="92747" x="7175500" y="1422400"/>
          <p14:tracePt t="92764" x="7175500" y="1412875"/>
          <p14:tracePt t="92931" x="7175500" y="1385888"/>
          <p14:tracePt t="92939" x="7183438" y="1385888"/>
          <p14:tracePt t="92947" x="7192963" y="1376363"/>
          <p14:tracePt t="92955" x="7212013" y="1376363"/>
          <p14:tracePt t="92963" x="7229475" y="1368425"/>
          <p14:tracePt t="92971" x="7256463" y="1339850"/>
          <p14:tracePt t="92987" x="7275513" y="1339850"/>
          <p14:tracePt t="92996" x="7283450" y="1331913"/>
          <p14:tracePt t="93003" x="7292975" y="1322388"/>
          <p14:tracePt t="93019" x="7312025" y="1322388"/>
          <p14:tracePt t="93107" x="7319963" y="1322388"/>
          <p14:tracePt t="93131" x="7348538" y="1322388"/>
          <p14:tracePt t="93140" x="7366000" y="1322388"/>
          <p14:tracePt t="93148" x="7385050" y="1322388"/>
          <p14:tracePt t="93155" x="7392988" y="1322388"/>
          <p14:tracePt t="93163" x="7402513" y="1322388"/>
          <p14:tracePt t="93243" x="7412038" y="1322388"/>
          <p14:tracePt t="93292" x="7421563" y="1322388"/>
          <p14:tracePt t="93333" x="7439025" y="1322388"/>
          <p14:tracePt t="93341" x="7448550" y="1322388"/>
          <p14:tracePt t="93347" x="7475538" y="1322388"/>
          <p14:tracePt t="93357" x="7485063" y="1322388"/>
          <p14:tracePt t="93370" x="7502525" y="1322388"/>
          <p14:tracePt t="93467" x="7512050" y="1331913"/>
          <p14:tracePt t="93531" x="7521575" y="1349375"/>
          <p14:tracePt t="93635" x="7531100" y="1358900"/>
          <p14:tracePt t="93667" x="7531100" y="1368425"/>
          <p14:tracePt t="93724" x="7531100" y="1376363"/>
          <p14:tracePt t="93779" x="7531100" y="1395413"/>
          <p14:tracePt t="93787" x="7531100" y="1404938"/>
          <p14:tracePt t="93803" x="7531100" y="1422400"/>
          <p14:tracePt t="93812" x="7531100" y="1449388"/>
          <p14:tracePt t="93819" x="7531100" y="1458913"/>
          <p14:tracePt t="93827" x="7531100" y="1477963"/>
          <p14:tracePt t="93835" x="7531100" y="1504950"/>
          <p14:tracePt t="93845" x="7521575" y="1522413"/>
          <p14:tracePt t="93851" x="7521575" y="1558925"/>
          <p14:tracePt t="93869" x="7512050" y="1595438"/>
          <p14:tracePt t="93887" x="7502525" y="1604963"/>
          <p14:tracePt t="93987" x="7494588" y="1604963"/>
          <p14:tracePt t="93995" x="7485063" y="1614488"/>
          <p14:tracePt t="94003" x="7458075" y="1614488"/>
          <p14:tracePt t="94011" x="7429500" y="1614488"/>
          <p14:tracePt t="94019" x="7375525" y="1641475"/>
          <p14:tracePt t="94027" x="7366000" y="1651000"/>
          <p14:tracePt t="94035" x="7348538" y="1651000"/>
          <p14:tracePt t="94109" x="7329488" y="1624013"/>
          <p14:tracePt t="94117" x="7329488" y="1614488"/>
          <p14:tracePt t="94133" x="7329488" y="1604963"/>
          <p14:tracePt t="94140" x="7319963" y="1595438"/>
          <p14:tracePt t="94220" x="7319963" y="1577975"/>
          <p14:tracePt t="94244" x="7319963" y="1568450"/>
          <p14:tracePt t="94276" x="7319963" y="1558925"/>
          <p14:tracePt t="94283" x="7319963" y="1550988"/>
          <p14:tracePt t="94291" x="7348538" y="1522413"/>
          <p14:tracePt t="94299" x="7366000" y="1504950"/>
          <p14:tracePt t="94307" x="7385050" y="1485900"/>
          <p14:tracePt t="94316" x="7402513" y="1468438"/>
          <p14:tracePt t="94323" x="7412038" y="1458913"/>
          <p14:tracePt t="94331" x="7429500" y="1441450"/>
          <p14:tracePt t="94339" x="7439025" y="1431925"/>
          <p14:tracePt t="94355" x="7439025" y="1422400"/>
          <p14:tracePt t="94421" x="7439025" y="1412875"/>
          <p14:tracePt t="94444" x="7458075" y="1412875"/>
          <p14:tracePt t="94452" x="7466013" y="1412875"/>
          <p14:tracePt t="94461" x="7502525" y="1412875"/>
          <p14:tracePt t="94468" x="7521575" y="1412875"/>
          <p14:tracePt t="94475" x="7531100" y="1412875"/>
          <p14:tracePt t="94491" x="7558088" y="1422400"/>
          <p14:tracePt t="94499" x="7567613" y="1431925"/>
          <p14:tracePt t="94507" x="7575550" y="1441450"/>
          <p14:tracePt t="94523" x="7575550" y="1449388"/>
          <p14:tracePt t="94531" x="7585075" y="1449388"/>
          <p14:tracePt t="94828" x="7594600" y="1458913"/>
          <p14:tracePt t="94903" x="7602538" y="1468438"/>
          <p14:tracePt t="94917" x="7612063" y="1468438"/>
          <p14:tracePt t="94933" x="7621588" y="1458913"/>
          <p14:tracePt t="94949" x="7631113" y="1431925"/>
          <p14:tracePt t="94955" x="7639050" y="1412875"/>
          <p14:tracePt t="94963" x="7639050" y="1395413"/>
          <p14:tracePt t="94971" x="7639050" y="1385888"/>
          <p14:tracePt t="94983" x="7639050" y="1376363"/>
          <p14:tracePt t="94989" x="7639050" y="1368425"/>
          <p14:tracePt t="95003" x="7639050" y="1358900"/>
          <p14:tracePt t="95371" x="7639050" y="1368425"/>
          <p14:tracePt t="95613" x="7648575" y="1376363"/>
          <p14:tracePt t="95661" x="7658100" y="1376363"/>
          <p14:tracePt t="95899" x="7675563" y="1376363"/>
          <p14:tracePt t="95907" x="7675563" y="1395413"/>
          <p14:tracePt t="95915" x="7685088" y="1412875"/>
          <p14:tracePt t="95923" x="7685088" y="1431925"/>
          <p14:tracePt t="95931" x="7694613" y="1441450"/>
          <p14:tracePt t="96147" x="7704138" y="1449388"/>
          <p14:tracePt t="96155" x="7712075" y="1449388"/>
          <p14:tracePt t="96164" x="7721600" y="1449388"/>
          <p14:tracePt t="96180" x="7740650" y="1441450"/>
          <p14:tracePt t="96187" x="7740650" y="1422400"/>
          <p14:tracePt t="96196" x="7740650" y="1412875"/>
          <p14:tracePt t="96203" x="7748588" y="1385888"/>
          <p14:tracePt t="96220" x="7748588" y="1376363"/>
          <p14:tracePt t="96324" x="7748588" y="1358900"/>
          <p14:tracePt t="96446" x="7748588" y="1376363"/>
          <p14:tracePt t="96451" x="7740650" y="1385888"/>
          <p14:tracePt t="96459" x="7721600" y="1395413"/>
          <p14:tracePt t="96467" x="7694613" y="1431925"/>
          <p14:tracePt t="96475" x="7658100" y="1449388"/>
          <p14:tracePt t="96483" x="7639050" y="1458913"/>
          <p14:tracePt t="96493" x="7594600" y="1504950"/>
          <p14:tracePt t="96503" x="7567613" y="1541463"/>
          <p14:tracePt t="96508" x="7548563" y="1558925"/>
          <p14:tracePt t="96516" x="7539038" y="1568450"/>
          <p14:tracePt t="96523" x="7521575" y="1577975"/>
          <p14:tracePt t="96731" x="7531100" y="1577975"/>
          <p14:tracePt t="96740" x="7567613" y="1568450"/>
          <p14:tracePt t="96756" x="7585075" y="1568450"/>
          <p14:tracePt t="96763" x="7602538" y="1541463"/>
          <p14:tracePt t="96779" x="7621588" y="1531938"/>
          <p14:tracePt t="96787" x="7631113" y="1531938"/>
          <p14:tracePt t="96795" x="7658100" y="1531938"/>
          <p14:tracePt t="96812" x="7685088" y="1531938"/>
          <p14:tracePt t="96819" x="7731125" y="1514475"/>
          <p14:tracePt t="96830" x="7804150" y="1514475"/>
          <p14:tracePt t="96835" x="7894638" y="1514475"/>
          <p14:tracePt t="96844" x="8013700" y="1485900"/>
          <p14:tracePt t="96852" x="8104188" y="1485900"/>
          <p14:tracePt t="96860" x="8177213" y="1477963"/>
          <p14:tracePt t="96867" x="8269288" y="1477963"/>
          <p14:tracePt t="96875" x="8342313" y="1477963"/>
          <p14:tracePt t="96883" x="8405813" y="1477963"/>
          <p14:tracePt t="96891" x="8459788" y="1477963"/>
          <p14:tracePt t="96899" x="8478838" y="1477963"/>
          <p14:tracePt t="96907" x="8505825" y="1477963"/>
          <p14:tracePt t="96956" x="8496300" y="1477963"/>
          <p14:tracePt t="96963" x="8451850" y="1485900"/>
          <p14:tracePt t="96971" x="8378825" y="1495425"/>
          <p14:tracePt t="96979" x="8350250" y="1495425"/>
          <p14:tracePt t="96987" x="8313738" y="1514475"/>
          <p14:tracePt t="96997" x="8286750" y="1522413"/>
          <p14:tracePt t="97003" x="8277225" y="1522413"/>
          <p14:tracePt t="97012" x="8259763" y="1522413"/>
          <p14:tracePt t="97099" x="8223250" y="1541463"/>
          <p14:tracePt t="97107" x="8150225" y="1541463"/>
          <p14:tracePt t="97115" x="8067675" y="1541463"/>
          <p14:tracePt t="97123" x="7977188" y="1541463"/>
          <p14:tracePt t="97131" x="7867650" y="1541463"/>
          <p14:tracePt t="97139" x="7813675" y="1541463"/>
          <p14:tracePt t="97147" x="7777163" y="1541463"/>
          <p14:tracePt t="97156" x="7767638" y="1541463"/>
          <p14:tracePt t="97164" x="7758113" y="1541463"/>
          <p14:tracePt t="97371" x="7748588" y="1541463"/>
          <p14:tracePt t="97380" x="7740650" y="1595438"/>
          <p14:tracePt t="97387" x="7740650" y="1651000"/>
          <p14:tracePt t="97396" x="7740650" y="1697038"/>
          <p14:tracePt t="97403" x="7740650" y="1760538"/>
          <p14:tracePt t="97413" x="7740650" y="1851025"/>
          <p14:tracePt t="97419" x="7740650" y="1906588"/>
          <p14:tracePt t="97429" x="7740650" y="2006600"/>
          <p14:tracePt t="97435" x="7740650" y="2079625"/>
          <p14:tracePt t="97443" x="7740650" y="2170113"/>
          <p14:tracePt t="97451" x="7740650" y="2262188"/>
          <p14:tracePt t="97459" x="7740650" y="2316163"/>
          <p14:tracePt t="97467" x="7740650" y="2362200"/>
          <p14:tracePt t="97476" x="7721600" y="2398713"/>
          <p14:tracePt t="97484" x="7721600" y="2425700"/>
          <p14:tracePt t="97491" x="7704138" y="2471738"/>
          <p14:tracePt t="97499" x="7704138" y="2481263"/>
          <p14:tracePt t="97507" x="7694613" y="2508250"/>
          <p14:tracePt t="97523" x="7694613" y="2517775"/>
          <p14:tracePt t="97635" x="7667625" y="2517775"/>
          <p14:tracePt t="97643" x="7539038" y="2517775"/>
          <p14:tracePt t="97651" x="7256463" y="2517775"/>
          <p14:tracePt t="97659" x="7000875" y="2517775"/>
          <p14:tracePt t="97667" x="6737350" y="2517775"/>
          <p14:tracePt t="97675" x="6472238" y="2517775"/>
          <p14:tracePt t="97683" x="6272213" y="2517775"/>
          <p14:tracePt t="97691" x="6026150" y="2517775"/>
          <p14:tracePt t="97699" x="5899150" y="2517775"/>
          <p14:tracePt t="97707" x="5807075" y="2517775"/>
          <p14:tracePt t="97715" x="5770563" y="2517775"/>
          <p14:tracePt t="97723" x="5761038" y="2517775"/>
          <p14:tracePt t="98027" x="5724525" y="2517775"/>
          <p14:tracePt t="98035" x="5624513" y="2517775"/>
          <p14:tracePt t="98043" x="5424488" y="2517775"/>
          <p14:tracePt t="98051" x="5178425" y="2517775"/>
          <p14:tracePt t="98059" x="4840288" y="2517775"/>
          <p14:tracePt t="98067" x="4503738" y="2517775"/>
          <p14:tracePt t="98075" x="4165600" y="2517775"/>
          <p14:tracePt t="98083" x="3948113" y="2517775"/>
          <p14:tracePt t="98091" x="3746500" y="2517775"/>
          <p14:tracePt t="98099" x="3619500" y="2517775"/>
          <p14:tracePt t="98107" x="3556000" y="2525713"/>
          <p14:tracePt t="98115" x="3519488" y="2525713"/>
          <p14:tracePt t="98302" x="3519488" y="2517775"/>
          <p14:tracePt t="98309" x="3527425" y="2498725"/>
          <p14:tracePt t="98317" x="3536950" y="2471738"/>
          <p14:tracePt t="98333" x="3536950" y="2462213"/>
          <p14:tracePt t="98341" x="3546475" y="2444750"/>
          <p14:tracePt t="98349" x="3546475" y="2435225"/>
          <p14:tracePt t="98355" x="3546475" y="2425700"/>
          <p14:tracePt t="98363" x="3556000" y="2425700"/>
          <p14:tracePt t="98372" x="3563938" y="2408238"/>
          <p14:tracePt t="98380" x="3563938" y="2398713"/>
          <p14:tracePt t="98387" x="3573463" y="2379663"/>
          <p14:tracePt t="98395" x="3582988" y="2371725"/>
          <p14:tracePt t="98403" x="3592513" y="2343150"/>
          <p14:tracePt t="98412" x="3600450" y="2316163"/>
          <p14:tracePt t="98419" x="3619500" y="2298700"/>
          <p14:tracePt t="98429" x="3636963" y="2243138"/>
          <p14:tracePt t="98435" x="3636963" y="2225675"/>
          <p14:tracePt t="98443" x="3646488" y="2179638"/>
          <p14:tracePt t="98451" x="3665538" y="2152650"/>
          <p14:tracePt t="98459" x="3673475" y="2106613"/>
          <p14:tracePt t="98467" x="3673475" y="2097088"/>
          <p14:tracePt t="98476" x="3683000" y="2070100"/>
          <p14:tracePt t="98483" x="3692525" y="2043113"/>
          <p14:tracePt t="98491" x="3709988" y="2024063"/>
          <p14:tracePt t="98515" x="3709988" y="2006600"/>
          <p14:tracePt t="98675" x="3719513" y="1979613"/>
          <p14:tracePt t="98699" x="3746500" y="1960563"/>
          <p14:tracePt t="98707" x="3765550" y="1933575"/>
          <p14:tracePt t="98715" x="3783013" y="1914525"/>
          <p14:tracePt t="98723" x="3802063" y="1897063"/>
          <p14:tracePt t="98732" x="3819525" y="1887538"/>
          <p14:tracePt t="98739" x="3846513" y="1870075"/>
          <p14:tracePt t="98747" x="3865563" y="1870075"/>
          <p14:tracePt t="98755" x="3938588" y="1841500"/>
          <p14:tracePt t="98764" x="4029075" y="1841500"/>
          <p14:tracePt t="98772" x="4121150" y="1841500"/>
          <p14:tracePt t="98780" x="4248150" y="1841500"/>
          <p14:tracePt t="98787" x="4340225" y="1841500"/>
          <p14:tracePt t="98795" x="4476750" y="1860550"/>
          <p14:tracePt t="98803" x="4603750" y="1878013"/>
          <p14:tracePt t="98812" x="4722813" y="1924050"/>
          <p14:tracePt t="98819" x="4832350" y="1933575"/>
          <p14:tracePt t="98828" x="4905375" y="1951038"/>
          <p14:tracePt t="98835" x="4949825" y="1951038"/>
          <p14:tracePt t="98843" x="4978400" y="1951038"/>
          <p14:tracePt t="98907" x="4986338" y="1951038"/>
          <p14:tracePt t="98915" x="4995863" y="1951038"/>
          <p14:tracePt t="98923" x="5041900" y="1951038"/>
          <p14:tracePt t="98931" x="5078413" y="1951038"/>
          <p14:tracePt t="98939" x="5168900" y="1951038"/>
          <p14:tracePt t="98948" x="5278438" y="1951038"/>
          <p14:tracePt t="98955" x="5368925" y="1951038"/>
          <p14:tracePt t="98963" x="5478463" y="1951038"/>
          <p14:tracePt t="98971" x="5570538" y="1951038"/>
          <p14:tracePt t="98980" x="5624513" y="1951038"/>
          <p14:tracePt t="98987" x="5661025" y="1951038"/>
          <p14:tracePt t="98996" x="5707063" y="1951038"/>
          <p14:tracePt t="99003" x="5734050" y="1951038"/>
          <p14:tracePt t="99012" x="5753100" y="1951038"/>
          <p14:tracePt t="99019" x="5761038" y="1951038"/>
          <p14:tracePt t="100107" x="5770563" y="1951038"/>
          <p14:tracePt t="100123" x="5780088" y="1951038"/>
          <p14:tracePt t="100372" x="5780088" y="1943100"/>
          <p14:tracePt t="100931" x="5780088" y="1951038"/>
          <p14:tracePt t="100939" x="5734050" y="2052638"/>
          <p14:tracePt t="100947" x="5707063" y="2160588"/>
          <p14:tracePt t="100956" x="5670550" y="2197100"/>
          <p14:tracePt t="100964" x="5616575" y="2279650"/>
          <p14:tracePt t="100971" x="5580063" y="2379663"/>
          <p14:tracePt t="100981" x="5534025" y="2471738"/>
          <p14:tracePt t="100987" x="5461000" y="2571750"/>
          <p14:tracePt t="100995" x="5424488" y="2708275"/>
          <p14:tracePt t="101003" x="5360988" y="2827338"/>
          <p14:tracePt t="101012" x="5278438" y="2927350"/>
          <p14:tracePt t="101019" x="5205413" y="3027363"/>
          <p14:tracePt t="101028" x="5132388" y="3090863"/>
          <p14:tracePt t="101035" x="5086350" y="3155950"/>
          <p14:tracePt t="101043" x="5032375" y="3192463"/>
          <p14:tracePt t="101051" x="4968875" y="3236913"/>
          <p14:tracePt t="101059" x="4932363" y="3246438"/>
          <p14:tracePt t="101068" x="4886325" y="3255963"/>
          <p14:tracePt t="101076" x="4840288" y="3273425"/>
          <p14:tracePt t="101085" x="4822825" y="3273425"/>
          <p14:tracePt t="101091" x="4795838" y="3273425"/>
          <p14:tracePt t="101099" x="4786313" y="3273425"/>
          <p14:tracePt t="101123" x="4776788" y="3273425"/>
          <p14:tracePt t="101187" x="4767263" y="3282950"/>
          <p14:tracePt t="101195" x="4749800" y="3292475"/>
          <p14:tracePt t="101203" x="4713288" y="3328988"/>
          <p14:tracePt t="101211" x="4622800" y="3338513"/>
          <p14:tracePt t="101220" x="4576763" y="3346450"/>
          <p14:tracePt t="101231" x="4503738" y="3346450"/>
          <p14:tracePt t="101237" x="4457700" y="3355975"/>
          <p14:tracePt t="101249" x="4413250" y="3382963"/>
          <p14:tracePt t="101252" x="4394200" y="3382963"/>
          <p14:tracePt t="101259" x="4384675" y="3382963"/>
          <p14:tracePt t="101268" x="4367213" y="3382963"/>
          <p14:tracePt t="101347" x="4348163" y="3382963"/>
          <p14:tracePt t="101355" x="4330700" y="3375025"/>
          <p14:tracePt t="101363" x="4284663" y="3328988"/>
          <p14:tracePt t="101371" x="4267200" y="3282950"/>
          <p14:tracePt t="101380" x="4248150" y="3236913"/>
          <p14:tracePt t="101387" x="4221163" y="3155950"/>
          <p14:tracePt t="101396" x="4221163" y="3146425"/>
          <p14:tracePt t="101403" x="4221163" y="3109913"/>
          <p14:tracePt t="101414" x="4221163" y="3100388"/>
          <p14:tracePt t="101429" x="4221163" y="3090863"/>
          <p14:tracePt t="101435" x="4238625" y="3063875"/>
          <p14:tracePt t="101443" x="4248150" y="3054350"/>
          <p14:tracePt t="101452" x="4257675" y="3027363"/>
          <p14:tracePt t="101461" x="4275138" y="3009900"/>
          <p14:tracePt t="101470" x="4294188" y="2990850"/>
          <p14:tracePt t="101477" x="4330700" y="2954338"/>
          <p14:tracePt t="101492" x="4340225" y="2927350"/>
          <p14:tracePt t="101499" x="4348163" y="2881313"/>
          <p14:tracePt t="101507" x="4357688" y="2854325"/>
          <p14:tracePt t="101523" x="4357688" y="2827338"/>
          <p14:tracePt t="101531" x="4376738" y="2790825"/>
          <p14:tracePt t="101547" x="4376738" y="2781300"/>
          <p14:tracePt t="101555" x="4376738" y="2771775"/>
          <p14:tracePt t="101895" x="4376738" y="2763838"/>
          <p14:tracePt t="101923" x="4376738" y="2754313"/>
          <p14:tracePt t="101931" x="4367213" y="2754313"/>
          <p14:tracePt t="101939" x="4367213" y="2735263"/>
          <p14:tracePt t="102221" x="4357688" y="2727325"/>
          <p14:tracePt t="102227" x="4330700" y="2735263"/>
          <p14:tracePt t="102235" x="4303713" y="2744788"/>
          <p14:tracePt t="102244" x="4275138" y="2754313"/>
          <p14:tracePt t="102251" x="4248150" y="2763838"/>
          <p14:tracePt t="102259" x="4230688" y="2781300"/>
          <p14:tracePt t="102267" x="4211638" y="2781300"/>
          <p14:tracePt t="102275" x="4202113" y="2781300"/>
          <p14:tracePt t="102283" x="4194175" y="2790825"/>
          <p14:tracePt t="102468" x="4202113" y="2790825"/>
          <p14:tracePt t="102555" x="4211638" y="2781300"/>
          <p14:tracePt t="102668" x="4211638" y="2771775"/>
          <p14:tracePt t="102692" x="4211638" y="2744788"/>
          <p14:tracePt t="102733" x="4211638" y="2735263"/>
          <p14:tracePt t="102749" x="4221163" y="2708275"/>
          <p14:tracePt t="102764" x="4221163" y="2698750"/>
          <p14:tracePt t="102789" x="4230688" y="2690813"/>
          <p14:tracePt t="102811" x="4238625" y="2681288"/>
          <p14:tracePt t="103835" x="4238625" y="2690813"/>
          <p14:tracePt t="103843" x="4238625" y="2744788"/>
          <p14:tracePt t="103852" x="4238625" y="2800350"/>
          <p14:tracePt t="103859" x="4238625" y="2873375"/>
          <p14:tracePt t="103868" x="4238625" y="2936875"/>
          <p14:tracePt t="103887" x="4238625" y="3082925"/>
          <p14:tracePt t="103893" x="4238625" y="3173413"/>
          <p14:tracePt t="103901" x="4238625" y="3246438"/>
          <p14:tracePt t="103909" x="4248150" y="3319463"/>
          <p14:tracePt t="103916" x="4303713" y="3438525"/>
          <p14:tracePt t="103924" x="4321175" y="3502025"/>
          <p14:tracePt t="103932" x="4348163" y="3592513"/>
          <p14:tracePt t="103940" x="4367213" y="3629025"/>
          <p14:tracePt t="103950" x="4376738" y="3684588"/>
          <p14:tracePt t="103956" x="4384675" y="3711575"/>
          <p14:tracePt t="103964" x="4394200" y="3757613"/>
          <p14:tracePt t="103972" x="4394200" y="3784600"/>
          <p14:tracePt t="103980" x="4421188" y="3811588"/>
          <p14:tracePt t="103988" x="4421188" y="3830638"/>
          <p14:tracePt t="103996" x="4421188" y="3857625"/>
          <p14:tracePt t="104004" x="4421188" y="3875088"/>
          <p14:tracePt t="104012" x="4430713" y="3911600"/>
          <p14:tracePt t="104019" x="4430713" y="3940175"/>
          <p14:tracePt t="104028" x="4448175" y="3984625"/>
          <p14:tracePt t="104035" x="4467225" y="4013200"/>
          <p14:tracePt t="104045" x="4467225" y="4049713"/>
          <p14:tracePt t="104051" x="4467225" y="4094163"/>
          <p14:tracePt t="104059" x="4467225" y="4113213"/>
          <p14:tracePt t="104067" x="4467225" y="4140200"/>
          <p14:tracePt t="104075" x="4467225" y="4159250"/>
          <p14:tracePt t="104084" x="4467225" y="4195763"/>
          <p14:tracePt t="104091" x="4467225" y="4232275"/>
          <p14:tracePt t="104099" x="4467225" y="4249738"/>
          <p14:tracePt t="104107" x="4467225" y="4286250"/>
          <p14:tracePt t="104115" x="4467225" y="4332288"/>
          <p14:tracePt t="104123" x="4467225" y="4359275"/>
          <p14:tracePt t="104131" x="4467225" y="4413250"/>
          <p14:tracePt t="104140" x="4467225" y="4468813"/>
          <p14:tracePt t="104147" x="4467225" y="4522788"/>
          <p14:tracePt t="104155" x="4457700" y="4587875"/>
          <p14:tracePt t="104163" x="4448175" y="4641850"/>
          <p14:tracePt t="104171" x="4448175" y="4687888"/>
          <p14:tracePt t="104179" x="4448175" y="4714875"/>
          <p14:tracePt t="104187" x="4430713" y="4741863"/>
          <p14:tracePt t="104196" x="4421188" y="4778375"/>
          <p14:tracePt t="104203" x="4413250" y="4797425"/>
          <p14:tracePt t="104211" x="4413250" y="4814888"/>
          <p14:tracePt t="104219" x="4413250" y="4824413"/>
          <p14:tracePt t="104252" x="4413250" y="4833938"/>
          <p14:tracePt t="104260" x="4413250" y="4851400"/>
          <p14:tracePt t="104269" x="4413250" y="4860925"/>
          <p14:tracePt t="104276" x="4413250" y="4870450"/>
          <p14:tracePt t="104284" x="4403725" y="4887913"/>
          <p14:tracePt t="104292" x="4394200" y="4906963"/>
          <p14:tracePt t="104300" x="4384675" y="4924425"/>
          <p14:tracePt t="104308" x="4376738" y="4933950"/>
          <p14:tracePt t="104316" x="4376738" y="4943475"/>
          <p14:tracePt t="104324" x="4367213" y="4951413"/>
          <p14:tracePt t="104332" x="4357688" y="4960938"/>
          <p14:tracePt t="104348" x="4357688" y="4979988"/>
          <p14:tracePt t="104355" x="4340225" y="4997450"/>
          <p14:tracePt t="104364" x="4330700" y="5006975"/>
          <p14:tracePt t="104571" x="4267200" y="5033963"/>
          <p14:tracePt t="104579" x="4121150" y="5033963"/>
          <p14:tracePt t="104588" x="3975100" y="5033963"/>
          <p14:tracePt t="104596" x="3846513" y="5033963"/>
          <p14:tracePt t="104604" x="3719513" y="5033963"/>
          <p14:tracePt t="104614" x="3629025" y="5033963"/>
          <p14:tracePt t="104619" x="3500438" y="5033963"/>
          <p14:tracePt t="104628" x="3354388" y="5033963"/>
          <p14:tracePt t="104635" x="3244850" y="5033963"/>
          <p14:tracePt t="104645" x="3154363" y="5033963"/>
          <p14:tracePt t="104651" x="3100388" y="5033963"/>
          <p14:tracePt t="104659" x="3054350" y="5033963"/>
          <p14:tracePt t="104821" x="3044825" y="5033963"/>
          <p14:tracePt t="104827" x="3035300" y="5024438"/>
          <p14:tracePt t="104836" x="3035300" y="5006975"/>
          <p14:tracePt t="104845" x="3035300" y="4960938"/>
          <p14:tracePt t="104851" x="3035300" y="4906963"/>
          <p14:tracePt t="104859" x="3035300" y="4878388"/>
          <p14:tracePt t="104867" x="3035300" y="4824413"/>
          <p14:tracePt t="104882" x="3035300" y="4714875"/>
          <p14:tracePt t="104883" x="3035300" y="4624388"/>
          <p14:tracePt t="104891" x="3035300" y="4495800"/>
          <p14:tracePt t="104899" x="3035300" y="4386263"/>
          <p14:tracePt t="104907" x="3035300" y="4259263"/>
          <p14:tracePt t="104915" x="3035300" y="4094163"/>
          <p14:tracePt t="104923" x="3035300" y="3948113"/>
          <p14:tracePt t="104931" x="3035300" y="3821113"/>
          <p14:tracePt t="104939" x="3035300" y="3711575"/>
          <p14:tracePt t="104947" x="3035300" y="3584575"/>
          <p14:tracePt t="104956" x="3035300" y="3511550"/>
          <p14:tracePt t="104963" x="3035300" y="3438525"/>
          <p14:tracePt t="104972" x="3035300" y="3392488"/>
          <p14:tracePt t="104979" x="3035300" y="3328988"/>
          <p14:tracePt t="104987" x="3035300" y="3309938"/>
          <p14:tracePt t="104995" x="3035300" y="3292475"/>
          <p14:tracePt t="105003" x="3035300" y="3265488"/>
          <p14:tracePt t="105012" x="3035300" y="3255963"/>
          <p14:tracePt t="105019" x="3035300" y="3246438"/>
          <p14:tracePt t="105028" x="3035300" y="3236913"/>
          <p14:tracePt t="105035" x="3035300" y="3209925"/>
          <p14:tracePt t="105044" x="3044825" y="3200400"/>
          <p14:tracePt t="105051" x="3044825" y="3182938"/>
          <p14:tracePt t="105059" x="3044825" y="3173413"/>
          <p14:tracePt t="105067" x="3054350" y="3163888"/>
          <p14:tracePt t="105075" x="3063875" y="3136900"/>
          <p14:tracePt t="105083" x="3063875" y="3119438"/>
          <p14:tracePt t="105091" x="3071813" y="3109913"/>
          <p14:tracePt t="105099" x="3090863" y="3082925"/>
          <p14:tracePt t="105108" x="3100388" y="3073400"/>
          <p14:tracePt t="105115" x="3108325" y="3054350"/>
          <p14:tracePt t="105131" x="3117850" y="3046413"/>
          <p14:tracePt t="105147" x="3117850" y="3027363"/>
          <p14:tracePt t="105243" x="3217863" y="3027363"/>
          <p14:tracePt t="105251" x="3446463" y="3027363"/>
          <p14:tracePt t="105259" x="3702050" y="3027363"/>
          <p14:tracePt t="105267" x="3902075" y="3027363"/>
          <p14:tracePt t="105275" x="4084638" y="3027363"/>
          <p14:tracePt t="105283" x="4157663" y="3027363"/>
          <p14:tracePt t="105291" x="4267200" y="3027363"/>
          <p14:tracePt t="105299" x="4340225" y="3027363"/>
          <p14:tracePt t="105307" x="4403725" y="3046413"/>
          <p14:tracePt t="105315" x="4413250" y="3046413"/>
          <p14:tracePt t="105323" x="4448175" y="3046413"/>
          <p14:tracePt t="105469" x="4421188" y="3063875"/>
          <p14:tracePt t="105478" x="4413250" y="3127375"/>
          <p14:tracePt t="105487" x="4376738" y="3219450"/>
          <p14:tracePt t="105493" x="4376738" y="3273425"/>
          <p14:tracePt t="105501" x="4357688" y="3375025"/>
          <p14:tracePt t="105507" x="4357688" y="3482975"/>
          <p14:tracePt t="105515" x="4357688" y="3575050"/>
          <p14:tracePt t="105523" x="4357688" y="3648075"/>
          <p14:tracePt t="105531" x="4357688" y="3711575"/>
          <p14:tracePt t="105539" x="4394200" y="3757613"/>
          <p14:tracePt t="105555" x="4413250" y="3757613"/>
          <p14:tracePt t="105563" x="4430713" y="3757613"/>
          <p14:tracePt t="105571" x="4476750" y="3757613"/>
          <p14:tracePt t="105579" x="4503738" y="3757613"/>
          <p14:tracePt t="105587" x="4549775" y="3721100"/>
          <p14:tracePt t="105596" x="4603750" y="3621088"/>
          <p14:tracePt t="105603" x="4667250" y="3565525"/>
          <p14:tracePt t="105612" x="4740275" y="3482975"/>
          <p14:tracePt t="105619" x="4795838" y="3382963"/>
          <p14:tracePt t="105628" x="4868863" y="3302000"/>
          <p14:tracePt t="105635" x="4905375" y="3255963"/>
          <p14:tracePt t="105645" x="4959350" y="3173413"/>
          <p14:tracePt t="105652" x="5022850" y="3100388"/>
          <p14:tracePt t="105659" x="5086350" y="3036888"/>
          <p14:tracePt t="105667" x="5159375" y="2973388"/>
          <p14:tracePt t="105675" x="5260975" y="2917825"/>
          <p14:tracePt t="105683" x="5324475" y="2863850"/>
          <p14:tracePt t="105693" x="5405438" y="2790825"/>
          <p14:tracePt t="105703" x="5524500" y="2735263"/>
          <p14:tracePt t="105709" x="5643563" y="2662238"/>
          <p14:tracePt t="105717" x="5761038" y="2589213"/>
          <p14:tracePt t="105724" x="5880100" y="2498725"/>
          <p14:tracePt t="105731" x="5999163" y="2408238"/>
          <p14:tracePt t="105739" x="6099175" y="2335213"/>
          <p14:tracePt t="105747" x="6218238" y="2262188"/>
          <p14:tracePt t="105755" x="6318250" y="2189163"/>
          <p14:tracePt t="105763" x="6381750" y="2143125"/>
          <p14:tracePt t="105771" x="6399213" y="2116138"/>
          <p14:tracePt t="105779" x="6427788" y="2097088"/>
          <p14:tracePt t="105932" x="6418263" y="2106613"/>
          <p14:tracePt t="105947" x="6418263" y="2125663"/>
          <p14:tracePt t="105955" x="6408738" y="2143125"/>
          <p14:tracePt t="105963" x="6381750" y="2152650"/>
          <p14:tracePt t="105971" x="6372225" y="2160588"/>
          <p14:tracePt t="105979" x="6345238" y="2189163"/>
          <p14:tracePt t="105987" x="6326188" y="2197100"/>
          <p14:tracePt t="105995" x="6281738" y="2233613"/>
          <p14:tracePt t="106003" x="6235700" y="2252663"/>
          <p14:tracePt t="106012" x="6189663" y="2270125"/>
          <p14:tracePt t="106019" x="6145213" y="2289175"/>
          <p14:tracePt t="106029" x="6116638" y="2298700"/>
          <p14:tracePt t="106035" x="6099175" y="2298700"/>
          <p14:tracePt t="106044" x="6089650" y="2298700"/>
          <p14:tracePt t="106092" x="6080125" y="2279650"/>
          <p14:tracePt t="106100" x="6043613" y="2197100"/>
          <p14:tracePt t="106108" x="6035675" y="2079625"/>
          <p14:tracePt t="106116" x="6016625" y="2006600"/>
          <p14:tracePt t="106123" x="5980113" y="1924050"/>
          <p14:tracePt t="106131" x="5953125" y="1851025"/>
          <p14:tracePt t="106139" x="5899150" y="1760538"/>
          <p14:tracePt t="106147" x="5862638" y="1714500"/>
          <p14:tracePt t="106155" x="5834063" y="1641475"/>
          <p14:tracePt t="106163" x="5789613" y="1614488"/>
          <p14:tracePt t="106171" x="5780088" y="1587500"/>
          <p14:tracePt t="106180" x="5770563" y="1558925"/>
          <p14:tracePt t="106187" x="5770563" y="1514475"/>
          <p14:tracePt t="106196" x="5770563" y="1485900"/>
          <p14:tracePt t="106203" x="5770563" y="1458913"/>
          <p14:tracePt t="106212" x="5770563" y="1449388"/>
          <p14:tracePt t="106219" x="5770563" y="1431925"/>
          <p14:tracePt t="106228" x="5770563" y="1404938"/>
          <p14:tracePt t="106235" x="5770563" y="1385888"/>
          <p14:tracePt t="106245" x="5789613" y="1349375"/>
          <p14:tracePt t="106252" x="5816600" y="1312863"/>
          <p14:tracePt t="106259" x="5843588" y="1285875"/>
          <p14:tracePt t="106268" x="5880100" y="1258888"/>
          <p14:tracePt t="106276" x="5907088" y="1222375"/>
          <p14:tracePt t="106285" x="5972175" y="1185863"/>
          <p14:tracePt t="106293" x="6053138" y="1149350"/>
          <p14:tracePt t="106301" x="6135688" y="1103313"/>
          <p14:tracePt t="106307" x="6226175" y="1076325"/>
          <p14:tracePt t="106315" x="6308725" y="1049338"/>
          <p14:tracePt t="106323" x="6391275" y="1030288"/>
          <p14:tracePt t="106331" x="6481763" y="1012825"/>
          <p14:tracePt t="106339" x="6573838" y="1012825"/>
          <p14:tracePt t="106347" x="6627813" y="1003300"/>
          <p14:tracePt t="106355" x="6710363" y="984250"/>
          <p14:tracePt t="106363" x="6819900" y="984250"/>
          <p14:tracePt t="106371" x="6910388" y="984250"/>
          <p14:tracePt t="106379" x="6983413" y="984250"/>
          <p14:tracePt t="106387" x="7056438" y="984250"/>
          <p14:tracePt t="106395" x="7129463" y="984250"/>
          <p14:tracePt t="106403" x="7212013" y="1003300"/>
          <p14:tracePt t="106411" x="7275513" y="1020763"/>
          <p14:tracePt t="106419" x="7319963" y="1057275"/>
          <p14:tracePt t="106430" x="7366000" y="1076325"/>
          <p14:tracePt t="106435" x="7392988" y="1103313"/>
          <p14:tracePt t="106444" x="7392988" y="1112838"/>
          <p14:tracePt t="106451" x="7402513" y="1149350"/>
          <p14:tracePt t="106459" x="7402513" y="1212850"/>
          <p14:tracePt t="106467" x="7429500" y="1303338"/>
          <p14:tracePt t="106475" x="7429500" y="1376363"/>
          <p14:tracePt t="106483" x="7429500" y="1468438"/>
          <p14:tracePt t="106491" x="7429500" y="1558925"/>
          <p14:tracePt t="106499" x="7429500" y="1651000"/>
          <p14:tracePt t="106507" x="7429500" y="1751013"/>
          <p14:tracePt t="106515" x="7412038" y="1824038"/>
          <p14:tracePt t="106523" x="7375525" y="1906588"/>
          <p14:tracePt t="106531" x="7366000" y="1970088"/>
          <p14:tracePt t="106539" x="7339013" y="2024063"/>
          <p14:tracePt t="106547" x="7302500" y="2079625"/>
          <p14:tracePt t="106555" x="7292975" y="2097088"/>
          <p14:tracePt t="106563" x="7283450" y="2097088"/>
          <p14:tracePt t="106571" x="7256463" y="2143125"/>
          <p14:tracePt t="106580" x="7239000" y="2160588"/>
          <p14:tracePt t="106587" x="7192963" y="2197100"/>
          <p14:tracePt t="106597" x="7156450" y="2216150"/>
          <p14:tracePt t="106605" x="7119938" y="2225675"/>
          <p14:tracePt t="106615" x="7056438" y="2252663"/>
          <p14:tracePt t="106621" x="7010400" y="2270125"/>
          <p14:tracePt t="106633" x="6937375" y="2289175"/>
          <p14:tracePt t="106637" x="6819900" y="2325688"/>
          <p14:tracePt t="106645" x="6764338" y="2325688"/>
          <p14:tracePt t="106651" x="6700838" y="2343150"/>
          <p14:tracePt t="106659" x="6664325" y="2343150"/>
          <p14:tracePt t="106667" x="6654800" y="2343150"/>
          <p14:tracePt t="106739" x="6645275" y="2335213"/>
          <p14:tracePt t="106747" x="6645275" y="2316163"/>
          <p14:tracePt t="106755" x="6691313" y="2306638"/>
          <p14:tracePt t="106763" x="6718300" y="2279650"/>
          <p14:tracePt t="106771" x="6727825" y="2270125"/>
          <p14:tracePt t="106788" x="6737350" y="2270125"/>
          <p14:tracePt t="106804" x="6746875" y="2262188"/>
          <p14:tracePt t="106813" x="6764338" y="2243138"/>
          <p14:tracePt t="106829" x="6773863" y="2233613"/>
          <p14:tracePt t="106851" x="6783388" y="2233613"/>
          <p14:tracePt t="106861" x="6791325" y="2233613"/>
          <p14:tracePt t="106883" x="6800850" y="2225675"/>
          <p14:tracePt t="107003" x="6800850" y="2233613"/>
          <p14:tracePt t="107011" x="6783388" y="2279650"/>
          <p14:tracePt t="107020" x="6737350" y="2343150"/>
          <p14:tracePt t="107030" x="6691313" y="2408238"/>
          <p14:tracePt t="107035" x="6645275" y="2489200"/>
          <p14:tracePt t="107044" x="6618288" y="2562225"/>
          <p14:tracePt t="107051" x="6554788" y="2635250"/>
          <p14:tracePt t="107061" x="6527800" y="2681288"/>
          <p14:tracePt t="107067" x="6472238" y="2763838"/>
          <p14:tracePt t="107075" x="6454775" y="2808288"/>
          <p14:tracePt t="107083" x="6418263" y="2890838"/>
          <p14:tracePt t="107091" x="6391275" y="2936875"/>
          <p14:tracePt t="107100" x="6335713" y="3017838"/>
          <p14:tracePt t="107107" x="6299200" y="3082925"/>
          <p14:tracePt t="107115" x="6272213" y="3155950"/>
          <p14:tracePt t="107123" x="6254750" y="3192463"/>
          <p14:tracePt t="107131" x="6218238" y="3265488"/>
          <p14:tracePt t="107139" x="6172200" y="3328988"/>
          <p14:tracePt t="107147" x="6153150" y="3355975"/>
          <p14:tracePt t="107155" x="6145213" y="3429000"/>
          <p14:tracePt t="107163" x="6116638" y="3475038"/>
          <p14:tracePt t="107171" x="6108700" y="3502025"/>
          <p14:tracePt t="107182" x="6089650" y="3529013"/>
          <p14:tracePt t="107188" x="6089650" y="3575050"/>
          <p14:tracePt t="107197" x="6080125" y="3602038"/>
          <p14:tracePt t="107205" x="6072188" y="3621088"/>
          <p14:tracePt t="107215" x="6062663" y="3638550"/>
          <p14:tracePt t="107222" x="6062663" y="3665538"/>
          <p14:tracePt t="107230" x="6062663" y="3675063"/>
          <p14:tracePt t="107252" x="6053138" y="3684588"/>
          <p14:tracePt t="107327" x="6053138" y="3711575"/>
          <p14:tracePt t="107334" x="6053138" y="3767138"/>
          <p14:tracePt t="107341" x="6053138" y="3775075"/>
          <p14:tracePt t="107348" x="6053138" y="3794125"/>
          <p14:tracePt t="107356" x="6043613" y="3803650"/>
          <p14:tracePt t="107388" x="6035675" y="3811588"/>
          <p14:tracePt t="107395" x="6035675" y="3821113"/>
          <p14:tracePt t="107412" x="6007100" y="3857625"/>
          <p14:tracePt t="107421" x="5999163" y="3875088"/>
          <p14:tracePt t="107431" x="5999163" y="3884613"/>
          <p14:tracePt t="107436" x="5980113" y="3903663"/>
          <p14:tracePt t="107447" x="5980113" y="3911600"/>
          <p14:tracePt t="107452" x="5972175" y="3921125"/>
          <p14:tracePt t="107468" x="5962650" y="3930650"/>
          <p14:tracePt t="108115" x="5962650" y="3921125"/>
          <p14:tracePt t="108123" x="5962650" y="3911600"/>
          <p14:tracePt t="108131" x="5962650" y="3903663"/>
          <p14:tracePt t="108139" x="5962650" y="3867150"/>
          <p14:tracePt t="108147" x="5962650" y="3848100"/>
          <p14:tracePt t="108155" x="5962650" y="3830638"/>
          <p14:tracePt t="108171" x="5962650" y="3811588"/>
          <p14:tracePt t="108179" x="5962650" y="3794125"/>
          <p14:tracePt t="108187" x="5962650" y="3784600"/>
          <p14:tracePt t="108195" x="5962650" y="3748088"/>
          <p14:tracePt t="108203" x="5962650" y="3738563"/>
          <p14:tracePt t="108220" x="5962650" y="3730625"/>
          <p14:tracePt t="108243" x="5962650" y="3721100"/>
          <p14:tracePt t="108459" x="5962650" y="3711575"/>
          <p14:tracePt t="108467" x="5962650" y="3702050"/>
          <p14:tracePt t="108476" x="5962650" y="3694113"/>
          <p14:tracePt t="108523" x="5962650" y="3684588"/>
          <p14:tracePt t="108531" x="5962650" y="3665538"/>
          <p14:tracePt t="108555" x="5962650" y="3657600"/>
          <p14:tracePt t="108571" x="5962650" y="3648075"/>
          <p14:tracePt t="108739" x="5962650" y="3665538"/>
          <p14:tracePt t="108747" x="5962650" y="3694113"/>
          <p14:tracePt t="108755" x="5962650" y="3757613"/>
          <p14:tracePt t="108763" x="5962650" y="3767138"/>
          <p14:tracePt t="108771" x="5962650" y="3803650"/>
          <p14:tracePt t="108779" x="5962650" y="3821113"/>
          <p14:tracePt t="108787" x="5935663" y="3848100"/>
          <p14:tracePt t="108795" x="5935663" y="3857625"/>
          <p14:tracePt t="108803" x="5935663" y="3867150"/>
          <p14:tracePt t="108812" x="5935663" y="3884613"/>
          <p14:tracePt t="108939" x="5935663" y="3894138"/>
          <p14:tracePt t="108947" x="5935663" y="3903663"/>
          <p14:tracePt t="108955" x="5935663" y="3921125"/>
          <p14:tracePt t="108963" x="5935663" y="3930650"/>
          <p14:tracePt t="108971" x="5935663" y="3940175"/>
          <p14:tracePt t="109179" x="5935663" y="3957638"/>
          <p14:tracePt t="109260" x="5935663" y="3967163"/>
          <p14:tracePt t="109299" x="5943600" y="3976688"/>
          <p14:tracePt t="109307" x="6062663" y="3976688"/>
          <p14:tracePt t="109316" x="6126163" y="3930650"/>
          <p14:tracePt t="109323" x="6189663" y="3911600"/>
          <p14:tracePt t="109332" x="6262688" y="3884613"/>
          <p14:tracePt t="109340" x="6326188" y="3875088"/>
          <p14:tracePt t="109347" x="6372225" y="3848100"/>
          <p14:tracePt t="109355" x="6408738" y="3840163"/>
          <p14:tracePt t="109363" x="6472238" y="3811588"/>
          <p14:tracePt t="109371" x="6481763" y="3794125"/>
          <p14:tracePt t="109380" x="6500813" y="3775075"/>
          <p14:tracePt t="109395" x="6508750" y="3775075"/>
          <p14:tracePt t="109412" x="6518275" y="3767138"/>
          <p14:tracePt t="109723" x="6481763" y="3767138"/>
          <p14:tracePt t="109731" x="6418263" y="3767138"/>
          <p14:tracePt t="109739" x="6391275" y="3803650"/>
          <p14:tracePt t="109749" x="6362700" y="3811588"/>
          <p14:tracePt t="109759" x="6345238" y="3821113"/>
          <p14:tracePt t="109763" x="6299200" y="3840163"/>
          <p14:tracePt t="109773" x="6262688" y="3848100"/>
          <p14:tracePt t="109787" x="6245225" y="3857625"/>
          <p14:tracePt t="110115" x="6235700" y="3857625"/>
          <p14:tracePt t="110131" x="6226175" y="3867150"/>
          <p14:tracePt t="110139" x="6218238" y="3867150"/>
          <p14:tracePt t="110147" x="6208713" y="3875088"/>
          <p14:tracePt t="110155" x="6199188" y="3884613"/>
          <p14:tracePt t="110228" x="6181725" y="3894138"/>
          <p14:tracePt t="110243" x="6172200" y="3903663"/>
          <p14:tracePt t="112107" x="6162675" y="3911600"/>
          <p14:tracePt t="115373" x="6218238" y="3911600"/>
          <p14:tracePt t="115381" x="6391275" y="3875088"/>
          <p14:tracePt t="115387" x="6500813" y="3848100"/>
          <p14:tracePt t="115395" x="6627813" y="3840163"/>
          <p14:tracePt t="115403" x="6837363" y="3803650"/>
          <p14:tracePt t="115411" x="7000875" y="3803650"/>
          <p14:tracePt t="115419" x="7219950" y="3784600"/>
          <p14:tracePt t="115427" x="7385050" y="3775075"/>
          <p14:tracePt t="115435" x="7466013" y="3775075"/>
          <p14:tracePt t="115444" x="7594600" y="3757613"/>
          <p14:tracePt t="115451" x="7667625" y="3757613"/>
          <p14:tracePt t="115460" x="7721600" y="3757613"/>
          <p14:tracePt t="115467" x="7831138" y="3757613"/>
          <p14:tracePt t="115475" x="7940675" y="3757613"/>
          <p14:tracePt t="115483" x="8067675" y="3757613"/>
          <p14:tracePt t="115491" x="8232775" y="3757613"/>
          <p14:tracePt t="115499" x="8415338" y="3757613"/>
          <p14:tracePt t="115507" x="8615363" y="3757613"/>
          <p14:tracePt t="115515" x="8834438" y="3767138"/>
          <p14:tracePt t="115523" x="8997950" y="37671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7|2.6"/>
</p:tagLst>
</file>

<file path=ppt/tags/tag2.xml><?xml version="1.0" encoding="utf-8"?>
<p:tagLst xmlns:a="http://schemas.openxmlformats.org/drawingml/2006/main" xmlns:r="http://schemas.openxmlformats.org/officeDocument/2006/relationships" xmlns:p="http://schemas.openxmlformats.org/presentationml/2006/main">
  <p:tag name="TIMING" val="|0.6|4.1|4.3|2.5"/>
</p:tagLst>
</file>

<file path=ppt/tags/tag3.xml><?xml version="1.0" encoding="utf-8"?>
<p:tagLst xmlns:a="http://schemas.openxmlformats.org/drawingml/2006/main" xmlns:r="http://schemas.openxmlformats.org/officeDocument/2006/relationships" xmlns:p="http://schemas.openxmlformats.org/presentationml/2006/main">
  <p:tag name="TIMING" val="|119.9"/>
</p:tagLst>
</file>

<file path=ppt/tags/tag4.xml><?xml version="1.0" encoding="utf-8"?>
<p:tagLst xmlns:a="http://schemas.openxmlformats.org/drawingml/2006/main" xmlns:r="http://schemas.openxmlformats.org/officeDocument/2006/relationships" xmlns:p="http://schemas.openxmlformats.org/presentationml/2006/main">
  <p:tag name="TIMING" val="|15|3.3|8.4|1.3|0.9|0.9|1.3"/>
</p:tagLst>
</file>

<file path=ppt/tags/tag5.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3320</TotalTime>
  <Words>6456</Words>
  <Application>Microsoft Office PowerPoint</Application>
  <PresentationFormat>画面に合わせる (4:3)</PresentationFormat>
  <Paragraphs>833</Paragraphs>
  <Slides>44</Slides>
  <Notes>35</Notes>
  <HiddenSlides>0</HiddenSlides>
  <MMClips>43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44</vt:i4>
      </vt:variant>
    </vt:vector>
  </HeadingPairs>
  <TitlesOfParts>
    <vt:vector size="53" baseType="lpstr">
      <vt:lpstr>HG丸ｺﾞｼｯｸM-PRO</vt:lpstr>
      <vt:lpstr>ＭＳ Ｐゴシック</vt:lpstr>
      <vt:lpstr>ＭＳ Ｐ明朝</vt:lpstr>
      <vt:lpstr>Arial</vt:lpstr>
      <vt:lpstr>Garamond</vt:lpstr>
      <vt:lpstr>Tahoma</vt:lpstr>
      <vt:lpstr>Times New Roman</vt:lpstr>
      <vt:lpstr>Wingdings</vt:lpstr>
      <vt:lpstr>標準デザイン</vt:lpstr>
      <vt:lpstr>プログラマブルデバイス　 FPGAがあれば何でもできる テキスト9章　</vt:lpstr>
      <vt:lpstr> PLD (Programmable Logic Device)とは？</vt:lpstr>
      <vt:lpstr>PowerPoint プレゼンテーション</vt:lpstr>
      <vt:lpstr>SPLD（Simple　PLD:プロダクトターム構造/AND-OR構造）</vt:lpstr>
      <vt:lpstr>PowerPoint プレゼンテーション</vt:lpstr>
      <vt:lpstr> LUT：Look Up Table方式による論理の実現</vt:lpstr>
      <vt:lpstr>LUT：Look Up Tableによる論理の実現例</vt:lpstr>
      <vt:lpstr>プロダクトターム方式　vs.　LUT</vt:lpstr>
      <vt:lpstr>順序回路の実現</vt:lpstr>
      <vt:lpstr>CPLD　(Complex　PLD)</vt:lpstr>
      <vt:lpstr>FPGA(Field Programmable Gate Array)</vt:lpstr>
      <vt:lpstr>柔軟性の実現</vt:lpstr>
      <vt:lpstr>構成方式と柔軟性実現技術</vt:lpstr>
      <vt:lpstr>PLDの概観</vt:lpstr>
      <vt:lpstr>PowerPoint プレゼンテーション</vt:lpstr>
      <vt:lpstr>左のLUTと同等の機能を右のプロダクトタームの 接続により実現せよ。</vt:lpstr>
      <vt:lpstr>3　FPGAの設計</vt:lpstr>
      <vt:lpstr>FPGAの設計ツール</vt:lpstr>
      <vt:lpstr>最近のFPGAの情勢</vt:lpstr>
      <vt:lpstr>Xilinx　Virtex シリーズの基本構成</vt:lpstr>
      <vt:lpstr>Intel(Altera） Stratix II</vt:lpstr>
      <vt:lpstr>PowerPoint プレゼンテーション</vt:lpstr>
      <vt:lpstr>PowerPoint プレゼンテーション</vt:lpstr>
      <vt:lpstr>Virtex-6のSlice構造</vt:lpstr>
      <vt:lpstr>Virtex-6のCLB</vt:lpstr>
      <vt:lpstr>Stratix－IVのALM</vt:lpstr>
      <vt:lpstr>PowerPoint プレゼンテーション</vt:lpstr>
      <vt:lpstr>低コスト、量産品志向製品</vt:lpstr>
      <vt:lpstr>FPGA vs. ASIC</vt:lpstr>
      <vt:lpstr>ローコストFPGAの進撃</vt:lpstr>
      <vt:lpstr>IP（Intellectual Property)と SoC FPGA</vt:lpstr>
      <vt:lpstr>ハードコアとソフトコア</vt:lpstr>
      <vt:lpstr>PowerPoint プレゼンテーション</vt:lpstr>
      <vt:lpstr>アクセラレータとしてのFPGA</vt:lpstr>
      <vt:lpstr>Open-CLの利用</vt:lpstr>
      <vt:lpstr>Arria10 SoCボード</vt:lpstr>
      <vt:lpstr>ではGPUより速いのか？</vt:lpstr>
      <vt:lpstr>アクセラレータとしてのFPGAは成功するか？</vt:lpstr>
      <vt:lpstr>ソリューションの提供</vt:lpstr>
      <vt:lpstr>FPGA in Cloud</vt:lpstr>
      <vt:lpstr>Microsoft’s Catapult</vt:lpstr>
      <vt:lpstr>FiC(Flow in Cloud)</vt:lpstr>
      <vt:lpstr>今日のポイント</vt:lpstr>
      <vt:lpstr>演習7．2</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hunga</dc:creator>
  <cp:lastModifiedBy>hunga</cp:lastModifiedBy>
  <cp:revision>119</cp:revision>
  <dcterms:created xsi:type="dcterms:W3CDTF">2005-10-12T03:22:50Z</dcterms:created>
  <dcterms:modified xsi:type="dcterms:W3CDTF">2020-05-11T14:28:01Z</dcterms:modified>
</cp:coreProperties>
</file>